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4" r:id="rId7"/>
    <p:sldId id="265" r:id="rId8"/>
    <p:sldId id="266" r:id="rId9"/>
    <p:sldId id="262"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75" d="100"/>
          <a:sy n="75" d="100"/>
        </p:scale>
        <p:origin x="979"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wavej\Documents\HackHPC\parsed_LNVGY_1998.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Stock day</a:t>
            </a:r>
            <a:r>
              <a:rPr lang="en-US" baseline="0" dirty="0"/>
              <a:t> over day fluctuation over time</a:t>
            </a:r>
          </a:p>
        </c:rich>
      </c:tx>
      <c:layout>
        <c:manualLayout>
          <c:xMode val="edge"/>
          <c:yMode val="edge"/>
          <c:x val="0.21219777868333553"/>
          <c:y val="2.669038211029852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67497812773403"/>
          <c:y val="0.17206036745406825"/>
          <c:w val="0.84386001749781281"/>
          <c:h val="0.7770137066200058"/>
        </c:manualLayout>
      </c:layout>
      <c:lineChart>
        <c:grouping val="standard"/>
        <c:varyColors val="0"/>
        <c:ser>
          <c:idx val="0"/>
          <c:order val="0"/>
          <c:spPr>
            <a:ln w="28575" cap="rnd">
              <a:solidFill>
                <a:schemeClr val="accent1"/>
              </a:solidFill>
              <a:round/>
            </a:ln>
            <a:effectLst/>
          </c:spPr>
          <c:marker>
            <c:symbol val="none"/>
          </c:marker>
          <c:cat>
            <c:numRef>
              <c:f>Sheet1!$A$1927:$A$4210</c:f>
              <c:numCache>
                <c:formatCode>m/d/yyyy</c:formatCode>
                <c:ptCount val="2284"/>
                <c:pt idx="0">
                  <c:v>38933</c:v>
                </c:pt>
                <c:pt idx="1">
                  <c:v>38936</c:v>
                </c:pt>
                <c:pt idx="2">
                  <c:v>38937</c:v>
                </c:pt>
                <c:pt idx="3">
                  <c:v>38938</c:v>
                </c:pt>
                <c:pt idx="4">
                  <c:v>38939</c:v>
                </c:pt>
                <c:pt idx="5">
                  <c:v>38940</c:v>
                </c:pt>
                <c:pt idx="6">
                  <c:v>38943</c:v>
                </c:pt>
                <c:pt idx="7">
                  <c:v>38944</c:v>
                </c:pt>
                <c:pt idx="8">
                  <c:v>38945</c:v>
                </c:pt>
                <c:pt idx="9">
                  <c:v>38946</c:v>
                </c:pt>
                <c:pt idx="10">
                  <c:v>38947</c:v>
                </c:pt>
                <c:pt idx="11">
                  <c:v>38950</c:v>
                </c:pt>
                <c:pt idx="12">
                  <c:v>38951</c:v>
                </c:pt>
                <c:pt idx="13">
                  <c:v>38952</c:v>
                </c:pt>
                <c:pt idx="14">
                  <c:v>38953</c:v>
                </c:pt>
                <c:pt idx="15">
                  <c:v>38954</c:v>
                </c:pt>
                <c:pt idx="16">
                  <c:v>38957</c:v>
                </c:pt>
                <c:pt idx="17">
                  <c:v>38958</c:v>
                </c:pt>
                <c:pt idx="18">
                  <c:v>38959</c:v>
                </c:pt>
                <c:pt idx="19">
                  <c:v>38960</c:v>
                </c:pt>
                <c:pt idx="20">
                  <c:v>38961</c:v>
                </c:pt>
                <c:pt idx="21">
                  <c:v>38965</c:v>
                </c:pt>
                <c:pt idx="22">
                  <c:v>38966</c:v>
                </c:pt>
                <c:pt idx="23">
                  <c:v>38967</c:v>
                </c:pt>
                <c:pt idx="24">
                  <c:v>38968</c:v>
                </c:pt>
                <c:pt idx="25">
                  <c:v>38971</c:v>
                </c:pt>
                <c:pt idx="26">
                  <c:v>38972</c:v>
                </c:pt>
                <c:pt idx="27">
                  <c:v>38973</c:v>
                </c:pt>
                <c:pt idx="28">
                  <c:v>38974</c:v>
                </c:pt>
                <c:pt idx="29">
                  <c:v>38975</c:v>
                </c:pt>
                <c:pt idx="30">
                  <c:v>38978</c:v>
                </c:pt>
                <c:pt idx="31">
                  <c:v>38979</c:v>
                </c:pt>
                <c:pt idx="32">
                  <c:v>38980</c:v>
                </c:pt>
                <c:pt idx="33">
                  <c:v>38981</c:v>
                </c:pt>
                <c:pt idx="34">
                  <c:v>38982</c:v>
                </c:pt>
                <c:pt idx="35">
                  <c:v>38985</c:v>
                </c:pt>
                <c:pt idx="36">
                  <c:v>38986</c:v>
                </c:pt>
                <c:pt idx="37">
                  <c:v>38987</c:v>
                </c:pt>
                <c:pt idx="38">
                  <c:v>38988</c:v>
                </c:pt>
                <c:pt idx="39">
                  <c:v>38989</c:v>
                </c:pt>
                <c:pt idx="40">
                  <c:v>38992</c:v>
                </c:pt>
                <c:pt idx="41">
                  <c:v>38993</c:v>
                </c:pt>
                <c:pt idx="42">
                  <c:v>38994</c:v>
                </c:pt>
                <c:pt idx="43">
                  <c:v>38995</c:v>
                </c:pt>
                <c:pt idx="44">
                  <c:v>38996</c:v>
                </c:pt>
                <c:pt idx="45">
                  <c:v>38999</c:v>
                </c:pt>
                <c:pt idx="46">
                  <c:v>39000</c:v>
                </c:pt>
                <c:pt idx="47">
                  <c:v>39001</c:v>
                </c:pt>
                <c:pt idx="48">
                  <c:v>39002</c:v>
                </c:pt>
                <c:pt idx="49">
                  <c:v>39003</c:v>
                </c:pt>
                <c:pt idx="50">
                  <c:v>39006</c:v>
                </c:pt>
                <c:pt idx="51">
                  <c:v>39007</c:v>
                </c:pt>
                <c:pt idx="52">
                  <c:v>39008</c:v>
                </c:pt>
                <c:pt idx="53">
                  <c:v>39009</c:v>
                </c:pt>
                <c:pt idx="54">
                  <c:v>39010</c:v>
                </c:pt>
                <c:pt idx="55">
                  <c:v>39013</c:v>
                </c:pt>
                <c:pt idx="56">
                  <c:v>39014</c:v>
                </c:pt>
                <c:pt idx="57">
                  <c:v>39015</c:v>
                </c:pt>
                <c:pt idx="58">
                  <c:v>39016</c:v>
                </c:pt>
                <c:pt idx="59">
                  <c:v>39017</c:v>
                </c:pt>
                <c:pt idx="60">
                  <c:v>39020</c:v>
                </c:pt>
                <c:pt idx="61">
                  <c:v>39021</c:v>
                </c:pt>
                <c:pt idx="62">
                  <c:v>39022</c:v>
                </c:pt>
                <c:pt idx="63">
                  <c:v>39023</c:v>
                </c:pt>
                <c:pt idx="64">
                  <c:v>39024</c:v>
                </c:pt>
                <c:pt idx="65">
                  <c:v>39027</c:v>
                </c:pt>
                <c:pt idx="66">
                  <c:v>39028</c:v>
                </c:pt>
                <c:pt idx="67">
                  <c:v>39029</c:v>
                </c:pt>
                <c:pt idx="68">
                  <c:v>39030</c:v>
                </c:pt>
                <c:pt idx="69">
                  <c:v>39031</c:v>
                </c:pt>
                <c:pt idx="70">
                  <c:v>39034</c:v>
                </c:pt>
                <c:pt idx="71">
                  <c:v>39035</c:v>
                </c:pt>
                <c:pt idx="72">
                  <c:v>39036</c:v>
                </c:pt>
                <c:pt idx="73">
                  <c:v>39037</c:v>
                </c:pt>
                <c:pt idx="74">
                  <c:v>39038</c:v>
                </c:pt>
                <c:pt idx="75">
                  <c:v>39041</c:v>
                </c:pt>
                <c:pt idx="76">
                  <c:v>39042</c:v>
                </c:pt>
                <c:pt idx="77">
                  <c:v>39043</c:v>
                </c:pt>
                <c:pt idx="78">
                  <c:v>39045</c:v>
                </c:pt>
                <c:pt idx="79">
                  <c:v>39048</c:v>
                </c:pt>
                <c:pt idx="80">
                  <c:v>39049</c:v>
                </c:pt>
                <c:pt idx="81">
                  <c:v>39050</c:v>
                </c:pt>
                <c:pt idx="82">
                  <c:v>39051</c:v>
                </c:pt>
                <c:pt idx="83">
                  <c:v>39052</c:v>
                </c:pt>
                <c:pt idx="84">
                  <c:v>39055</c:v>
                </c:pt>
                <c:pt idx="85">
                  <c:v>39056</c:v>
                </c:pt>
                <c:pt idx="86">
                  <c:v>39057</c:v>
                </c:pt>
                <c:pt idx="87">
                  <c:v>39058</c:v>
                </c:pt>
                <c:pt idx="88">
                  <c:v>39059</c:v>
                </c:pt>
                <c:pt idx="89">
                  <c:v>39062</c:v>
                </c:pt>
                <c:pt idx="90">
                  <c:v>39063</c:v>
                </c:pt>
                <c:pt idx="91">
                  <c:v>39064</c:v>
                </c:pt>
                <c:pt idx="92">
                  <c:v>39065</c:v>
                </c:pt>
                <c:pt idx="93">
                  <c:v>39066</c:v>
                </c:pt>
                <c:pt idx="94">
                  <c:v>39069</c:v>
                </c:pt>
                <c:pt idx="95">
                  <c:v>39070</c:v>
                </c:pt>
                <c:pt idx="96">
                  <c:v>39071</c:v>
                </c:pt>
                <c:pt idx="97">
                  <c:v>39072</c:v>
                </c:pt>
                <c:pt idx="98">
                  <c:v>39073</c:v>
                </c:pt>
                <c:pt idx="99">
                  <c:v>39077</c:v>
                </c:pt>
                <c:pt idx="100">
                  <c:v>39078</c:v>
                </c:pt>
                <c:pt idx="101">
                  <c:v>39079</c:v>
                </c:pt>
                <c:pt idx="102">
                  <c:v>39080</c:v>
                </c:pt>
                <c:pt idx="103">
                  <c:v>39085</c:v>
                </c:pt>
                <c:pt idx="104">
                  <c:v>39086</c:v>
                </c:pt>
                <c:pt idx="105">
                  <c:v>39087</c:v>
                </c:pt>
                <c:pt idx="106">
                  <c:v>39090</c:v>
                </c:pt>
                <c:pt idx="107">
                  <c:v>39091</c:v>
                </c:pt>
                <c:pt idx="108">
                  <c:v>39092</c:v>
                </c:pt>
                <c:pt idx="109">
                  <c:v>39093</c:v>
                </c:pt>
                <c:pt idx="110">
                  <c:v>39094</c:v>
                </c:pt>
                <c:pt idx="111">
                  <c:v>39098</c:v>
                </c:pt>
                <c:pt idx="112">
                  <c:v>39099</c:v>
                </c:pt>
                <c:pt idx="113">
                  <c:v>39100</c:v>
                </c:pt>
                <c:pt idx="114">
                  <c:v>39101</c:v>
                </c:pt>
                <c:pt idx="115">
                  <c:v>39104</c:v>
                </c:pt>
                <c:pt idx="116">
                  <c:v>39105</c:v>
                </c:pt>
                <c:pt idx="117">
                  <c:v>39106</c:v>
                </c:pt>
                <c:pt idx="118">
                  <c:v>39107</c:v>
                </c:pt>
                <c:pt idx="119">
                  <c:v>39108</c:v>
                </c:pt>
                <c:pt idx="120">
                  <c:v>39111</c:v>
                </c:pt>
                <c:pt idx="121">
                  <c:v>39112</c:v>
                </c:pt>
                <c:pt idx="122">
                  <c:v>39113</c:v>
                </c:pt>
                <c:pt idx="123">
                  <c:v>39114</c:v>
                </c:pt>
                <c:pt idx="124">
                  <c:v>39115</c:v>
                </c:pt>
                <c:pt idx="125">
                  <c:v>39118</c:v>
                </c:pt>
                <c:pt idx="126">
                  <c:v>39119</c:v>
                </c:pt>
                <c:pt idx="127">
                  <c:v>39120</c:v>
                </c:pt>
                <c:pt idx="128">
                  <c:v>39121</c:v>
                </c:pt>
                <c:pt idx="129">
                  <c:v>39122</c:v>
                </c:pt>
                <c:pt idx="130">
                  <c:v>39125</c:v>
                </c:pt>
                <c:pt idx="131">
                  <c:v>39126</c:v>
                </c:pt>
                <c:pt idx="132">
                  <c:v>39127</c:v>
                </c:pt>
                <c:pt idx="133">
                  <c:v>39128</c:v>
                </c:pt>
                <c:pt idx="134">
                  <c:v>39129</c:v>
                </c:pt>
                <c:pt idx="135">
                  <c:v>39133</c:v>
                </c:pt>
                <c:pt idx="136">
                  <c:v>39134</c:v>
                </c:pt>
                <c:pt idx="137">
                  <c:v>39135</c:v>
                </c:pt>
                <c:pt idx="138">
                  <c:v>39136</c:v>
                </c:pt>
                <c:pt idx="139">
                  <c:v>39139</c:v>
                </c:pt>
                <c:pt idx="140">
                  <c:v>39140</c:v>
                </c:pt>
                <c:pt idx="141">
                  <c:v>39141</c:v>
                </c:pt>
                <c:pt idx="142">
                  <c:v>39142</c:v>
                </c:pt>
                <c:pt idx="143">
                  <c:v>39143</c:v>
                </c:pt>
                <c:pt idx="144">
                  <c:v>39146</c:v>
                </c:pt>
                <c:pt idx="145">
                  <c:v>39147</c:v>
                </c:pt>
                <c:pt idx="146">
                  <c:v>39148</c:v>
                </c:pt>
                <c:pt idx="147">
                  <c:v>39149</c:v>
                </c:pt>
                <c:pt idx="148">
                  <c:v>39150</c:v>
                </c:pt>
                <c:pt idx="149">
                  <c:v>39153</c:v>
                </c:pt>
                <c:pt idx="150">
                  <c:v>39154</c:v>
                </c:pt>
                <c:pt idx="151">
                  <c:v>39155</c:v>
                </c:pt>
                <c:pt idx="152">
                  <c:v>39156</c:v>
                </c:pt>
                <c:pt idx="153">
                  <c:v>39157</c:v>
                </c:pt>
                <c:pt idx="154">
                  <c:v>39160</c:v>
                </c:pt>
                <c:pt idx="155">
                  <c:v>39161</c:v>
                </c:pt>
                <c:pt idx="156">
                  <c:v>39162</c:v>
                </c:pt>
                <c:pt idx="157">
                  <c:v>39163</c:v>
                </c:pt>
                <c:pt idx="158">
                  <c:v>39164</c:v>
                </c:pt>
                <c:pt idx="159">
                  <c:v>39167</c:v>
                </c:pt>
                <c:pt idx="160">
                  <c:v>39168</c:v>
                </c:pt>
                <c:pt idx="161">
                  <c:v>39169</c:v>
                </c:pt>
                <c:pt idx="162">
                  <c:v>39170</c:v>
                </c:pt>
                <c:pt idx="163">
                  <c:v>39171</c:v>
                </c:pt>
                <c:pt idx="164">
                  <c:v>39174</c:v>
                </c:pt>
                <c:pt idx="165">
                  <c:v>39175</c:v>
                </c:pt>
                <c:pt idx="166">
                  <c:v>39176</c:v>
                </c:pt>
                <c:pt idx="167">
                  <c:v>39177</c:v>
                </c:pt>
                <c:pt idx="168">
                  <c:v>39181</c:v>
                </c:pt>
                <c:pt idx="169">
                  <c:v>39182</c:v>
                </c:pt>
                <c:pt idx="170">
                  <c:v>39183</c:v>
                </c:pt>
                <c:pt idx="171">
                  <c:v>39184</c:v>
                </c:pt>
                <c:pt idx="172">
                  <c:v>39185</c:v>
                </c:pt>
                <c:pt idx="173">
                  <c:v>39188</c:v>
                </c:pt>
                <c:pt idx="174">
                  <c:v>39189</c:v>
                </c:pt>
                <c:pt idx="175">
                  <c:v>39190</c:v>
                </c:pt>
                <c:pt idx="176">
                  <c:v>39191</c:v>
                </c:pt>
                <c:pt idx="177">
                  <c:v>39192</c:v>
                </c:pt>
                <c:pt idx="178">
                  <c:v>39195</c:v>
                </c:pt>
                <c:pt idx="179">
                  <c:v>39196</c:v>
                </c:pt>
                <c:pt idx="180">
                  <c:v>39197</c:v>
                </c:pt>
                <c:pt idx="181">
                  <c:v>39198</c:v>
                </c:pt>
                <c:pt idx="182">
                  <c:v>39199</c:v>
                </c:pt>
                <c:pt idx="183">
                  <c:v>39202</c:v>
                </c:pt>
                <c:pt idx="184">
                  <c:v>39203</c:v>
                </c:pt>
                <c:pt idx="185">
                  <c:v>39204</c:v>
                </c:pt>
                <c:pt idx="186">
                  <c:v>39205</c:v>
                </c:pt>
                <c:pt idx="187">
                  <c:v>39206</c:v>
                </c:pt>
                <c:pt idx="188">
                  <c:v>39209</c:v>
                </c:pt>
                <c:pt idx="189">
                  <c:v>39210</c:v>
                </c:pt>
                <c:pt idx="190">
                  <c:v>39211</c:v>
                </c:pt>
                <c:pt idx="191">
                  <c:v>39212</c:v>
                </c:pt>
                <c:pt idx="192">
                  <c:v>39213</c:v>
                </c:pt>
                <c:pt idx="193">
                  <c:v>39216</c:v>
                </c:pt>
                <c:pt idx="194">
                  <c:v>39217</c:v>
                </c:pt>
                <c:pt idx="195">
                  <c:v>39218</c:v>
                </c:pt>
                <c:pt idx="196">
                  <c:v>39219</c:v>
                </c:pt>
                <c:pt idx="197">
                  <c:v>39220</c:v>
                </c:pt>
                <c:pt idx="198">
                  <c:v>39223</c:v>
                </c:pt>
                <c:pt idx="199">
                  <c:v>39224</c:v>
                </c:pt>
                <c:pt idx="200">
                  <c:v>39225</c:v>
                </c:pt>
                <c:pt idx="201">
                  <c:v>39226</c:v>
                </c:pt>
                <c:pt idx="202">
                  <c:v>39227</c:v>
                </c:pt>
                <c:pt idx="203">
                  <c:v>39231</c:v>
                </c:pt>
                <c:pt idx="204">
                  <c:v>39232</c:v>
                </c:pt>
                <c:pt idx="205">
                  <c:v>39233</c:v>
                </c:pt>
                <c:pt idx="206">
                  <c:v>39234</c:v>
                </c:pt>
                <c:pt idx="207">
                  <c:v>39237</c:v>
                </c:pt>
                <c:pt idx="208">
                  <c:v>39238</c:v>
                </c:pt>
                <c:pt idx="209">
                  <c:v>39239</c:v>
                </c:pt>
                <c:pt idx="210">
                  <c:v>39240</c:v>
                </c:pt>
                <c:pt idx="211">
                  <c:v>39241</c:v>
                </c:pt>
                <c:pt idx="212">
                  <c:v>39244</c:v>
                </c:pt>
                <c:pt idx="213">
                  <c:v>39245</c:v>
                </c:pt>
                <c:pt idx="214">
                  <c:v>39246</c:v>
                </c:pt>
                <c:pt idx="215">
                  <c:v>39247</c:v>
                </c:pt>
                <c:pt idx="216">
                  <c:v>39248</c:v>
                </c:pt>
                <c:pt idx="217">
                  <c:v>39251</c:v>
                </c:pt>
                <c:pt idx="218">
                  <c:v>39252</c:v>
                </c:pt>
                <c:pt idx="219">
                  <c:v>39253</c:v>
                </c:pt>
                <c:pt idx="220">
                  <c:v>39254</c:v>
                </c:pt>
                <c:pt idx="221">
                  <c:v>39255</c:v>
                </c:pt>
                <c:pt idx="222">
                  <c:v>39258</c:v>
                </c:pt>
                <c:pt idx="223">
                  <c:v>39259</c:v>
                </c:pt>
                <c:pt idx="224">
                  <c:v>39260</c:v>
                </c:pt>
                <c:pt idx="225">
                  <c:v>39261</c:v>
                </c:pt>
                <c:pt idx="226">
                  <c:v>39262</c:v>
                </c:pt>
                <c:pt idx="227">
                  <c:v>39265</c:v>
                </c:pt>
                <c:pt idx="228">
                  <c:v>39266</c:v>
                </c:pt>
                <c:pt idx="229">
                  <c:v>39268</c:v>
                </c:pt>
                <c:pt idx="230">
                  <c:v>39269</c:v>
                </c:pt>
                <c:pt idx="231">
                  <c:v>39272</c:v>
                </c:pt>
                <c:pt idx="232">
                  <c:v>39273</c:v>
                </c:pt>
                <c:pt idx="233">
                  <c:v>39274</c:v>
                </c:pt>
                <c:pt idx="234">
                  <c:v>39275</c:v>
                </c:pt>
                <c:pt idx="235">
                  <c:v>39276</c:v>
                </c:pt>
                <c:pt idx="236">
                  <c:v>39279</c:v>
                </c:pt>
                <c:pt idx="237">
                  <c:v>39280</c:v>
                </c:pt>
                <c:pt idx="238">
                  <c:v>39281</c:v>
                </c:pt>
                <c:pt idx="239">
                  <c:v>39282</c:v>
                </c:pt>
                <c:pt idx="240">
                  <c:v>39283</c:v>
                </c:pt>
                <c:pt idx="241">
                  <c:v>39286</c:v>
                </c:pt>
                <c:pt idx="242">
                  <c:v>39287</c:v>
                </c:pt>
                <c:pt idx="243">
                  <c:v>39288</c:v>
                </c:pt>
                <c:pt idx="244">
                  <c:v>39289</c:v>
                </c:pt>
                <c:pt idx="245">
                  <c:v>39290</c:v>
                </c:pt>
                <c:pt idx="246">
                  <c:v>39293</c:v>
                </c:pt>
                <c:pt idx="247">
                  <c:v>39294</c:v>
                </c:pt>
                <c:pt idx="248">
                  <c:v>39295</c:v>
                </c:pt>
                <c:pt idx="249">
                  <c:v>39296</c:v>
                </c:pt>
                <c:pt idx="250">
                  <c:v>39297</c:v>
                </c:pt>
                <c:pt idx="251">
                  <c:v>39300</c:v>
                </c:pt>
                <c:pt idx="252">
                  <c:v>39301</c:v>
                </c:pt>
                <c:pt idx="253">
                  <c:v>39302</c:v>
                </c:pt>
                <c:pt idx="254">
                  <c:v>39303</c:v>
                </c:pt>
                <c:pt idx="255">
                  <c:v>39304</c:v>
                </c:pt>
                <c:pt idx="256">
                  <c:v>39307</c:v>
                </c:pt>
                <c:pt idx="257">
                  <c:v>39308</c:v>
                </c:pt>
                <c:pt idx="258">
                  <c:v>39309</c:v>
                </c:pt>
                <c:pt idx="259">
                  <c:v>39310</c:v>
                </c:pt>
                <c:pt idx="260">
                  <c:v>39311</c:v>
                </c:pt>
                <c:pt idx="261">
                  <c:v>39314</c:v>
                </c:pt>
                <c:pt idx="262">
                  <c:v>39315</c:v>
                </c:pt>
                <c:pt idx="263">
                  <c:v>39316</c:v>
                </c:pt>
                <c:pt idx="264">
                  <c:v>39317</c:v>
                </c:pt>
                <c:pt idx="265">
                  <c:v>39318</c:v>
                </c:pt>
                <c:pt idx="266">
                  <c:v>39321</c:v>
                </c:pt>
                <c:pt idx="267">
                  <c:v>39322</c:v>
                </c:pt>
                <c:pt idx="268">
                  <c:v>39323</c:v>
                </c:pt>
                <c:pt idx="269">
                  <c:v>39324</c:v>
                </c:pt>
                <c:pt idx="270">
                  <c:v>39325</c:v>
                </c:pt>
                <c:pt idx="271">
                  <c:v>39329</c:v>
                </c:pt>
                <c:pt idx="272">
                  <c:v>39330</c:v>
                </c:pt>
                <c:pt idx="273">
                  <c:v>39331</c:v>
                </c:pt>
                <c:pt idx="274">
                  <c:v>39332</c:v>
                </c:pt>
                <c:pt idx="275">
                  <c:v>39335</c:v>
                </c:pt>
                <c:pt idx="276">
                  <c:v>39336</c:v>
                </c:pt>
                <c:pt idx="277">
                  <c:v>39337</c:v>
                </c:pt>
                <c:pt idx="278">
                  <c:v>39338</c:v>
                </c:pt>
                <c:pt idx="279">
                  <c:v>39339</c:v>
                </c:pt>
                <c:pt idx="280">
                  <c:v>39342</c:v>
                </c:pt>
                <c:pt idx="281">
                  <c:v>39343</c:v>
                </c:pt>
                <c:pt idx="282">
                  <c:v>39344</c:v>
                </c:pt>
                <c:pt idx="283">
                  <c:v>39345</c:v>
                </c:pt>
                <c:pt idx="284">
                  <c:v>39346</c:v>
                </c:pt>
                <c:pt idx="285">
                  <c:v>39349</c:v>
                </c:pt>
                <c:pt idx="286">
                  <c:v>39350</c:v>
                </c:pt>
                <c:pt idx="287">
                  <c:v>39351</c:v>
                </c:pt>
                <c:pt idx="288">
                  <c:v>39352</c:v>
                </c:pt>
                <c:pt idx="289">
                  <c:v>39353</c:v>
                </c:pt>
                <c:pt idx="290">
                  <c:v>39356</c:v>
                </c:pt>
                <c:pt idx="291">
                  <c:v>39357</c:v>
                </c:pt>
                <c:pt idx="292">
                  <c:v>39358</c:v>
                </c:pt>
                <c:pt idx="293">
                  <c:v>39359</c:v>
                </c:pt>
                <c:pt idx="294">
                  <c:v>39360</c:v>
                </c:pt>
                <c:pt idx="295">
                  <c:v>39363</c:v>
                </c:pt>
                <c:pt idx="296">
                  <c:v>39364</c:v>
                </c:pt>
                <c:pt idx="297">
                  <c:v>39365</c:v>
                </c:pt>
                <c:pt idx="298">
                  <c:v>39366</c:v>
                </c:pt>
                <c:pt idx="299">
                  <c:v>39367</c:v>
                </c:pt>
                <c:pt idx="300">
                  <c:v>39370</c:v>
                </c:pt>
                <c:pt idx="301">
                  <c:v>39371</c:v>
                </c:pt>
                <c:pt idx="302">
                  <c:v>39372</c:v>
                </c:pt>
                <c:pt idx="303">
                  <c:v>39373</c:v>
                </c:pt>
                <c:pt idx="304">
                  <c:v>39374</c:v>
                </c:pt>
                <c:pt idx="305">
                  <c:v>39377</c:v>
                </c:pt>
                <c:pt idx="306">
                  <c:v>39378</c:v>
                </c:pt>
                <c:pt idx="307">
                  <c:v>39379</c:v>
                </c:pt>
                <c:pt idx="308">
                  <c:v>39380</c:v>
                </c:pt>
                <c:pt idx="309">
                  <c:v>39381</c:v>
                </c:pt>
                <c:pt idx="310">
                  <c:v>39384</c:v>
                </c:pt>
                <c:pt idx="311">
                  <c:v>39385</c:v>
                </c:pt>
                <c:pt idx="312">
                  <c:v>39386</c:v>
                </c:pt>
                <c:pt idx="313">
                  <c:v>39387</c:v>
                </c:pt>
                <c:pt idx="314">
                  <c:v>39388</c:v>
                </c:pt>
                <c:pt idx="315">
                  <c:v>39391</c:v>
                </c:pt>
                <c:pt idx="316">
                  <c:v>39392</c:v>
                </c:pt>
                <c:pt idx="317">
                  <c:v>39393</c:v>
                </c:pt>
                <c:pt idx="318">
                  <c:v>39394</c:v>
                </c:pt>
                <c:pt idx="319">
                  <c:v>39395</c:v>
                </c:pt>
                <c:pt idx="320">
                  <c:v>39398</c:v>
                </c:pt>
                <c:pt idx="321">
                  <c:v>39399</c:v>
                </c:pt>
                <c:pt idx="322">
                  <c:v>39400</c:v>
                </c:pt>
                <c:pt idx="323">
                  <c:v>39401</c:v>
                </c:pt>
                <c:pt idx="324">
                  <c:v>39402</c:v>
                </c:pt>
                <c:pt idx="325">
                  <c:v>39405</c:v>
                </c:pt>
                <c:pt idx="326">
                  <c:v>39406</c:v>
                </c:pt>
                <c:pt idx="327">
                  <c:v>39407</c:v>
                </c:pt>
                <c:pt idx="328">
                  <c:v>39409</c:v>
                </c:pt>
                <c:pt idx="329">
                  <c:v>39412</c:v>
                </c:pt>
                <c:pt idx="330">
                  <c:v>39413</c:v>
                </c:pt>
                <c:pt idx="331">
                  <c:v>39414</c:v>
                </c:pt>
                <c:pt idx="332">
                  <c:v>39415</c:v>
                </c:pt>
                <c:pt idx="333">
                  <c:v>39416</c:v>
                </c:pt>
                <c:pt idx="334">
                  <c:v>39419</c:v>
                </c:pt>
                <c:pt idx="335">
                  <c:v>39420</c:v>
                </c:pt>
                <c:pt idx="336">
                  <c:v>39421</c:v>
                </c:pt>
                <c:pt idx="337">
                  <c:v>39422</c:v>
                </c:pt>
                <c:pt idx="338">
                  <c:v>39423</c:v>
                </c:pt>
                <c:pt idx="339">
                  <c:v>39426</c:v>
                </c:pt>
                <c:pt idx="340">
                  <c:v>39427</c:v>
                </c:pt>
                <c:pt idx="341">
                  <c:v>39428</c:v>
                </c:pt>
                <c:pt idx="342">
                  <c:v>39429</c:v>
                </c:pt>
                <c:pt idx="343">
                  <c:v>39430</c:v>
                </c:pt>
                <c:pt idx="344">
                  <c:v>39433</c:v>
                </c:pt>
                <c:pt idx="345">
                  <c:v>39434</c:v>
                </c:pt>
                <c:pt idx="346">
                  <c:v>39435</c:v>
                </c:pt>
                <c:pt idx="347">
                  <c:v>39436</c:v>
                </c:pt>
                <c:pt idx="348">
                  <c:v>39437</c:v>
                </c:pt>
                <c:pt idx="349">
                  <c:v>39440</c:v>
                </c:pt>
                <c:pt idx="350">
                  <c:v>39442</c:v>
                </c:pt>
                <c:pt idx="351">
                  <c:v>39443</c:v>
                </c:pt>
                <c:pt idx="352">
                  <c:v>39444</c:v>
                </c:pt>
                <c:pt idx="353">
                  <c:v>39447</c:v>
                </c:pt>
                <c:pt idx="354">
                  <c:v>39449</c:v>
                </c:pt>
                <c:pt idx="355">
                  <c:v>39450</c:v>
                </c:pt>
                <c:pt idx="356">
                  <c:v>39451</c:v>
                </c:pt>
                <c:pt idx="357">
                  <c:v>39454</c:v>
                </c:pt>
                <c:pt idx="358">
                  <c:v>39455</c:v>
                </c:pt>
                <c:pt idx="359">
                  <c:v>39456</c:v>
                </c:pt>
                <c:pt idx="360">
                  <c:v>39457</c:v>
                </c:pt>
                <c:pt idx="361">
                  <c:v>39458</c:v>
                </c:pt>
                <c:pt idx="362">
                  <c:v>39461</c:v>
                </c:pt>
                <c:pt idx="363">
                  <c:v>39462</c:v>
                </c:pt>
                <c:pt idx="364">
                  <c:v>39463</c:v>
                </c:pt>
                <c:pt idx="365">
                  <c:v>39464</c:v>
                </c:pt>
                <c:pt idx="366">
                  <c:v>39465</c:v>
                </c:pt>
                <c:pt idx="367">
                  <c:v>39469</c:v>
                </c:pt>
                <c:pt idx="368">
                  <c:v>39470</c:v>
                </c:pt>
                <c:pt idx="369">
                  <c:v>39471</c:v>
                </c:pt>
                <c:pt idx="370">
                  <c:v>39472</c:v>
                </c:pt>
                <c:pt idx="371">
                  <c:v>39475</c:v>
                </c:pt>
                <c:pt idx="372">
                  <c:v>39476</c:v>
                </c:pt>
                <c:pt idx="373">
                  <c:v>39477</c:v>
                </c:pt>
                <c:pt idx="374">
                  <c:v>39478</c:v>
                </c:pt>
                <c:pt idx="375">
                  <c:v>39479</c:v>
                </c:pt>
                <c:pt idx="376">
                  <c:v>39482</c:v>
                </c:pt>
                <c:pt idx="377">
                  <c:v>39483</c:v>
                </c:pt>
                <c:pt idx="378">
                  <c:v>39484</c:v>
                </c:pt>
                <c:pt idx="379">
                  <c:v>39485</c:v>
                </c:pt>
                <c:pt idx="380">
                  <c:v>39486</c:v>
                </c:pt>
                <c:pt idx="381">
                  <c:v>39489</c:v>
                </c:pt>
                <c:pt idx="382">
                  <c:v>39490</c:v>
                </c:pt>
                <c:pt idx="383">
                  <c:v>39491</c:v>
                </c:pt>
                <c:pt idx="384">
                  <c:v>39492</c:v>
                </c:pt>
                <c:pt idx="385">
                  <c:v>39493</c:v>
                </c:pt>
                <c:pt idx="386">
                  <c:v>39497</c:v>
                </c:pt>
                <c:pt idx="387">
                  <c:v>39498</c:v>
                </c:pt>
                <c:pt idx="388">
                  <c:v>39499</c:v>
                </c:pt>
                <c:pt idx="389">
                  <c:v>39500</c:v>
                </c:pt>
                <c:pt idx="390">
                  <c:v>39503</c:v>
                </c:pt>
                <c:pt idx="391">
                  <c:v>39504</c:v>
                </c:pt>
                <c:pt idx="392">
                  <c:v>39505</c:v>
                </c:pt>
                <c:pt idx="393">
                  <c:v>39506</c:v>
                </c:pt>
                <c:pt idx="394">
                  <c:v>39507</c:v>
                </c:pt>
                <c:pt idx="395">
                  <c:v>39510</c:v>
                </c:pt>
                <c:pt idx="396">
                  <c:v>39511</c:v>
                </c:pt>
                <c:pt idx="397">
                  <c:v>39512</c:v>
                </c:pt>
                <c:pt idx="398">
                  <c:v>39513</c:v>
                </c:pt>
                <c:pt idx="399">
                  <c:v>39514</c:v>
                </c:pt>
                <c:pt idx="400">
                  <c:v>39517</c:v>
                </c:pt>
                <c:pt idx="401">
                  <c:v>39518</c:v>
                </c:pt>
                <c:pt idx="402">
                  <c:v>39519</c:v>
                </c:pt>
                <c:pt idx="403">
                  <c:v>39520</c:v>
                </c:pt>
                <c:pt idx="404">
                  <c:v>39521</c:v>
                </c:pt>
                <c:pt idx="405">
                  <c:v>39524</c:v>
                </c:pt>
                <c:pt idx="406">
                  <c:v>39525</c:v>
                </c:pt>
                <c:pt idx="407">
                  <c:v>39526</c:v>
                </c:pt>
                <c:pt idx="408">
                  <c:v>39527</c:v>
                </c:pt>
                <c:pt idx="409">
                  <c:v>39531</c:v>
                </c:pt>
                <c:pt idx="410">
                  <c:v>39532</c:v>
                </c:pt>
                <c:pt idx="411">
                  <c:v>39533</c:v>
                </c:pt>
                <c:pt idx="412">
                  <c:v>39534</c:v>
                </c:pt>
                <c:pt idx="413">
                  <c:v>39535</c:v>
                </c:pt>
                <c:pt idx="414">
                  <c:v>39538</c:v>
                </c:pt>
                <c:pt idx="415">
                  <c:v>39539</c:v>
                </c:pt>
                <c:pt idx="416">
                  <c:v>39540</c:v>
                </c:pt>
                <c:pt idx="417">
                  <c:v>39541</c:v>
                </c:pt>
                <c:pt idx="418">
                  <c:v>39542</c:v>
                </c:pt>
                <c:pt idx="419">
                  <c:v>39545</c:v>
                </c:pt>
                <c:pt idx="420">
                  <c:v>39546</c:v>
                </c:pt>
                <c:pt idx="421">
                  <c:v>39547</c:v>
                </c:pt>
                <c:pt idx="422">
                  <c:v>39548</c:v>
                </c:pt>
                <c:pt idx="423">
                  <c:v>39549</c:v>
                </c:pt>
                <c:pt idx="424">
                  <c:v>39552</c:v>
                </c:pt>
                <c:pt idx="425">
                  <c:v>39553</c:v>
                </c:pt>
                <c:pt idx="426">
                  <c:v>39554</c:v>
                </c:pt>
                <c:pt idx="427">
                  <c:v>39555</c:v>
                </c:pt>
                <c:pt idx="428">
                  <c:v>39556</c:v>
                </c:pt>
                <c:pt idx="429">
                  <c:v>39559</c:v>
                </c:pt>
                <c:pt idx="430">
                  <c:v>39560</c:v>
                </c:pt>
                <c:pt idx="431">
                  <c:v>39561</c:v>
                </c:pt>
                <c:pt idx="432">
                  <c:v>39562</c:v>
                </c:pt>
                <c:pt idx="433">
                  <c:v>39563</c:v>
                </c:pt>
                <c:pt idx="434">
                  <c:v>39566</c:v>
                </c:pt>
                <c:pt idx="435">
                  <c:v>39567</c:v>
                </c:pt>
                <c:pt idx="436">
                  <c:v>39568</c:v>
                </c:pt>
                <c:pt idx="437">
                  <c:v>39569</c:v>
                </c:pt>
                <c:pt idx="438">
                  <c:v>39570</c:v>
                </c:pt>
                <c:pt idx="439">
                  <c:v>39573</c:v>
                </c:pt>
                <c:pt idx="440">
                  <c:v>39574</c:v>
                </c:pt>
                <c:pt idx="441">
                  <c:v>39575</c:v>
                </c:pt>
                <c:pt idx="442">
                  <c:v>39576</c:v>
                </c:pt>
                <c:pt idx="443">
                  <c:v>39577</c:v>
                </c:pt>
                <c:pt idx="444">
                  <c:v>39580</c:v>
                </c:pt>
                <c:pt idx="445">
                  <c:v>39581</c:v>
                </c:pt>
                <c:pt idx="446">
                  <c:v>39582</c:v>
                </c:pt>
                <c:pt idx="447">
                  <c:v>39583</c:v>
                </c:pt>
                <c:pt idx="448">
                  <c:v>39584</c:v>
                </c:pt>
                <c:pt idx="449">
                  <c:v>39587</c:v>
                </c:pt>
                <c:pt idx="450">
                  <c:v>39588</c:v>
                </c:pt>
                <c:pt idx="451">
                  <c:v>39589</c:v>
                </c:pt>
                <c:pt idx="452">
                  <c:v>39590</c:v>
                </c:pt>
                <c:pt idx="453">
                  <c:v>39591</c:v>
                </c:pt>
                <c:pt idx="454">
                  <c:v>39595</c:v>
                </c:pt>
                <c:pt idx="455">
                  <c:v>39596</c:v>
                </c:pt>
                <c:pt idx="456">
                  <c:v>39597</c:v>
                </c:pt>
                <c:pt idx="457">
                  <c:v>39598</c:v>
                </c:pt>
                <c:pt idx="458">
                  <c:v>39601</c:v>
                </c:pt>
                <c:pt idx="459">
                  <c:v>39602</c:v>
                </c:pt>
                <c:pt idx="460">
                  <c:v>39603</c:v>
                </c:pt>
                <c:pt idx="461">
                  <c:v>39604</c:v>
                </c:pt>
                <c:pt idx="462">
                  <c:v>39605</c:v>
                </c:pt>
                <c:pt idx="463">
                  <c:v>39608</c:v>
                </c:pt>
                <c:pt idx="464">
                  <c:v>39609</c:v>
                </c:pt>
                <c:pt idx="465">
                  <c:v>39610</c:v>
                </c:pt>
                <c:pt idx="466">
                  <c:v>39611</c:v>
                </c:pt>
                <c:pt idx="467">
                  <c:v>39612</c:v>
                </c:pt>
                <c:pt idx="468">
                  <c:v>39615</c:v>
                </c:pt>
                <c:pt idx="469">
                  <c:v>39616</c:v>
                </c:pt>
                <c:pt idx="470">
                  <c:v>39617</c:v>
                </c:pt>
                <c:pt idx="471">
                  <c:v>39618</c:v>
                </c:pt>
                <c:pt idx="472">
                  <c:v>39619</c:v>
                </c:pt>
                <c:pt idx="473">
                  <c:v>39622</c:v>
                </c:pt>
                <c:pt idx="474">
                  <c:v>39623</c:v>
                </c:pt>
                <c:pt idx="475">
                  <c:v>39624</c:v>
                </c:pt>
                <c:pt idx="476">
                  <c:v>39625</c:v>
                </c:pt>
                <c:pt idx="477">
                  <c:v>39626</c:v>
                </c:pt>
                <c:pt idx="478">
                  <c:v>39629</c:v>
                </c:pt>
                <c:pt idx="479">
                  <c:v>39630</c:v>
                </c:pt>
                <c:pt idx="480">
                  <c:v>39631</c:v>
                </c:pt>
                <c:pt idx="481">
                  <c:v>39632</c:v>
                </c:pt>
                <c:pt idx="482">
                  <c:v>39636</c:v>
                </c:pt>
                <c:pt idx="483">
                  <c:v>39637</c:v>
                </c:pt>
                <c:pt idx="484">
                  <c:v>39638</c:v>
                </c:pt>
                <c:pt idx="485">
                  <c:v>39639</c:v>
                </c:pt>
                <c:pt idx="486">
                  <c:v>39640</c:v>
                </c:pt>
                <c:pt idx="487">
                  <c:v>39643</c:v>
                </c:pt>
                <c:pt idx="488">
                  <c:v>39644</c:v>
                </c:pt>
                <c:pt idx="489">
                  <c:v>39645</c:v>
                </c:pt>
                <c:pt idx="490">
                  <c:v>39646</c:v>
                </c:pt>
                <c:pt idx="491">
                  <c:v>39647</c:v>
                </c:pt>
                <c:pt idx="492">
                  <c:v>39650</c:v>
                </c:pt>
                <c:pt idx="493">
                  <c:v>39651</c:v>
                </c:pt>
                <c:pt idx="494">
                  <c:v>39652</c:v>
                </c:pt>
                <c:pt idx="495">
                  <c:v>39653</c:v>
                </c:pt>
                <c:pt idx="496">
                  <c:v>39654</c:v>
                </c:pt>
                <c:pt idx="497">
                  <c:v>39657</c:v>
                </c:pt>
                <c:pt idx="498">
                  <c:v>39658</c:v>
                </c:pt>
                <c:pt idx="499">
                  <c:v>39659</c:v>
                </c:pt>
                <c:pt idx="500">
                  <c:v>39660</c:v>
                </c:pt>
                <c:pt idx="501">
                  <c:v>39661</c:v>
                </c:pt>
                <c:pt idx="502">
                  <c:v>39664</c:v>
                </c:pt>
                <c:pt idx="503">
                  <c:v>39665</c:v>
                </c:pt>
                <c:pt idx="504">
                  <c:v>39666</c:v>
                </c:pt>
                <c:pt idx="505">
                  <c:v>39667</c:v>
                </c:pt>
                <c:pt idx="506">
                  <c:v>39668</c:v>
                </c:pt>
                <c:pt idx="507">
                  <c:v>39671</c:v>
                </c:pt>
                <c:pt idx="508">
                  <c:v>39672</c:v>
                </c:pt>
                <c:pt idx="509">
                  <c:v>39673</c:v>
                </c:pt>
                <c:pt idx="510">
                  <c:v>39674</c:v>
                </c:pt>
                <c:pt idx="511">
                  <c:v>39675</c:v>
                </c:pt>
                <c:pt idx="512">
                  <c:v>39678</c:v>
                </c:pt>
                <c:pt idx="513">
                  <c:v>39679</c:v>
                </c:pt>
                <c:pt idx="514">
                  <c:v>39680</c:v>
                </c:pt>
                <c:pt idx="515">
                  <c:v>39681</c:v>
                </c:pt>
                <c:pt idx="516">
                  <c:v>39682</c:v>
                </c:pt>
                <c:pt idx="517">
                  <c:v>39685</c:v>
                </c:pt>
                <c:pt idx="518">
                  <c:v>39686</c:v>
                </c:pt>
                <c:pt idx="519">
                  <c:v>39687</c:v>
                </c:pt>
                <c:pt idx="520">
                  <c:v>39688</c:v>
                </c:pt>
                <c:pt idx="521">
                  <c:v>39689</c:v>
                </c:pt>
                <c:pt idx="522">
                  <c:v>39693</c:v>
                </c:pt>
                <c:pt idx="523">
                  <c:v>39694</c:v>
                </c:pt>
                <c:pt idx="524">
                  <c:v>39695</c:v>
                </c:pt>
                <c:pt idx="525">
                  <c:v>39696</c:v>
                </c:pt>
                <c:pt idx="526">
                  <c:v>39699</c:v>
                </c:pt>
                <c:pt idx="527">
                  <c:v>39700</c:v>
                </c:pt>
                <c:pt idx="528">
                  <c:v>39701</c:v>
                </c:pt>
                <c:pt idx="529">
                  <c:v>39702</c:v>
                </c:pt>
                <c:pt idx="530">
                  <c:v>39703</c:v>
                </c:pt>
                <c:pt idx="531">
                  <c:v>39706</c:v>
                </c:pt>
                <c:pt idx="532">
                  <c:v>39707</c:v>
                </c:pt>
                <c:pt idx="533">
                  <c:v>39708</c:v>
                </c:pt>
                <c:pt idx="534">
                  <c:v>39709</c:v>
                </c:pt>
                <c:pt idx="535">
                  <c:v>39710</c:v>
                </c:pt>
                <c:pt idx="536">
                  <c:v>39713</c:v>
                </c:pt>
                <c:pt idx="537">
                  <c:v>39714</c:v>
                </c:pt>
                <c:pt idx="538">
                  <c:v>39715</c:v>
                </c:pt>
                <c:pt idx="539">
                  <c:v>39716</c:v>
                </c:pt>
                <c:pt idx="540">
                  <c:v>39717</c:v>
                </c:pt>
                <c:pt idx="541">
                  <c:v>39720</c:v>
                </c:pt>
                <c:pt idx="542">
                  <c:v>39721</c:v>
                </c:pt>
                <c:pt idx="543">
                  <c:v>39722</c:v>
                </c:pt>
                <c:pt idx="544">
                  <c:v>39723</c:v>
                </c:pt>
                <c:pt idx="545">
                  <c:v>39724</c:v>
                </c:pt>
                <c:pt idx="546">
                  <c:v>39727</c:v>
                </c:pt>
                <c:pt idx="547">
                  <c:v>39728</c:v>
                </c:pt>
                <c:pt idx="548">
                  <c:v>39729</c:v>
                </c:pt>
                <c:pt idx="549">
                  <c:v>39730</c:v>
                </c:pt>
                <c:pt idx="550">
                  <c:v>39731</c:v>
                </c:pt>
                <c:pt idx="551">
                  <c:v>39734</c:v>
                </c:pt>
                <c:pt idx="552">
                  <c:v>39735</c:v>
                </c:pt>
                <c:pt idx="553">
                  <c:v>39736</c:v>
                </c:pt>
                <c:pt idx="554">
                  <c:v>39737</c:v>
                </c:pt>
                <c:pt idx="555">
                  <c:v>39738</c:v>
                </c:pt>
                <c:pt idx="556">
                  <c:v>39741</c:v>
                </c:pt>
                <c:pt idx="557">
                  <c:v>39742</c:v>
                </c:pt>
                <c:pt idx="558">
                  <c:v>39743</c:v>
                </c:pt>
                <c:pt idx="559">
                  <c:v>39744</c:v>
                </c:pt>
                <c:pt idx="560">
                  <c:v>39745</c:v>
                </c:pt>
                <c:pt idx="561">
                  <c:v>39748</c:v>
                </c:pt>
                <c:pt idx="562">
                  <c:v>39749</c:v>
                </c:pt>
                <c:pt idx="563">
                  <c:v>39750</c:v>
                </c:pt>
                <c:pt idx="564">
                  <c:v>39751</c:v>
                </c:pt>
                <c:pt idx="565">
                  <c:v>39752</c:v>
                </c:pt>
                <c:pt idx="566">
                  <c:v>39755</c:v>
                </c:pt>
                <c:pt idx="567">
                  <c:v>39756</c:v>
                </c:pt>
                <c:pt idx="568">
                  <c:v>39757</c:v>
                </c:pt>
                <c:pt idx="569">
                  <c:v>39758</c:v>
                </c:pt>
                <c:pt idx="570">
                  <c:v>39759</c:v>
                </c:pt>
                <c:pt idx="571">
                  <c:v>39762</c:v>
                </c:pt>
                <c:pt idx="572">
                  <c:v>39763</c:v>
                </c:pt>
                <c:pt idx="573">
                  <c:v>39764</c:v>
                </c:pt>
                <c:pt idx="574">
                  <c:v>39765</c:v>
                </c:pt>
                <c:pt idx="575">
                  <c:v>39766</c:v>
                </c:pt>
                <c:pt idx="576">
                  <c:v>39769</c:v>
                </c:pt>
                <c:pt idx="577">
                  <c:v>39770</c:v>
                </c:pt>
                <c:pt idx="578">
                  <c:v>39771</c:v>
                </c:pt>
                <c:pt idx="579">
                  <c:v>39772</c:v>
                </c:pt>
                <c:pt idx="580">
                  <c:v>39773</c:v>
                </c:pt>
                <c:pt idx="581">
                  <c:v>39776</c:v>
                </c:pt>
                <c:pt idx="582">
                  <c:v>39777</c:v>
                </c:pt>
                <c:pt idx="583">
                  <c:v>39778</c:v>
                </c:pt>
                <c:pt idx="584">
                  <c:v>39780</c:v>
                </c:pt>
                <c:pt idx="585">
                  <c:v>39783</c:v>
                </c:pt>
                <c:pt idx="586">
                  <c:v>39784</c:v>
                </c:pt>
                <c:pt idx="587">
                  <c:v>39785</c:v>
                </c:pt>
                <c:pt idx="588">
                  <c:v>39786</c:v>
                </c:pt>
                <c:pt idx="589">
                  <c:v>39787</c:v>
                </c:pt>
                <c:pt idx="590">
                  <c:v>39790</c:v>
                </c:pt>
                <c:pt idx="591">
                  <c:v>39791</c:v>
                </c:pt>
                <c:pt idx="592">
                  <c:v>39792</c:v>
                </c:pt>
                <c:pt idx="593">
                  <c:v>39793</c:v>
                </c:pt>
                <c:pt idx="594">
                  <c:v>39794</c:v>
                </c:pt>
                <c:pt idx="595">
                  <c:v>39797</c:v>
                </c:pt>
                <c:pt idx="596">
                  <c:v>39798</c:v>
                </c:pt>
                <c:pt idx="597">
                  <c:v>39799</c:v>
                </c:pt>
                <c:pt idx="598">
                  <c:v>39800</c:v>
                </c:pt>
                <c:pt idx="599">
                  <c:v>39801</c:v>
                </c:pt>
                <c:pt idx="600">
                  <c:v>39804</c:v>
                </c:pt>
                <c:pt idx="601">
                  <c:v>39805</c:v>
                </c:pt>
                <c:pt idx="602">
                  <c:v>39806</c:v>
                </c:pt>
                <c:pt idx="603">
                  <c:v>39808</c:v>
                </c:pt>
                <c:pt idx="604">
                  <c:v>39811</c:v>
                </c:pt>
                <c:pt idx="605">
                  <c:v>39812</c:v>
                </c:pt>
                <c:pt idx="606">
                  <c:v>39813</c:v>
                </c:pt>
                <c:pt idx="607">
                  <c:v>39815</c:v>
                </c:pt>
                <c:pt idx="608">
                  <c:v>39818</c:v>
                </c:pt>
                <c:pt idx="609">
                  <c:v>39819</c:v>
                </c:pt>
                <c:pt idx="610">
                  <c:v>39820</c:v>
                </c:pt>
                <c:pt idx="611">
                  <c:v>39821</c:v>
                </c:pt>
                <c:pt idx="612">
                  <c:v>39822</c:v>
                </c:pt>
                <c:pt idx="613">
                  <c:v>39825</c:v>
                </c:pt>
                <c:pt idx="614">
                  <c:v>39826</c:v>
                </c:pt>
                <c:pt idx="615">
                  <c:v>39827</c:v>
                </c:pt>
                <c:pt idx="616">
                  <c:v>39828</c:v>
                </c:pt>
                <c:pt idx="617">
                  <c:v>39829</c:v>
                </c:pt>
                <c:pt idx="618">
                  <c:v>39833</c:v>
                </c:pt>
                <c:pt idx="619">
                  <c:v>39834</c:v>
                </c:pt>
                <c:pt idx="620">
                  <c:v>39835</c:v>
                </c:pt>
                <c:pt idx="621">
                  <c:v>39836</c:v>
                </c:pt>
                <c:pt idx="622">
                  <c:v>39839</c:v>
                </c:pt>
                <c:pt idx="623">
                  <c:v>39840</c:v>
                </c:pt>
                <c:pt idx="624">
                  <c:v>39841</c:v>
                </c:pt>
                <c:pt idx="625">
                  <c:v>39842</c:v>
                </c:pt>
                <c:pt idx="626">
                  <c:v>39843</c:v>
                </c:pt>
                <c:pt idx="627">
                  <c:v>39846</c:v>
                </c:pt>
                <c:pt idx="628">
                  <c:v>39847</c:v>
                </c:pt>
                <c:pt idx="629">
                  <c:v>39848</c:v>
                </c:pt>
                <c:pt idx="630">
                  <c:v>39849</c:v>
                </c:pt>
                <c:pt idx="631">
                  <c:v>39850</c:v>
                </c:pt>
                <c:pt idx="632">
                  <c:v>39853</c:v>
                </c:pt>
                <c:pt idx="633">
                  <c:v>39854</c:v>
                </c:pt>
                <c:pt idx="634">
                  <c:v>39855</c:v>
                </c:pt>
                <c:pt idx="635">
                  <c:v>39856</c:v>
                </c:pt>
                <c:pt idx="636">
                  <c:v>39857</c:v>
                </c:pt>
                <c:pt idx="637">
                  <c:v>39861</c:v>
                </c:pt>
                <c:pt idx="638">
                  <c:v>39862</c:v>
                </c:pt>
                <c:pt idx="639">
                  <c:v>39863</c:v>
                </c:pt>
                <c:pt idx="640">
                  <c:v>39864</c:v>
                </c:pt>
                <c:pt idx="641">
                  <c:v>39867</c:v>
                </c:pt>
                <c:pt idx="642">
                  <c:v>39868</c:v>
                </c:pt>
                <c:pt idx="643">
                  <c:v>39869</c:v>
                </c:pt>
                <c:pt idx="644">
                  <c:v>39870</c:v>
                </c:pt>
                <c:pt idx="645">
                  <c:v>39871</c:v>
                </c:pt>
                <c:pt idx="646">
                  <c:v>39874</c:v>
                </c:pt>
                <c:pt idx="647">
                  <c:v>39875</c:v>
                </c:pt>
                <c:pt idx="648">
                  <c:v>39876</c:v>
                </c:pt>
                <c:pt idx="649">
                  <c:v>39877</c:v>
                </c:pt>
                <c:pt idx="650">
                  <c:v>39878</c:v>
                </c:pt>
                <c:pt idx="651">
                  <c:v>39881</c:v>
                </c:pt>
                <c:pt idx="652">
                  <c:v>39882</c:v>
                </c:pt>
                <c:pt idx="653">
                  <c:v>39883</c:v>
                </c:pt>
                <c:pt idx="654">
                  <c:v>39884</c:v>
                </c:pt>
                <c:pt idx="655">
                  <c:v>39885</c:v>
                </c:pt>
                <c:pt idx="656">
                  <c:v>39888</c:v>
                </c:pt>
                <c:pt idx="657">
                  <c:v>39889</c:v>
                </c:pt>
                <c:pt idx="658">
                  <c:v>39890</c:v>
                </c:pt>
                <c:pt idx="659">
                  <c:v>39891</c:v>
                </c:pt>
                <c:pt idx="660">
                  <c:v>39892</c:v>
                </c:pt>
                <c:pt idx="661">
                  <c:v>39895</c:v>
                </c:pt>
                <c:pt idx="662">
                  <c:v>39896</c:v>
                </c:pt>
                <c:pt idx="663">
                  <c:v>39897</c:v>
                </c:pt>
                <c:pt idx="664">
                  <c:v>39898</c:v>
                </c:pt>
                <c:pt idx="665">
                  <c:v>39899</c:v>
                </c:pt>
                <c:pt idx="666">
                  <c:v>39902</c:v>
                </c:pt>
                <c:pt idx="667">
                  <c:v>39903</c:v>
                </c:pt>
                <c:pt idx="668">
                  <c:v>39904</c:v>
                </c:pt>
                <c:pt idx="669">
                  <c:v>39905</c:v>
                </c:pt>
                <c:pt idx="670">
                  <c:v>39906</c:v>
                </c:pt>
                <c:pt idx="671">
                  <c:v>39909</c:v>
                </c:pt>
                <c:pt idx="672">
                  <c:v>39910</c:v>
                </c:pt>
                <c:pt idx="673">
                  <c:v>39911</c:v>
                </c:pt>
                <c:pt idx="674">
                  <c:v>39912</c:v>
                </c:pt>
                <c:pt idx="675">
                  <c:v>39916</c:v>
                </c:pt>
                <c:pt idx="676">
                  <c:v>39917</c:v>
                </c:pt>
                <c:pt idx="677">
                  <c:v>39918</c:v>
                </c:pt>
                <c:pt idx="678">
                  <c:v>39919</c:v>
                </c:pt>
                <c:pt idx="679">
                  <c:v>39920</c:v>
                </c:pt>
                <c:pt idx="680">
                  <c:v>39923</c:v>
                </c:pt>
                <c:pt idx="681">
                  <c:v>39924</c:v>
                </c:pt>
                <c:pt idx="682">
                  <c:v>39925</c:v>
                </c:pt>
                <c:pt idx="683">
                  <c:v>39926</c:v>
                </c:pt>
                <c:pt idx="684">
                  <c:v>39927</c:v>
                </c:pt>
                <c:pt idx="685">
                  <c:v>39930</c:v>
                </c:pt>
                <c:pt idx="686">
                  <c:v>39931</c:v>
                </c:pt>
                <c:pt idx="687">
                  <c:v>39932</c:v>
                </c:pt>
                <c:pt idx="688">
                  <c:v>39933</c:v>
                </c:pt>
                <c:pt idx="689">
                  <c:v>39934</c:v>
                </c:pt>
                <c:pt idx="690">
                  <c:v>39937</c:v>
                </c:pt>
                <c:pt idx="691">
                  <c:v>39938</c:v>
                </c:pt>
                <c:pt idx="692">
                  <c:v>39939</c:v>
                </c:pt>
                <c:pt idx="693">
                  <c:v>39940</c:v>
                </c:pt>
                <c:pt idx="694">
                  <c:v>39941</c:v>
                </c:pt>
                <c:pt idx="695">
                  <c:v>39944</c:v>
                </c:pt>
                <c:pt idx="696">
                  <c:v>39945</c:v>
                </c:pt>
                <c:pt idx="697">
                  <c:v>39946</c:v>
                </c:pt>
                <c:pt idx="698">
                  <c:v>39947</c:v>
                </c:pt>
                <c:pt idx="699">
                  <c:v>39948</c:v>
                </c:pt>
                <c:pt idx="700">
                  <c:v>39951</c:v>
                </c:pt>
                <c:pt idx="701">
                  <c:v>39952</c:v>
                </c:pt>
                <c:pt idx="702">
                  <c:v>39953</c:v>
                </c:pt>
                <c:pt idx="703">
                  <c:v>39954</c:v>
                </c:pt>
                <c:pt idx="704">
                  <c:v>39955</c:v>
                </c:pt>
                <c:pt idx="705">
                  <c:v>39959</c:v>
                </c:pt>
                <c:pt idx="706">
                  <c:v>39960</c:v>
                </c:pt>
                <c:pt idx="707">
                  <c:v>39961</c:v>
                </c:pt>
                <c:pt idx="708">
                  <c:v>39962</c:v>
                </c:pt>
                <c:pt idx="709">
                  <c:v>39965</c:v>
                </c:pt>
                <c:pt idx="710">
                  <c:v>39966</c:v>
                </c:pt>
                <c:pt idx="711">
                  <c:v>39967</c:v>
                </c:pt>
                <c:pt idx="712">
                  <c:v>39968</c:v>
                </c:pt>
                <c:pt idx="713">
                  <c:v>39969</c:v>
                </c:pt>
                <c:pt idx="714">
                  <c:v>39972</c:v>
                </c:pt>
                <c:pt idx="715">
                  <c:v>39973</c:v>
                </c:pt>
                <c:pt idx="716">
                  <c:v>39974</c:v>
                </c:pt>
                <c:pt idx="717">
                  <c:v>39975</c:v>
                </c:pt>
                <c:pt idx="718">
                  <c:v>39976</c:v>
                </c:pt>
                <c:pt idx="719">
                  <c:v>39979</c:v>
                </c:pt>
                <c:pt idx="720">
                  <c:v>39980</c:v>
                </c:pt>
                <c:pt idx="721">
                  <c:v>39981</c:v>
                </c:pt>
                <c:pt idx="722">
                  <c:v>39982</c:v>
                </c:pt>
                <c:pt idx="723">
                  <c:v>39983</c:v>
                </c:pt>
                <c:pt idx="724">
                  <c:v>39986</c:v>
                </c:pt>
                <c:pt idx="725">
                  <c:v>39987</c:v>
                </c:pt>
                <c:pt idx="726">
                  <c:v>39988</c:v>
                </c:pt>
                <c:pt idx="727">
                  <c:v>39989</c:v>
                </c:pt>
                <c:pt idx="728">
                  <c:v>39990</c:v>
                </c:pt>
                <c:pt idx="729">
                  <c:v>39993</c:v>
                </c:pt>
                <c:pt idx="730">
                  <c:v>39994</c:v>
                </c:pt>
                <c:pt idx="731">
                  <c:v>39995</c:v>
                </c:pt>
                <c:pt idx="732">
                  <c:v>39996</c:v>
                </c:pt>
                <c:pt idx="733">
                  <c:v>40000</c:v>
                </c:pt>
                <c:pt idx="734">
                  <c:v>40001</c:v>
                </c:pt>
                <c:pt idx="735">
                  <c:v>40002</c:v>
                </c:pt>
                <c:pt idx="736">
                  <c:v>40003</c:v>
                </c:pt>
                <c:pt idx="737">
                  <c:v>40004</c:v>
                </c:pt>
                <c:pt idx="738">
                  <c:v>40007</c:v>
                </c:pt>
                <c:pt idx="739">
                  <c:v>40008</c:v>
                </c:pt>
                <c:pt idx="740">
                  <c:v>40009</c:v>
                </c:pt>
                <c:pt idx="741">
                  <c:v>40010</c:v>
                </c:pt>
                <c:pt idx="742">
                  <c:v>40011</c:v>
                </c:pt>
                <c:pt idx="743">
                  <c:v>40014</c:v>
                </c:pt>
                <c:pt idx="744">
                  <c:v>40015</c:v>
                </c:pt>
                <c:pt idx="745">
                  <c:v>40016</c:v>
                </c:pt>
                <c:pt idx="746">
                  <c:v>40017</c:v>
                </c:pt>
                <c:pt idx="747">
                  <c:v>40018</c:v>
                </c:pt>
                <c:pt idx="748">
                  <c:v>40021</c:v>
                </c:pt>
                <c:pt idx="749">
                  <c:v>40022</c:v>
                </c:pt>
                <c:pt idx="750">
                  <c:v>40023</c:v>
                </c:pt>
                <c:pt idx="751">
                  <c:v>40024</c:v>
                </c:pt>
                <c:pt idx="752">
                  <c:v>40025</c:v>
                </c:pt>
                <c:pt idx="753">
                  <c:v>40028</c:v>
                </c:pt>
                <c:pt idx="754">
                  <c:v>40029</c:v>
                </c:pt>
                <c:pt idx="755">
                  <c:v>40030</c:v>
                </c:pt>
                <c:pt idx="756">
                  <c:v>40031</c:v>
                </c:pt>
                <c:pt idx="757">
                  <c:v>40032</c:v>
                </c:pt>
                <c:pt idx="758">
                  <c:v>40035</c:v>
                </c:pt>
                <c:pt idx="759">
                  <c:v>40036</c:v>
                </c:pt>
                <c:pt idx="760">
                  <c:v>40037</c:v>
                </c:pt>
                <c:pt idx="761">
                  <c:v>40038</c:v>
                </c:pt>
                <c:pt idx="762">
                  <c:v>40039</c:v>
                </c:pt>
                <c:pt idx="763">
                  <c:v>40042</c:v>
                </c:pt>
                <c:pt idx="764">
                  <c:v>40043</c:v>
                </c:pt>
                <c:pt idx="765">
                  <c:v>40044</c:v>
                </c:pt>
                <c:pt idx="766">
                  <c:v>40045</c:v>
                </c:pt>
                <c:pt idx="767">
                  <c:v>40046</c:v>
                </c:pt>
                <c:pt idx="768">
                  <c:v>40049</c:v>
                </c:pt>
                <c:pt idx="769">
                  <c:v>40050</c:v>
                </c:pt>
                <c:pt idx="770">
                  <c:v>40051</c:v>
                </c:pt>
                <c:pt idx="771">
                  <c:v>40052</c:v>
                </c:pt>
                <c:pt idx="772">
                  <c:v>40053</c:v>
                </c:pt>
                <c:pt idx="773">
                  <c:v>40056</c:v>
                </c:pt>
                <c:pt idx="774">
                  <c:v>40057</c:v>
                </c:pt>
                <c:pt idx="775">
                  <c:v>40058</c:v>
                </c:pt>
                <c:pt idx="776">
                  <c:v>40059</c:v>
                </c:pt>
                <c:pt idx="777">
                  <c:v>40060</c:v>
                </c:pt>
                <c:pt idx="778">
                  <c:v>40064</c:v>
                </c:pt>
                <c:pt idx="779">
                  <c:v>40065</c:v>
                </c:pt>
                <c:pt idx="780">
                  <c:v>40066</c:v>
                </c:pt>
                <c:pt idx="781">
                  <c:v>40067</c:v>
                </c:pt>
                <c:pt idx="782">
                  <c:v>40070</c:v>
                </c:pt>
                <c:pt idx="783">
                  <c:v>40071</c:v>
                </c:pt>
                <c:pt idx="784">
                  <c:v>40072</c:v>
                </c:pt>
                <c:pt idx="785">
                  <c:v>40073</c:v>
                </c:pt>
                <c:pt idx="786">
                  <c:v>40074</c:v>
                </c:pt>
                <c:pt idx="787">
                  <c:v>40077</c:v>
                </c:pt>
                <c:pt idx="788">
                  <c:v>40078</c:v>
                </c:pt>
                <c:pt idx="789">
                  <c:v>40079</c:v>
                </c:pt>
                <c:pt idx="790">
                  <c:v>40080</c:v>
                </c:pt>
                <c:pt idx="791">
                  <c:v>40081</c:v>
                </c:pt>
                <c:pt idx="792">
                  <c:v>40084</c:v>
                </c:pt>
                <c:pt idx="793">
                  <c:v>40085</c:v>
                </c:pt>
                <c:pt idx="794">
                  <c:v>40086</c:v>
                </c:pt>
                <c:pt idx="795">
                  <c:v>40087</c:v>
                </c:pt>
                <c:pt idx="796">
                  <c:v>40088</c:v>
                </c:pt>
                <c:pt idx="797">
                  <c:v>40091</c:v>
                </c:pt>
                <c:pt idx="798">
                  <c:v>40092</c:v>
                </c:pt>
                <c:pt idx="799">
                  <c:v>40093</c:v>
                </c:pt>
                <c:pt idx="800">
                  <c:v>40094</c:v>
                </c:pt>
                <c:pt idx="801">
                  <c:v>40095</c:v>
                </c:pt>
                <c:pt idx="802">
                  <c:v>40098</c:v>
                </c:pt>
                <c:pt idx="803">
                  <c:v>40099</c:v>
                </c:pt>
                <c:pt idx="804">
                  <c:v>40100</c:v>
                </c:pt>
                <c:pt idx="805">
                  <c:v>40101</c:v>
                </c:pt>
                <c:pt idx="806">
                  <c:v>40102</c:v>
                </c:pt>
                <c:pt idx="807">
                  <c:v>40105</c:v>
                </c:pt>
                <c:pt idx="808">
                  <c:v>40106</c:v>
                </c:pt>
                <c:pt idx="809">
                  <c:v>40107</c:v>
                </c:pt>
                <c:pt idx="810">
                  <c:v>40108</c:v>
                </c:pt>
                <c:pt idx="811">
                  <c:v>40109</c:v>
                </c:pt>
                <c:pt idx="812">
                  <c:v>40112</c:v>
                </c:pt>
                <c:pt idx="813">
                  <c:v>40113</c:v>
                </c:pt>
                <c:pt idx="814">
                  <c:v>40114</c:v>
                </c:pt>
                <c:pt idx="815">
                  <c:v>40115</c:v>
                </c:pt>
                <c:pt idx="816">
                  <c:v>40116</c:v>
                </c:pt>
                <c:pt idx="817">
                  <c:v>40119</c:v>
                </c:pt>
                <c:pt idx="818">
                  <c:v>40120</c:v>
                </c:pt>
                <c:pt idx="819">
                  <c:v>40121</c:v>
                </c:pt>
                <c:pt idx="820">
                  <c:v>40122</c:v>
                </c:pt>
                <c:pt idx="821">
                  <c:v>40123</c:v>
                </c:pt>
                <c:pt idx="822">
                  <c:v>40126</c:v>
                </c:pt>
                <c:pt idx="823">
                  <c:v>40127</c:v>
                </c:pt>
                <c:pt idx="824">
                  <c:v>40128</c:v>
                </c:pt>
                <c:pt idx="825">
                  <c:v>40129</c:v>
                </c:pt>
                <c:pt idx="826">
                  <c:v>40130</c:v>
                </c:pt>
                <c:pt idx="827">
                  <c:v>40133</c:v>
                </c:pt>
                <c:pt idx="828">
                  <c:v>40134</c:v>
                </c:pt>
                <c:pt idx="829">
                  <c:v>40135</c:v>
                </c:pt>
                <c:pt idx="830">
                  <c:v>40136</c:v>
                </c:pt>
                <c:pt idx="831">
                  <c:v>40137</c:v>
                </c:pt>
                <c:pt idx="832">
                  <c:v>40140</c:v>
                </c:pt>
                <c:pt idx="833">
                  <c:v>40141</c:v>
                </c:pt>
                <c:pt idx="834">
                  <c:v>40142</c:v>
                </c:pt>
                <c:pt idx="835">
                  <c:v>40144</c:v>
                </c:pt>
                <c:pt idx="836">
                  <c:v>40147</c:v>
                </c:pt>
                <c:pt idx="837">
                  <c:v>40148</c:v>
                </c:pt>
                <c:pt idx="838">
                  <c:v>40149</c:v>
                </c:pt>
                <c:pt idx="839">
                  <c:v>40150</c:v>
                </c:pt>
                <c:pt idx="840">
                  <c:v>40151</c:v>
                </c:pt>
                <c:pt idx="841">
                  <c:v>40154</c:v>
                </c:pt>
                <c:pt idx="842">
                  <c:v>40155</c:v>
                </c:pt>
                <c:pt idx="843">
                  <c:v>40156</c:v>
                </c:pt>
                <c:pt idx="844">
                  <c:v>40157</c:v>
                </c:pt>
                <c:pt idx="845">
                  <c:v>40158</c:v>
                </c:pt>
                <c:pt idx="846">
                  <c:v>40161</c:v>
                </c:pt>
                <c:pt idx="847">
                  <c:v>40162</c:v>
                </c:pt>
                <c:pt idx="848">
                  <c:v>40163</c:v>
                </c:pt>
                <c:pt idx="849">
                  <c:v>40164</c:v>
                </c:pt>
                <c:pt idx="850">
                  <c:v>40165</c:v>
                </c:pt>
                <c:pt idx="851">
                  <c:v>40168</c:v>
                </c:pt>
                <c:pt idx="852">
                  <c:v>40169</c:v>
                </c:pt>
                <c:pt idx="853">
                  <c:v>40170</c:v>
                </c:pt>
                <c:pt idx="854">
                  <c:v>40171</c:v>
                </c:pt>
                <c:pt idx="855">
                  <c:v>40175</c:v>
                </c:pt>
                <c:pt idx="856">
                  <c:v>40176</c:v>
                </c:pt>
                <c:pt idx="857">
                  <c:v>40177</c:v>
                </c:pt>
                <c:pt idx="858">
                  <c:v>40178</c:v>
                </c:pt>
                <c:pt idx="859">
                  <c:v>40182</c:v>
                </c:pt>
                <c:pt idx="860">
                  <c:v>40183</c:v>
                </c:pt>
                <c:pt idx="861">
                  <c:v>40184</c:v>
                </c:pt>
                <c:pt idx="862">
                  <c:v>40185</c:v>
                </c:pt>
                <c:pt idx="863">
                  <c:v>40186</c:v>
                </c:pt>
                <c:pt idx="864">
                  <c:v>40189</c:v>
                </c:pt>
                <c:pt idx="865">
                  <c:v>40190</c:v>
                </c:pt>
                <c:pt idx="866">
                  <c:v>40191</c:v>
                </c:pt>
                <c:pt idx="867">
                  <c:v>40192</c:v>
                </c:pt>
                <c:pt idx="868">
                  <c:v>40193</c:v>
                </c:pt>
                <c:pt idx="869">
                  <c:v>40197</c:v>
                </c:pt>
                <c:pt idx="870">
                  <c:v>40198</c:v>
                </c:pt>
                <c:pt idx="871">
                  <c:v>40199</c:v>
                </c:pt>
                <c:pt idx="872">
                  <c:v>40200</c:v>
                </c:pt>
                <c:pt idx="873">
                  <c:v>40203</c:v>
                </c:pt>
                <c:pt idx="874">
                  <c:v>40204</c:v>
                </c:pt>
                <c:pt idx="875">
                  <c:v>40205</c:v>
                </c:pt>
                <c:pt idx="876">
                  <c:v>40206</c:v>
                </c:pt>
                <c:pt idx="877">
                  <c:v>40207</c:v>
                </c:pt>
                <c:pt idx="878">
                  <c:v>40210</c:v>
                </c:pt>
                <c:pt idx="879">
                  <c:v>40211</c:v>
                </c:pt>
                <c:pt idx="880">
                  <c:v>40212</c:v>
                </c:pt>
                <c:pt idx="881">
                  <c:v>40213</c:v>
                </c:pt>
                <c:pt idx="882">
                  <c:v>40214</c:v>
                </c:pt>
                <c:pt idx="883">
                  <c:v>40217</c:v>
                </c:pt>
                <c:pt idx="884">
                  <c:v>40218</c:v>
                </c:pt>
                <c:pt idx="885">
                  <c:v>40219</c:v>
                </c:pt>
                <c:pt idx="886">
                  <c:v>40220</c:v>
                </c:pt>
                <c:pt idx="887">
                  <c:v>40221</c:v>
                </c:pt>
                <c:pt idx="888">
                  <c:v>40225</c:v>
                </c:pt>
                <c:pt idx="889">
                  <c:v>40226</c:v>
                </c:pt>
                <c:pt idx="890">
                  <c:v>40227</c:v>
                </c:pt>
                <c:pt idx="891">
                  <c:v>40228</c:v>
                </c:pt>
                <c:pt idx="892">
                  <c:v>40231</c:v>
                </c:pt>
                <c:pt idx="893">
                  <c:v>40232</c:v>
                </c:pt>
                <c:pt idx="894">
                  <c:v>40233</c:v>
                </c:pt>
                <c:pt idx="895">
                  <c:v>40234</c:v>
                </c:pt>
                <c:pt idx="896">
                  <c:v>40235</c:v>
                </c:pt>
                <c:pt idx="897">
                  <c:v>40238</c:v>
                </c:pt>
                <c:pt idx="898">
                  <c:v>40239</c:v>
                </c:pt>
                <c:pt idx="899">
                  <c:v>40240</c:v>
                </c:pt>
                <c:pt idx="900">
                  <c:v>40241</c:v>
                </c:pt>
                <c:pt idx="901">
                  <c:v>40242</c:v>
                </c:pt>
                <c:pt idx="902">
                  <c:v>40245</c:v>
                </c:pt>
                <c:pt idx="903">
                  <c:v>40246</c:v>
                </c:pt>
                <c:pt idx="904">
                  <c:v>40247</c:v>
                </c:pt>
                <c:pt idx="905">
                  <c:v>40248</c:v>
                </c:pt>
                <c:pt idx="906">
                  <c:v>40249</c:v>
                </c:pt>
                <c:pt idx="907">
                  <c:v>40252</c:v>
                </c:pt>
                <c:pt idx="908">
                  <c:v>40253</c:v>
                </c:pt>
                <c:pt idx="909">
                  <c:v>40254</c:v>
                </c:pt>
                <c:pt idx="910">
                  <c:v>40255</c:v>
                </c:pt>
                <c:pt idx="911">
                  <c:v>40256</c:v>
                </c:pt>
                <c:pt idx="912">
                  <c:v>40259</c:v>
                </c:pt>
                <c:pt idx="913">
                  <c:v>40260</c:v>
                </c:pt>
                <c:pt idx="914">
                  <c:v>40261</c:v>
                </c:pt>
                <c:pt idx="915">
                  <c:v>40262</c:v>
                </c:pt>
                <c:pt idx="916">
                  <c:v>40263</c:v>
                </c:pt>
                <c:pt idx="917">
                  <c:v>40266</c:v>
                </c:pt>
                <c:pt idx="918">
                  <c:v>40267</c:v>
                </c:pt>
                <c:pt idx="919">
                  <c:v>40268</c:v>
                </c:pt>
                <c:pt idx="920">
                  <c:v>40269</c:v>
                </c:pt>
                <c:pt idx="921">
                  <c:v>40273</c:v>
                </c:pt>
                <c:pt idx="922">
                  <c:v>40274</c:v>
                </c:pt>
                <c:pt idx="923">
                  <c:v>40275</c:v>
                </c:pt>
                <c:pt idx="924">
                  <c:v>40276</c:v>
                </c:pt>
                <c:pt idx="925">
                  <c:v>40277</c:v>
                </c:pt>
                <c:pt idx="926">
                  <c:v>40280</c:v>
                </c:pt>
                <c:pt idx="927">
                  <c:v>40281</c:v>
                </c:pt>
                <c:pt idx="928">
                  <c:v>40282</c:v>
                </c:pt>
                <c:pt idx="929">
                  <c:v>40283</c:v>
                </c:pt>
                <c:pt idx="930">
                  <c:v>40284</c:v>
                </c:pt>
                <c:pt idx="931">
                  <c:v>40287</c:v>
                </c:pt>
                <c:pt idx="932">
                  <c:v>40288</c:v>
                </c:pt>
                <c:pt idx="933">
                  <c:v>40289</c:v>
                </c:pt>
                <c:pt idx="934">
                  <c:v>40290</c:v>
                </c:pt>
                <c:pt idx="935">
                  <c:v>40291</c:v>
                </c:pt>
                <c:pt idx="936">
                  <c:v>40294</c:v>
                </c:pt>
                <c:pt idx="937">
                  <c:v>40295</c:v>
                </c:pt>
                <c:pt idx="938">
                  <c:v>40296</c:v>
                </c:pt>
                <c:pt idx="939">
                  <c:v>40297</c:v>
                </c:pt>
                <c:pt idx="940">
                  <c:v>40298</c:v>
                </c:pt>
                <c:pt idx="941">
                  <c:v>40301</c:v>
                </c:pt>
                <c:pt idx="942">
                  <c:v>40302</c:v>
                </c:pt>
                <c:pt idx="943">
                  <c:v>40303</c:v>
                </c:pt>
                <c:pt idx="944">
                  <c:v>40304</c:v>
                </c:pt>
                <c:pt idx="945">
                  <c:v>40305</c:v>
                </c:pt>
                <c:pt idx="946">
                  <c:v>40308</c:v>
                </c:pt>
                <c:pt idx="947">
                  <c:v>40309</c:v>
                </c:pt>
                <c:pt idx="948">
                  <c:v>40310</c:v>
                </c:pt>
                <c:pt idx="949">
                  <c:v>40311</c:v>
                </c:pt>
                <c:pt idx="950">
                  <c:v>40312</c:v>
                </c:pt>
                <c:pt idx="951">
                  <c:v>40315</c:v>
                </c:pt>
                <c:pt idx="952">
                  <c:v>40316</c:v>
                </c:pt>
                <c:pt idx="953">
                  <c:v>40317</c:v>
                </c:pt>
                <c:pt idx="954">
                  <c:v>40318</c:v>
                </c:pt>
                <c:pt idx="955">
                  <c:v>40319</c:v>
                </c:pt>
                <c:pt idx="956">
                  <c:v>40322</c:v>
                </c:pt>
                <c:pt idx="957">
                  <c:v>40323</c:v>
                </c:pt>
                <c:pt idx="958">
                  <c:v>40324</c:v>
                </c:pt>
                <c:pt idx="959">
                  <c:v>40325</c:v>
                </c:pt>
                <c:pt idx="960">
                  <c:v>40326</c:v>
                </c:pt>
                <c:pt idx="961">
                  <c:v>40330</c:v>
                </c:pt>
                <c:pt idx="962">
                  <c:v>40331</c:v>
                </c:pt>
                <c:pt idx="963">
                  <c:v>40332</c:v>
                </c:pt>
                <c:pt idx="964">
                  <c:v>40333</c:v>
                </c:pt>
                <c:pt idx="965">
                  <c:v>40336</c:v>
                </c:pt>
                <c:pt idx="966">
                  <c:v>40337</c:v>
                </c:pt>
                <c:pt idx="967">
                  <c:v>40338</c:v>
                </c:pt>
                <c:pt idx="968">
                  <c:v>40339</c:v>
                </c:pt>
                <c:pt idx="969">
                  <c:v>40340</c:v>
                </c:pt>
                <c:pt idx="970">
                  <c:v>40343</c:v>
                </c:pt>
                <c:pt idx="971">
                  <c:v>40344</c:v>
                </c:pt>
                <c:pt idx="972">
                  <c:v>40345</c:v>
                </c:pt>
                <c:pt idx="973">
                  <c:v>40346</c:v>
                </c:pt>
                <c:pt idx="974">
                  <c:v>40347</c:v>
                </c:pt>
                <c:pt idx="975">
                  <c:v>40350</c:v>
                </c:pt>
                <c:pt idx="976">
                  <c:v>40351</c:v>
                </c:pt>
                <c:pt idx="977">
                  <c:v>40352</c:v>
                </c:pt>
                <c:pt idx="978">
                  <c:v>40353</c:v>
                </c:pt>
                <c:pt idx="979">
                  <c:v>40354</c:v>
                </c:pt>
                <c:pt idx="980">
                  <c:v>40357</c:v>
                </c:pt>
                <c:pt idx="981">
                  <c:v>40358</c:v>
                </c:pt>
                <c:pt idx="982">
                  <c:v>40359</c:v>
                </c:pt>
                <c:pt idx="983">
                  <c:v>40360</c:v>
                </c:pt>
                <c:pt idx="984">
                  <c:v>40361</c:v>
                </c:pt>
                <c:pt idx="985">
                  <c:v>40365</c:v>
                </c:pt>
                <c:pt idx="986">
                  <c:v>40366</c:v>
                </c:pt>
                <c:pt idx="987">
                  <c:v>40367</c:v>
                </c:pt>
                <c:pt idx="988">
                  <c:v>40368</c:v>
                </c:pt>
                <c:pt idx="989">
                  <c:v>40371</c:v>
                </c:pt>
                <c:pt idx="990">
                  <c:v>40372</c:v>
                </c:pt>
                <c:pt idx="991">
                  <c:v>40373</c:v>
                </c:pt>
                <c:pt idx="992">
                  <c:v>40374</c:v>
                </c:pt>
                <c:pt idx="993">
                  <c:v>40375</c:v>
                </c:pt>
                <c:pt idx="994">
                  <c:v>40378</c:v>
                </c:pt>
                <c:pt idx="995">
                  <c:v>40379</c:v>
                </c:pt>
                <c:pt idx="996">
                  <c:v>40380</c:v>
                </c:pt>
                <c:pt idx="997">
                  <c:v>40381</c:v>
                </c:pt>
                <c:pt idx="998">
                  <c:v>40382</c:v>
                </c:pt>
                <c:pt idx="999">
                  <c:v>40385</c:v>
                </c:pt>
                <c:pt idx="1000">
                  <c:v>40386</c:v>
                </c:pt>
                <c:pt idx="1001">
                  <c:v>40387</c:v>
                </c:pt>
                <c:pt idx="1002">
                  <c:v>40388</c:v>
                </c:pt>
                <c:pt idx="1003">
                  <c:v>40389</c:v>
                </c:pt>
                <c:pt idx="1004">
                  <c:v>40392</c:v>
                </c:pt>
                <c:pt idx="1005">
                  <c:v>40393</c:v>
                </c:pt>
                <c:pt idx="1006">
                  <c:v>40394</c:v>
                </c:pt>
                <c:pt idx="1007">
                  <c:v>40395</c:v>
                </c:pt>
                <c:pt idx="1008">
                  <c:v>40396</c:v>
                </c:pt>
                <c:pt idx="1009">
                  <c:v>40399</c:v>
                </c:pt>
                <c:pt idx="1010">
                  <c:v>40400</c:v>
                </c:pt>
                <c:pt idx="1011">
                  <c:v>40401</c:v>
                </c:pt>
                <c:pt idx="1012">
                  <c:v>40402</c:v>
                </c:pt>
                <c:pt idx="1013">
                  <c:v>40403</c:v>
                </c:pt>
                <c:pt idx="1014">
                  <c:v>40406</c:v>
                </c:pt>
                <c:pt idx="1015">
                  <c:v>40407</c:v>
                </c:pt>
                <c:pt idx="1016">
                  <c:v>40408</c:v>
                </c:pt>
                <c:pt idx="1017">
                  <c:v>40409</c:v>
                </c:pt>
                <c:pt idx="1018">
                  <c:v>40410</c:v>
                </c:pt>
                <c:pt idx="1019">
                  <c:v>40413</c:v>
                </c:pt>
                <c:pt idx="1020">
                  <c:v>40414</c:v>
                </c:pt>
                <c:pt idx="1021">
                  <c:v>40415</c:v>
                </c:pt>
                <c:pt idx="1022">
                  <c:v>40416</c:v>
                </c:pt>
                <c:pt idx="1023">
                  <c:v>40417</c:v>
                </c:pt>
                <c:pt idx="1024">
                  <c:v>40420</c:v>
                </c:pt>
                <c:pt idx="1025">
                  <c:v>40421</c:v>
                </c:pt>
                <c:pt idx="1026">
                  <c:v>40422</c:v>
                </c:pt>
                <c:pt idx="1027">
                  <c:v>40423</c:v>
                </c:pt>
                <c:pt idx="1028">
                  <c:v>40424</c:v>
                </c:pt>
                <c:pt idx="1029">
                  <c:v>40428</c:v>
                </c:pt>
                <c:pt idx="1030">
                  <c:v>40429</c:v>
                </c:pt>
                <c:pt idx="1031">
                  <c:v>40430</c:v>
                </c:pt>
                <c:pt idx="1032">
                  <c:v>40431</c:v>
                </c:pt>
                <c:pt idx="1033">
                  <c:v>40434</c:v>
                </c:pt>
                <c:pt idx="1034">
                  <c:v>40435</c:v>
                </c:pt>
                <c:pt idx="1035">
                  <c:v>40436</c:v>
                </c:pt>
                <c:pt idx="1036">
                  <c:v>40437</c:v>
                </c:pt>
                <c:pt idx="1037">
                  <c:v>40438</c:v>
                </c:pt>
                <c:pt idx="1038">
                  <c:v>40441</c:v>
                </c:pt>
                <c:pt idx="1039">
                  <c:v>40442</c:v>
                </c:pt>
                <c:pt idx="1040">
                  <c:v>40443</c:v>
                </c:pt>
                <c:pt idx="1041">
                  <c:v>40444</c:v>
                </c:pt>
                <c:pt idx="1042">
                  <c:v>40445</c:v>
                </c:pt>
                <c:pt idx="1043">
                  <c:v>40448</c:v>
                </c:pt>
                <c:pt idx="1044">
                  <c:v>40449</c:v>
                </c:pt>
                <c:pt idx="1045">
                  <c:v>40450</c:v>
                </c:pt>
                <c:pt idx="1046">
                  <c:v>40451</c:v>
                </c:pt>
                <c:pt idx="1047">
                  <c:v>40452</c:v>
                </c:pt>
                <c:pt idx="1048">
                  <c:v>40455</c:v>
                </c:pt>
                <c:pt idx="1049">
                  <c:v>40456</c:v>
                </c:pt>
                <c:pt idx="1050">
                  <c:v>40457</c:v>
                </c:pt>
                <c:pt idx="1051">
                  <c:v>40458</c:v>
                </c:pt>
                <c:pt idx="1052">
                  <c:v>40459</c:v>
                </c:pt>
                <c:pt idx="1053">
                  <c:v>40462</c:v>
                </c:pt>
                <c:pt idx="1054">
                  <c:v>40463</c:v>
                </c:pt>
                <c:pt idx="1055">
                  <c:v>40464</c:v>
                </c:pt>
                <c:pt idx="1056">
                  <c:v>40465</c:v>
                </c:pt>
                <c:pt idx="1057">
                  <c:v>40466</c:v>
                </c:pt>
                <c:pt idx="1058">
                  <c:v>40469</c:v>
                </c:pt>
                <c:pt idx="1059">
                  <c:v>40470</c:v>
                </c:pt>
                <c:pt idx="1060">
                  <c:v>40471</c:v>
                </c:pt>
                <c:pt idx="1061">
                  <c:v>40472</c:v>
                </c:pt>
                <c:pt idx="1062">
                  <c:v>40473</c:v>
                </c:pt>
                <c:pt idx="1063">
                  <c:v>40476</c:v>
                </c:pt>
                <c:pt idx="1064">
                  <c:v>40477</c:v>
                </c:pt>
                <c:pt idx="1065">
                  <c:v>40478</c:v>
                </c:pt>
                <c:pt idx="1066">
                  <c:v>40479</c:v>
                </c:pt>
                <c:pt idx="1067">
                  <c:v>40480</c:v>
                </c:pt>
                <c:pt idx="1068">
                  <c:v>40483</c:v>
                </c:pt>
                <c:pt idx="1069">
                  <c:v>40484</c:v>
                </c:pt>
                <c:pt idx="1070">
                  <c:v>40485</c:v>
                </c:pt>
                <c:pt idx="1071">
                  <c:v>40486</c:v>
                </c:pt>
                <c:pt idx="1072">
                  <c:v>40487</c:v>
                </c:pt>
                <c:pt idx="1073">
                  <c:v>40490</c:v>
                </c:pt>
                <c:pt idx="1074">
                  <c:v>40491</c:v>
                </c:pt>
                <c:pt idx="1075">
                  <c:v>40492</c:v>
                </c:pt>
                <c:pt idx="1076">
                  <c:v>40493</c:v>
                </c:pt>
                <c:pt idx="1077">
                  <c:v>40494</c:v>
                </c:pt>
                <c:pt idx="1078">
                  <c:v>40497</c:v>
                </c:pt>
                <c:pt idx="1079">
                  <c:v>40498</c:v>
                </c:pt>
                <c:pt idx="1080">
                  <c:v>40499</c:v>
                </c:pt>
                <c:pt idx="1081">
                  <c:v>40500</c:v>
                </c:pt>
                <c:pt idx="1082">
                  <c:v>40501</c:v>
                </c:pt>
                <c:pt idx="1083">
                  <c:v>40504</c:v>
                </c:pt>
                <c:pt idx="1084">
                  <c:v>40505</c:v>
                </c:pt>
                <c:pt idx="1085">
                  <c:v>40506</c:v>
                </c:pt>
                <c:pt idx="1086">
                  <c:v>40508</c:v>
                </c:pt>
                <c:pt idx="1087">
                  <c:v>40511</c:v>
                </c:pt>
                <c:pt idx="1088">
                  <c:v>40512</c:v>
                </c:pt>
                <c:pt idx="1089">
                  <c:v>40513</c:v>
                </c:pt>
                <c:pt idx="1090">
                  <c:v>40514</c:v>
                </c:pt>
                <c:pt idx="1091">
                  <c:v>40515</c:v>
                </c:pt>
                <c:pt idx="1092">
                  <c:v>40518</c:v>
                </c:pt>
                <c:pt idx="1093">
                  <c:v>40519</c:v>
                </c:pt>
                <c:pt idx="1094">
                  <c:v>40520</c:v>
                </c:pt>
                <c:pt idx="1095">
                  <c:v>40521</c:v>
                </c:pt>
                <c:pt idx="1096">
                  <c:v>40522</c:v>
                </c:pt>
                <c:pt idx="1097">
                  <c:v>40525</c:v>
                </c:pt>
                <c:pt idx="1098">
                  <c:v>40526</c:v>
                </c:pt>
                <c:pt idx="1099">
                  <c:v>40527</c:v>
                </c:pt>
                <c:pt idx="1100">
                  <c:v>40528</c:v>
                </c:pt>
                <c:pt idx="1101">
                  <c:v>40529</c:v>
                </c:pt>
                <c:pt idx="1102">
                  <c:v>40532</c:v>
                </c:pt>
                <c:pt idx="1103">
                  <c:v>40533</c:v>
                </c:pt>
                <c:pt idx="1104">
                  <c:v>40534</c:v>
                </c:pt>
                <c:pt idx="1105">
                  <c:v>40535</c:v>
                </c:pt>
                <c:pt idx="1106">
                  <c:v>40539</c:v>
                </c:pt>
                <c:pt idx="1107">
                  <c:v>40540</c:v>
                </c:pt>
                <c:pt idx="1108">
                  <c:v>40541</c:v>
                </c:pt>
                <c:pt idx="1109">
                  <c:v>40542</c:v>
                </c:pt>
                <c:pt idx="1110">
                  <c:v>40543</c:v>
                </c:pt>
                <c:pt idx="1111">
                  <c:v>40546</c:v>
                </c:pt>
                <c:pt idx="1112">
                  <c:v>40547</c:v>
                </c:pt>
                <c:pt idx="1113">
                  <c:v>40548</c:v>
                </c:pt>
                <c:pt idx="1114">
                  <c:v>40549</c:v>
                </c:pt>
                <c:pt idx="1115">
                  <c:v>40550</c:v>
                </c:pt>
                <c:pt idx="1116">
                  <c:v>40553</c:v>
                </c:pt>
                <c:pt idx="1117">
                  <c:v>40554</c:v>
                </c:pt>
                <c:pt idx="1118">
                  <c:v>40555</c:v>
                </c:pt>
                <c:pt idx="1119">
                  <c:v>40556</c:v>
                </c:pt>
                <c:pt idx="1120">
                  <c:v>40557</c:v>
                </c:pt>
                <c:pt idx="1121">
                  <c:v>40561</c:v>
                </c:pt>
                <c:pt idx="1122">
                  <c:v>40562</c:v>
                </c:pt>
                <c:pt idx="1123">
                  <c:v>40563</c:v>
                </c:pt>
                <c:pt idx="1124">
                  <c:v>40564</c:v>
                </c:pt>
                <c:pt idx="1125">
                  <c:v>40567</c:v>
                </c:pt>
                <c:pt idx="1126">
                  <c:v>40568</c:v>
                </c:pt>
                <c:pt idx="1127">
                  <c:v>40569</c:v>
                </c:pt>
                <c:pt idx="1128">
                  <c:v>40570</c:v>
                </c:pt>
                <c:pt idx="1129">
                  <c:v>40571</c:v>
                </c:pt>
                <c:pt idx="1130">
                  <c:v>40574</c:v>
                </c:pt>
                <c:pt idx="1131">
                  <c:v>40575</c:v>
                </c:pt>
                <c:pt idx="1132">
                  <c:v>40576</c:v>
                </c:pt>
                <c:pt idx="1133">
                  <c:v>40577</c:v>
                </c:pt>
                <c:pt idx="1134">
                  <c:v>40578</c:v>
                </c:pt>
                <c:pt idx="1135">
                  <c:v>40581</c:v>
                </c:pt>
                <c:pt idx="1136">
                  <c:v>40582</c:v>
                </c:pt>
                <c:pt idx="1137">
                  <c:v>40583</c:v>
                </c:pt>
                <c:pt idx="1138">
                  <c:v>40584</c:v>
                </c:pt>
                <c:pt idx="1139">
                  <c:v>40585</c:v>
                </c:pt>
                <c:pt idx="1140">
                  <c:v>40588</c:v>
                </c:pt>
                <c:pt idx="1141">
                  <c:v>40589</c:v>
                </c:pt>
                <c:pt idx="1142">
                  <c:v>40590</c:v>
                </c:pt>
                <c:pt idx="1143">
                  <c:v>40591</c:v>
                </c:pt>
                <c:pt idx="1144">
                  <c:v>40592</c:v>
                </c:pt>
                <c:pt idx="1145">
                  <c:v>40596</c:v>
                </c:pt>
                <c:pt idx="1146">
                  <c:v>40597</c:v>
                </c:pt>
                <c:pt idx="1147">
                  <c:v>40598</c:v>
                </c:pt>
                <c:pt idx="1148">
                  <c:v>40599</c:v>
                </c:pt>
                <c:pt idx="1149">
                  <c:v>40602</c:v>
                </c:pt>
                <c:pt idx="1150">
                  <c:v>40603</c:v>
                </c:pt>
                <c:pt idx="1151">
                  <c:v>40604</c:v>
                </c:pt>
                <c:pt idx="1152">
                  <c:v>40605</c:v>
                </c:pt>
                <c:pt idx="1153">
                  <c:v>40606</c:v>
                </c:pt>
                <c:pt idx="1154">
                  <c:v>40609</c:v>
                </c:pt>
                <c:pt idx="1155">
                  <c:v>40610</c:v>
                </c:pt>
                <c:pt idx="1156">
                  <c:v>40611</c:v>
                </c:pt>
                <c:pt idx="1157">
                  <c:v>40612</c:v>
                </c:pt>
                <c:pt idx="1158">
                  <c:v>40613</c:v>
                </c:pt>
                <c:pt idx="1159">
                  <c:v>40616</c:v>
                </c:pt>
                <c:pt idx="1160">
                  <c:v>40617</c:v>
                </c:pt>
                <c:pt idx="1161">
                  <c:v>40618</c:v>
                </c:pt>
                <c:pt idx="1162">
                  <c:v>40619</c:v>
                </c:pt>
                <c:pt idx="1163">
                  <c:v>40620</c:v>
                </c:pt>
                <c:pt idx="1164">
                  <c:v>40623</c:v>
                </c:pt>
                <c:pt idx="1165">
                  <c:v>40624</c:v>
                </c:pt>
                <c:pt idx="1166">
                  <c:v>40625</c:v>
                </c:pt>
                <c:pt idx="1167">
                  <c:v>40626</c:v>
                </c:pt>
                <c:pt idx="1168">
                  <c:v>40627</c:v>
                </c:pt>
                <c:pt idx="1169">
                  <c:v>40630</c:v>
                </c:pt>
                <c:pt idx="1170">
                  <c:v>40631</c:v>
                </c:pt>
                <c:pt idx="1171">
                  <c:v>40632</c:v>
                </c:pt>
                <c:pt idx="1172">
                  <c:v>40633</c:v>
                </c:pt>
                <c:pt idx="1173">
                  <c:v>40634</c:v>
                </c:pt>
                <c:pt idx="1174">
                  <c:v>40637</c:v>
                </c:pt>
                <c:pt idx="1175">
                  <c:v>40638</c:v>
                </c:pt>
                <c:pt idx="1176">
                  <c:v>40639</c:v>
                </c:pt>
                <c:pt idx="1177">
                  <c:v>40640</c:v>
                </c:pt>
                <c:pt idx="1178">
                  <c:v>40641</c:v>
                </c:pt>
                <c:pt idx="1179">
                  <c:v>40644</c:v>
                </c:pt>
                <c:pt idx="1180">
                  <c:v>40645</c:v>
                </c:pt>
                <c:pt idx="1181">
                  <c:v>40646</c:v>
                </c:pt>
                <c:pt idx="1182">
                  <c:v>40647</c:v>
                </c:pt>
                <c:pt idx="1183">
                  <c:v>40648</c:v>
                </c:pt>
                <c:pt idx="1184">
                  <c:v>40651</c:v>
                </c:pt>
                <c:pt idx="1185">
                  <c:v>40652</c:v>
                </c:pt>
                <c:pt idx="1186">
                  <c:v>40653</c:v>
                </c:pt>
                <c:pt idx="1187">
                  <c:v>40654</c:v>
                </c:pt>
                <c:pt idx="1188">
                  <c:v>40658</c:v>
                </c:pt>
                <c:pt idx="1189">
                  <c:v>40659</c:v>
                </c:pt>
                <c:pt idx="1190">
                  <c:v>40660</c:v>
                </c:pt>
                <c:pt idx="1191">
                  <c:v>40661</c:v>
                </c:pt>
                <c:pt idx="1192">
                  <c:v>40662</c:v>
                </c:pt>
                <c:pt idx="1193">
                  <c:v>40665</c:v>
                </c:pt>
                <c:pt idx="1194">
                  <c:v>40666</c:v>
                </c:pt>
                <c:pt idx="1195">
                  <c:v>40667</c:v>
                </c:pt>
                <c:pt idx="1196">
                  <c:v>40668</c:v>
                </c:pt>
                <c:pt idx="1197">
                  <c:v>40669</c:v>
                </c:pt>
                <c:pt idx="1198">
                  <c:v>40672</c:v>
                </c:pt>
                <c:pt idx="1199">
                  <c:v>40673</c:v>
                </c:pt>
                <c:pt idx="1200">
                  <c:v>40674</c:v>
                </c:pt>
                <c:pt idx="1201">
                  <c:v>40675</c:v>
                </c:pt>
                <c:pt idx="1202">
                  <c:v>40676</c:v>
                </c:pt>
                <c:pt idx="1203">
                  <c:v>40679</c:v>
                </c:pt>
                <c:pt idx="1204">
                  <c:v>40680</c:v>
                </c:pt>
                <c:pt idx="1205">
                  <c:v>40681</c:v>
                </c:pt>
                <c:pt idx="1206">
                  <c:v>40682</c:v>
                </c:pt>
                <c:pt idx="1207">
                  <c:v>40683</c:v>
                </c:pt>
                <c:pt idx="1208">
                  <c:v>40686</c:v>
                </c:pt>
                <c:pt idx="1209">
                  <c:v>40687</c:v>
                </c:pt>
                <c:pt idx="1210">
                  <c:v>40688</c:v>
                </c:pt>
                <c:pt idx="1211">
                  <c:v>40689</c:v>
                </c:pt>
                <c:pt idx="1212">
                  <c:v>40690</c:v>
                </c:pt>
                <c:pt idx="1213">
                  <c:v>40694</c:v>
                </c:pt>
                <c:pt idx="1214">
                  <c:v>40695</c:v>
                </c:pt>
                <c:pt idx="1215">
                  <c:v>40696</c:v>
                </c:pt>
                <c:pt idx="1216">
                  <c:v>40697</c:v>
                </c:pt>
                <c:pt idx="1217">
                  <c:v>40700</c:v>
                </c:pt>
                <c:pt idx="1218">
                  <c:v>40701</c:v>
                </c:pt>
                <c:pt idx="1219">
                  <c:v>40702</c:v>
                </c:pt>
                <c:pt idx="1220">
                  <c:v>40703</c:v>
                </c:pt>
                <c:pt idx="1221">
                  <c:v>40704</c:v>
                </c:pt>
                <c:pt idx="1222">
                  <c:v>40707</c:v>
                </c:pt>
                <c:pt idx="1223">
                  <c:v>40708</c:v>
                </c:pt>
                <c:pt idx="1224">
                  <c:v>40709</c:v>
                </c:pt>
                <c:pt idx="1225">
                  <c:v>40710</c:v>
                </c:pt>
                <c:pt idx="1226">
                  <c:v>40711</c:v>
                </c:pt>
                <c:pt idx="1227">
                  <c:v>40714</c:v>
                </c:pt>
                <c:pt idx="1228">
                  <c:v>40715</c:v>
                </c:pt>
                <c:pt idx="1229">
                  <c:v>40716</c:v>
                </c:pt>
                <c:pt idx="1230">
                  <c:v>40717</c:v>
                </c:pt>
                <c:pt idx="1231">
                  <c:v>40718</c:v>
                </c:pt>
                <c:pt idx="1232">
                  <c:v>40721</c:v>
                </c:pt>
                <c:pt idx="1233">
                  <c:v>40722</c:v>
                </c:pt>
                <c:pt idx="1234">
                  <c:v>40723</c:v>
                </c:pt>
                <c:pt idx="1235">
                  <c:v>40724</c:v>
                </c:pt>
                <c:pt idx="1236">
                  <c:v>40725</c:v>
                </c:pt>
                <c:pt idx="1237">
                  <c:v>40729</c:v>
                </c:pt>
                <c:pt idx="1238">
                  <c:v>40730</c:v>
                </c:pt>
                <c:pt idx="1239">
                  <c:v>40731</c:v>
                </c:pt>
                <c:pt idx="1240">
                  <c:v>40732</c:v>
                </c:pt>
                <c:pt idx="1241">
                  <c:v>40735</c:v>
                </c:pt>
                <c:pt idx="1242">
                  <c:v>40736</c:v>
                </c:pt>
                <c:pt idx="1243">
                  <c:v>40737</c:v>
                </c:pt>
                <c:pt idx="1244">
                  <c:v>40738</c:v>
                </c:pt>
                <c:pt idx="1245">
                  <c:v>40739</c:v>
                </c:pt>
                <c:pt idx="1246">
                  <c:v>40742</c:v>
                </c:pt>
                <c:pt idx="1247">
                  <c:v>40743</c:v>
                </c:pt>
                <c:pt idx="1248">
                  <c:v>40744</c:v>
                </c:pt>
                <c:pt idx="1249">
                  <c:v>40745</c:v>
                </c:pt>
                <c:pt idx="1250">
                  <c:v>40746</c:v>
                </c:pt>
                <c:pt idx="1251">
                  <c:v>40749</c:v>
                </c:pt>
                <c:pt idx="1252">
                  <c:v>40750</c:v>
                </c:pt>
                <c:pt idx="1253">
                  <c:v>40751</c:v>
                </c:pt>
                <c:pt idx="1254">
                  <c:v>40752</c:v>
                </c:pt>
                <c:pt idx="1255">
                  <c:v>40753</c:v>
                </c:pt>
                <c:pt idx="1256">
                  <c:v>40756</c:v>
                </c:pt>
                <c:pt idx="1257">
                  <c:v>40757</c:v>
                </c:pt>
                <c:pt idx="1258">
                  <c:v>40758</c:v>
                </c:pt>
                <c:pt idx="1259">
                  <c:v>40759</c:v>
                </c:pt>
                <c:pt idx="1260">
                  <c:v>40760</c:v>
                </c:pt>
                <c:pt idx="1261">
                  <c:v>40763</c:v>
                </c:pt>
                <c:pt idx="1262">
                  <c:v>40764</c:v>
                </c:pt>
                <c:pt idx="1263">
                  <c:v>40765</c:v>
                </c:pt>
                <c:pt idx="1264">
                  <c:v>40766</c:v>
                </c:pt>
                <c:pt idx="1265">
                  <c:v>40767</c:v>
                </c:pt>
                <c:pt idx="1266">
                  <c:v>40770</c:v>
                </c:pt>
                <c:pt idx="1267">
                  <c:v>40771</c:v>
                </c:pt>
                <c:pt idx="1268">
                  <c:v>40772</c:v>
                </c:pt>
                <c:pt idx="1269">
                  <c:v>40773</c:v>
                </c:pt>
                <c:pt idx="1270">
                  <c:v>40774</c:v>
                </c:pt>
                <c:pt idx="1271">
                  <c:v>40777</c:v>
                </c:pt>
                <c:pt idx="1272">
                  <c:v>40778</c:v>
                </c:pt>
                <c:pt idx="1273">
                  <c:v>40779</c:v>
                </c:pt>
                <c:pt idx="1274">
                  <c:v>40780</c:v>
                </c:pt>
                <c:pt idx="1275">
                  <c:v>40781</c:v>
                </c:pt>
                <c:pt idx="1276">
                  <c:v>40784</c:v>
                </c:pt>
                <c:pt idx="1277">
                  <c:v>40785</c:v>
                </c:pt>
                <c:pt idx="1278">
                  <c:v>40786</c:v>
                </c:pt>
                <c:pt idx="1279">
                  <c:v>40787</c:v>
                </c:pt>
                <c:pt idx="1280">
                  <c:v>40788</c:v>
                </c:pt>
                <c:pt idx="1281">
                  <c:v>40792</c:v>
                </c:pt>
                <c:pt idx="1282">
                  <c:v>40793</c:v>
                </c:pt>
                <c:pt idx="1283">
                  <c:v>40794</c:v>
                </c:pt>
                <c:pt idx="1284">
                  <c:v>40795</c:v>
                </c:pt>
                <c:pt idx="1285">
                  <c:v>40798</c:v>
                </c:pt>
                <c:pt idx="1286">
                  <c:v>40799</c:v>
                </c:pt>
                <c:pt idx="1287">
                  <c:v>40800</c:v>
                </c:pt>
                <c:pt idx="1288">
                  <c:v>40801</c:v>
                </c:pt>
                <c:pt idx="1289">
                  <c:v>40802</c:v>
                </c:pt>
                <c:pt idx="1290">
                  <c:v>40805</c:v>
                </c:pt>
                <c:pt idx="1291">
                  <c:v>40806</c:v>
                </c:pt>
                <c:pt idx="1292">
                  <c:v>40807</c:v>
                </c:pt>
                <c:pt idx="1293">
                  <c:v>40808</c:v>
                </c:pt>
                <c:pt idx="1294">
                  <c:v>40809</c:v>
                </c:pt>
                <c:pt idx="1295">
                  <c:v>40812</c:v>
                </c:pt>
                <c:pt idx="1296">
                  <c:v>40813</c:v>
                </c:pt>
                <c:pt idx="1297">
                  <c:v>40814</c:v>
                </c:pt>
                <c:pt idx="1298">
                  <c:v>40815</c:v>
                </c:pt>
                <c:pt idx="1299">
                  <c:v>40816</c:v>
                </c:pt>
                <c:pt idx="1300">
                  <c:v>40819</c:v>
                </c:pt>
                <c:pt idx="1301">
                  <c:v>40820</c:v>
                </c:pt>
                <c:pt idx="1302">
                  <c:v>40821</c:v>
                </c:pt>
                <c:pt idx="1303">
                  <c:v>40822</c:v>
                </c:pt>
                <c:pt idx="1304">
                  <c:v>40823</c:v>
                </c:pt>
                <c:pt idx="1305">
                  <c:v>40826</c:v>
                </c:pt>
                <c:pt idx="1306">
                  <c:v>40827</c:v>
                </c:pt>
                <c:pt idx="1307">
                  <c:v>40828</c:v>
                </c:pt>
                <c:pt idx="1308">
                  <c:v>40829</c:v>
                </c:pt>
                <c:pt idx="1309">
                  <c:v>40830</c:v>
                </c:pt>
                <c:pt idx="1310">
                  <c:v>40833</c:v>
                </c:pt>
                <c:pt idx="1311">
                  <c:v>40834</c:v>
                </c:pt>
                <c:pt idx="1312">
                  <c:v>40835</c:v>
                </c:pt>
                <c:pt idx="1313">
                  <c:v>40836</c:v>
                </c:pt>
                <c:pt idx="1314">
                  <c:v>40837</c:v>
                </c:pt>
                <c:pt idx="1315">
                  <c:v>40840</c:v>
                </c:pt>
                <c:pt idx="1316">
                  <c:v>40841</c:v>
                </c:pt>
                <c:pt idx="1317">
                  <c:v>40842</c:v>
                </c:pt>
                <c:pt idx="1318">
                  <c:v>40843</c:v>
                </c:pt>
                <c:pt idx="1319">
                  <c:v>40844</c:v>
                </c:pt>
                <c:pt idx="1320">
                  <c:v>40847</c:v>
                </c:pt>
                <c:pt idx="1321">
                  <c:v>40848</c:v>
                </c:pt>
                <c:pt idx="1322">
                  <c:v>40849</c:v>
                </c:pt>
                <c:pt idx="1323">
                  <c:v>40850</c:v>
                </c:pt>
                <c:pt idx="1324">
                  <c:v>40851</c:v>
                </c:pt>
                <c:pt idx="1325">
                  <c:v>40854</c:v>
                </c:pt>
                <c:pt idx="1326">
                  <c:v>40855</c:v>
                </c:pt>
                <c:pt idx="1327">
                  <c:v>40856</c:v>
                </c:pt>
                <c:pt idx="1328">
                  <c:v>40857</c:v>
                </c:pt>
                <c:pt idx="1329">
                  <c:v>40858</c:v>
                </c:pt>
                <c:pt idx="1330">
                  <c:v>40861</c:v>
                </c:pt>
                <c:pt idx="1331">
                  <c:v>40862</c:v>
                </c:pt>
                <c:pt idx="1332">
                  <c:v>40863</c:v>
                </c:pt>
                <c:pt idx="1333">
                  <c:v>40864</c:v>
                </c:pt>
                <c:pt idx="1334">
                  <c:v>40865</c:v>
                </c:pt>
                <c:pt idx="1335">
                  <c:v>40868</c:v>
                </c:pt>
                <c:pt idx="1336">
                  <c:v>40869</c:v>
                </c:pt>
                <c:pt idx="1337">
                  <c:v>40870</c:v>
                </c:pt>
                <c:pt idx="1338">
                  <c:v>40872</c:v>
                </c:pt>
                <c:pt idx="1339">
                  <c:v>40875</c:v>
                </c:pt>
                <c:pt idx="1340">
                  <c:v>40876</c:v>
                </c:pt>
                <c:pt idx="1341">
                  <c:v>40877</c:v>
                </c:pt>
                <c:pt idx="1342">
                  <c:v>40878</c:v>
                </c:pt>
                <c:pt idx="1343">
                  <c:v>40879</c:v>
                </c:pt>
                <c:pt idx="1344">
                  <c:v>40882</c:v>
                </c:pt>
                <c:pt idx="1345">
                  <c:v>40883</c:v>
                </c:pt>
                <c:pt idx="1346">
                  <c:v>40884</c:v>
                </c:pt>
                <c:pt idx="1347">
                  <c:v>40885</c:v>
                </c:pt>
                <c:pt idx="1348">
                  <c:v>40886</c:v>
                </c:pt>
                <c:pt idx="1349">
                  <c:v>40889</c:v>
                </c:pt>
                <c:pt idx="1350">
                  <c:v>40890</c:v>
                </c:pt>
                <c:pt idx="1351">
                  <c:v>40891</c:v>
                </c:pt>
                <c:pt idx="1352">
                  <c:v>40892</c:v>
                </c:pt>
                <c:pt idx="1353">
                  <c:v>40893</c:v>
                </c:pt>
                <c:pt idx="1354">
                  <c:v>40896</c:v>
                </c:pt>
                <c:pt idx="1355">
                  <c:v>40897</c:v>
                </c:pt>
                <c:pt idx="1356">
                  <c:v>40898</c:v>
                </c:pt>
                <c:pt idx="1357">
                  <c:v>40899</c:v>
                </c:pt>
                <c:pt idx="1358">
                  <c:v>40900</c:v>
                </c:pt>
                <c:pt idx="1359">
                  <c:v>40904</c:v>
                </c:pt>
                <c:pt idx="1360">
                  <c:v>40905</c:v>
                </c:pt>
                <c:pt idx="1361">
                  <c:v>40906</c:v>
                </c:pt>
                <c:pt idx="1362">
                  <c:v>40907</c:v>
                </c:pt>
                <c:pt idx="1363">
                  <c:v>40911</c:v>
                </c:pt>
                <c:pt idx="1364">
                  <c:v>40912</c:v>
                </c:pt>
                <c:pt idx="1365">
                  <c:v>40913</c:v>
                </c:pt>
                <c:pt idx="1366">
                  <c:v>40914</c:v>
                </c:pt>
                <c:pt idx="1367">
                  <c:v>40917</c:v>
                </c:pt>
                <c:pt idx="1368">
                  <c:v>40918</c:v>
                </c:pt>
                <c:pt idx="1369">
                  <c:v>40919</c:v>
                </c:pt>
                <c:pt idx="1370">
                  <c:v>40920</c:v>
                </c:pt>
                <c:pt idx="1371">
                  <c:v>40921</c:v>
                </c:pt>
                <c:pt idx="1372">
                  <c:v>40925</c:v>
                </c:pt>
                <c:pt idx="1373">
                  <c:v>40926</c:v>
                </c:pt>
                <c:pt idx="1374">
                  <c:v>40927</c:v>
                </c:pt>
                <c:pt idx="1375">
                  <c:v>40928</c:v>
                </c:pt>
                <c:pt idx="1376">
                  <c:v>40931</c:v>
                </c:pt>
                <c:pt idx="1377">
                  <c:v>40932</c:v>
                </c:pt>
                <c:pt idx="1378">
                  <c:v>40933</c:v>
                </c:pt>
                <c:pt idx="1379">
                  <c:v>40934</c:v>
                </c:pt>
                <c:pt idx="1380">
                  <c:v>40935</c:v>
                </c:pt>
                <c:pt idx="1381">
                  <c:v>40938</c:v>
                </c:pt>
                <c:pt idx="1382">
                  <c:v>40939</c:v>
                </c:pt>
                <c:pt idx="1383">
                  <c:v>40940</c:v>
                </c:pt>
                <c:pt idx="1384">
                  <c:v>40941</c:v>
                </c:pt>
                <c:pt idx="1385">
                  <c:v>40942</c:v>
                </c:pt>
                <c:pt idx="1386">
                  <c:v>40945</c:v>
                </c:pt>
                <c:pt idx="1387">
                  <c:v>40946</c:v>
                </c:pt>
                <c:pt idx="1388">
                  <c:v>40947</c:v>
                </c:pt>
                <c:pt idx="1389">
                  <c:v>40948</c:v>
                </c:pt>
                <c:pt idx="1390">
                  <c:v>40949</c:v>
                </c:pt>
                <c:pt idx="1391">
                  <c:v>40952</c:v>
                </c:pt>
                <c:pt idx="1392">
                  <c:v>40953</c:v>
                </c:pt>
                <c:pt idx="1393">
                  <c:v>40954</c:v>
                </c:pt>
                <c:pt idx="1394">
                  <c:v>40955</c:v>
                </c:pt>
                <c:pt idx="1395">
                  <c:v>40956</c:v>
                </c:pt>
                <c:pt idx="1396">
                  <c:v>40960</c:v>
                </c:pt>
                <c:pt idx="1397">
                  <c:v>40961</c:v>
                </c:pt>
                <c:pt idx="1398">
                  <c:v>40962</c:v>
                </c:pt>
                <c:pt idx="1399">
                  <c:v>40963</c:v>
                </c:pt>
                <c:pt idx="1400">
                  <c:v>40966</c:v>
                </c:pt>
                <c:pt idx="1401">
                  <c:v>40967</c:v>
                </c:pt>
                <c:pt idx="1402">
                  <c:v>40968</c:v>
                </c:pt>
                <c:pt idx="1403">
                  <c:v>40969</c:v>
                </c:pt>
                <c:pt idx="1404">
                  <c:v>40970</c:v>
                </c:pt>
                <c:pt idx="1405">
                  <c:v>40973</c:v>
                </c:pt>
                <c:pt idx="1406">
                  <c:v>40974</c:v>
                </c:pt>
                <c:pt idx="1407">
                  <c:v>40975</c:v>
                </c:pt>
                <c:pt idx="1408">
                  <c:v>40976</c:v>
                </c:pt>
                <c:pt idx="1409">
                  <c:v>40977</c:v>
                </c:pt>
                <c:pt idx="1410">
                  <c:v>40980</c:v>
                </c:pt>
                <c:pt idx="1411">
                  <c:v>40981</c:v>
                </c:pt>
                <c:pt idx="1412">
                  <c:v>40982</c:v>
                </c:pt>
                <c:pt idx="1413">
                  <c:v>40983</c:v>
                </c:pt>
                <c:pt idx="1414">
                  <c:v>40984</c:v>
                </c:pt>
                <c:pt idx="1415">
                  <c:v>40987</c:v>
                </c:pt>
                <c:pt idx="1416">
                  <c:v>40988</c:v>
                </c:pt>
                <c:pt idx="1417">
                  <c:v>40989</c:v>
                </c:pt>
                <c:pt idx="1418">
                  <c:v>40990</c:v>
                </c:pt>
                <c:pt idx="1419">
                  <c:v>40991</c:v>
                </c:pt>
                <c:pt idx="1420">
                  <c:v>40994</c:v>
                </c:pt>
                <c:pt idx="1421">
                  <c:v>40995</c:v>
                </c:pt>
                <c:pt idx="1422">
                  <c:v>40996</c:v>
                </c:pt>
                <c:pt idx="1423">
                  <c:v>40997</c:v>
                </c:pt>
                <c:pt idx="1424">
                  <c:v>40998</c:v>
                </c:pt>
                <c:pt idx="1425">
                  <c:v>41001</c:v>
                </c:pt>
                <c:pt idx="1426">
                  <c:v>41002</c:v>
                </c:pt>
                <c:pt idx="1427">
                  <c:v>41003</c:v>
                </c:pt>
                <c:pt idx="1428">
                  <c:v>41004</c:v>
                </c:pt>
                <c:pt idx="1429">
                  <c:v>41008</c:v>
                </c:pt>
                <c:pt idx="1430">
                  <c:v>41009</c:v>
                </c:pt>
                <c:pt idx="1431">
                  <c:v>41010</c:v>
                </c:pt>
                <c:pt idx="1432">
                  <c:v>41011</c:v>
                </c:pt>
                <c:pt idx="1433">
                  <c:v>41012</c:v>
                </c:pt>
                <c:pt idx="1434">
                  <c:v>41015</c:v>
                </c:pt>
                <c:pt idx="1435">
                  <c:v>41016</c:v>
                </c:pt>
                <c:pt idx="1436">
                  <c:v>41017</c:v>
                </c:pt>
                <c:pt idx="1437">
                  <c:v>41018</c:v>
                </c:pt>
                <c:pt idx="1438">
                  <c:v>41019</c:v>
                </c:pt>
                <c:pt idx="1439">
                  <c:v>41022</c:v>
                </c:pt>
                <c:pt idx="1440">
                  <c:v>41023</c:v>
                </c:pt>
                <c:pt idx="1441">
                  <c:v>41024</c:v>
                </c:pt>
                <c:pt idx="1442">
                  <c:v>41025</c:v>
                </c:pt>
                <c:pt idx="1443">
                  <c:v>41026</c:v>
                </c:pt>
                <c:pt idx="1444">
                  <c:v>41029</c:v>
                </c:pt>
                <c:pt idx="1445">
                  <c:v>41030</c:v>
                </c:pt>
                <c:pt idx="1446">
                  <c:v>41031</c:v>
                </c:pt>
                <c:pt idx="1447">
                  <c:v>41032</c:v>
                </c:pt>
                <c:pt idx="1448">
                  <c:v>41033</c:v>
                </c:pt>
                <c:pt idx="1449">
                  <c:v>41036</c:v>
                </c:pt>
                <c:pt idx="1450">
                  <c:v>41037</c:v>
                </c:pt>
                <c:pt idx="1451">
                  <c:v>41038</c:v>
                </c:pt>
                <c:pt idx="1452">
                  <c:v>41039</c:v>
                </c:pt>
                <c:pt idx="1453">
                  <c:v>41040</c:v>
                </c:pt>
                <c:pt idx="1454">
                  <c:v>41043</c:v>
                </c:pt>
                <c:pt idx="1455">
                  <c:v>41044</c:v>
                </c:pt>
                <c:pt idx="1456">
                  <c:v>41045</c:v>
                </c:pt>
                <c:pt idx="1457">
                  <c:v>41046</c:v>
                </c:pt>
                <c:pt idx="1458">
                  <c:v>41047</c:v>
                </c:pt>
                <c:pt idx="1459">
                  <c:v>41050</c:v>
                </c:pt>
                <c:pt idx="1460">
                  <c:v>41051</c:v>
                </c:pt>
                <c:pt idx="1461">
                  <c:v>41052</c:v>
                </c:pt>
                <c:pt idx="1462">
                  <c:v>41053</c:v>
                </c:pt>
                <c:pt idx="1463">
                  <c:v>41054</c:v>
                </c:pt>
                <c:pt idx="1464">
                  <c:v>41058</c:v>
                </c:pt>
                <c:pt idx="1465">
                  <c:v>41059</c:v>
                </c:pt>
                <c:pt idx="1466">
                  <c:v>41060</c:v>
                </c:pt>
                <c:pt idx="1467">
                  <c:v>41061</c:v>
                </c:pt>
                <c:pt idx="1468">
                  <c:v>41064</c:v>
                </c:pt>
                <c:pt idx="1469">
                  <c:v>41065</c:v>
                </c:pt>
                <c:pt idx="1470">
                  <c:v>41066</c:v>
                </c:pt>
                <c:pt idx="1471">
                  <c:v>41067</c:v>
                </c:pt>
                <c:pt idx="1472">
                  <c:v>41068</c:v>
                </c:pt>
                <c:pt idx="1473">
                  <c:v>41071</c:v>
                </c:pt>
                <c:pt idx="1474">
                  <c:v>41072</c:v>
                </c:pt>
                <c:pt idx="1475">
                  <c:v>41073</c:v>
                </c:pt>
                <c:pt idx="1476">
                  <c:v>41074</c:v>
                </c:pt>
                <c:pt idx="1477">
                  <c:v>41075</c:v>
                </c:pt>
                <c:pt idx="1478">
                  <c:v>41078</c:v>
                </c:pt>
                <c:pt idx="1479">
                  <c:v>41079</c:v>
                </c:pt>
                <c:pt idx="1480">
                  <c:v>41080</c:v>
                </c:pt>
                <c:pt idx="1481">
                  <c:v>41081</c:v>
                </c:pt>
                <c:pt idx="1482">
                  <c:v>41082</c:v>
                </c:pt>
                <c:pt idx="1483">
                  <c:v>41085</c:v>
                </c:pt>
                <c:pt idx="1484">
                  <c:v>41086</c:v>
                </c:pt>
                <c:pt idx="1485">
                  <c:v>41087</c:v>
                </c:pt>
                <c:pt idx="1486">
                  <c:v>41088</c:v>
                </c:pt>
                <c:pt idx="1487">
                  <c:v>41089</c:v>
                </c:pt>
                <c:pt idx="1488">
                  <c:v>41092</c:v>
                </c:pt>
                <c:pt idx="1489">
                  <c:v>41093</c:v>
                </c:pt>
                <c:pt idx="1490">
                  <c:v>41095</c:v>
                </c:pt>
                <c:pt idx="1491">
                  <c:v>41096</c:v>
                </c:pt>
                <c:pt idx="1492">
                  <c:v>41099</c:v>
                </c:pt>
                <c:pt idx="1493">
                  <c:v>41100</c:v>
                </c:pt>
                <c:pt idx="1494">
                  <c:v>41101</c:v>
                </c:pt>
                <c:pt idx="1495">
                  <c:v>41102</c:v>
                </c:pt>
                <c:pt idx="1496">
                  <c:v>41103</c:v>
                </c:pt>
                <c:pt idx="1497">
                  <c:v>41106</c:v>
                </c:pt>
                <c:pt idx="1498">
                  <c:v>41107</c:v>
                </c:pt>
                <c:pt idx="1499">
                  <c:v>41108</c:v>
                </c:pt>
                <c:pt idx="1500">
                  <c:v>41109</c:v>
                </c:pt>
                <c:pt idx="1501">
                  <c:v>41110</c:v>
                </c:pt>
                <c:pt idx="1502">
                  <c:v>41113</c:v>
                </c:pt>
                <c:pt idx="1503">
                  <c:v>41114</c:v>
                </c:pt>
                <c:pt idx="1504">
                  <c:v>41115</c:v>
                </c:pt>
                <c:pt idx="1505">
                  <c:v>41116</c:v>
                </c:pt>
                <c:pt idx="1506">
                  <c:v>41117</c:v>
                </c:pt>
                <c:pt idx="1507">
                  <c:v>41120</c:v>
                </c:pt>
                <c:pt idx="1508">
                  <c:v>41121</c:v>
                </c:pt>
                <c:pt idx="1509">
                  <c:v>41122</c:v>
                </c:pt>
                <c:pt idx="1510">
                  <c:v>41123</c:v>
                </c:pt>
                <c:pt idx="1511">
                  <c:v>41124</c:v>
                </c:pt>
                <c:pt idx="1512">
                  <c:v>41127</c:v>
                </c:pt>
                <c:pt idx="1513">
                  <c:v>41128</c:v>
                </c:pt>
                <c:pt idx="1514">
                  <c:v>41129</c:v>
                </c:pt>
                <c:pt idx="1515">
                  <c:v>41130</c:v>
                </c:pt>
                <c:pt idx="1516">
                  <c:v>41131</c:v>
                </c:pt>
                <c:pt idx="1517">
                  <c:v>41134</c:v>
                </c:pt>
                <c:pt idx="1518">
                  <c:v>41135</c:v>
                </c:pt>
                <c:pt idx="1519">
                  <c:v>41136</c:v>
                </c:pt>
                <c:pt idx="1520">
                  <c:v>41137</c:v>
                </c:pt>
                <c:pt idx="1521">
                  <c:v>41138</c:v>
                </c:pt>
                <c:pt idx="1522">
                  <c:v>41141</c:v>
                </c:pt>
                <c:pt idx="1523">
                  <c:v>41142</c:v>
                </c:pt>
                <c:pt idx="1524">
                  <c:v>41143</c:v>
                </c:pt>
                <c:pt idx="1525">
                  <c:v>41144</c:v>
                </c:pt>
                <c:pt idx="1526">
                  <c:v>41145</c:v>
                </c:pt>
                <c:pt idx="1527">
                  <c:v>41148</c:v>
                </c:pt>
                <c:pt idx="1528">
                  <c:v>41149</c:v>
                </c:pt>
                <c:pt idx="1529">
                  <c:v>41150</c:v>
                </c:pt>
                <c:pt idx="1530">
                  <c:v>41151</c:v>
                </c:pt>
                <c:pt idx="1531">
                  <c:v>41152</c:v>
                </c:pt>
                <c:pt idx="1532">
                  <c:v>41156</c:v>
                </c:pt>
                <c:pt idx="1533">
                  <c:v>41157</c:v>
                </c:pt>
                <c:pt idx="1534">
                  <c:v>41158</c:v>
                </c:pt>
                <c:pt idx="1535">
                  <c:v>41159</c:v>
                </c:pt>
                <c:pt idx="1536">
                  <c:v>41162</c:v>
                </c:pt>
                <c:pt idx="1537">
                  <c:v>41163</c:v>
                </c:pt>
                <c:pt idx="1538">
                  <c:v>41164</c:v>
                </c:pt>
                <c:pt idx="1539">
                  <c:v>41165</c:v>
                </c:pt>
                <c:pt idx="1540">
                  <c:v>41166</c:v>
                </c:pt>
                <c:pt idx="1541">
                  <c:v>41169</c:v>
                </c:pt>
                <c:pt idx="1542">
                  <c:v>41170</c:v>
                </c:pt>
                <c:pt idx="1543">
                  <c:v>41171</c:v>
                </c:pt>
                <c:pt idx="1544">
                  <c:v>41172</c:v>
                </c:pt>
                <c:pt idx="1545">
                  <c:v>41173</c:v>
                </c:pt>
                <c:pt idx="1546">
                  <c:v>41176</c:v>
                </c:pt>
                <c:pt idx="1547">
                  <c:v>41177</c:v>
                </c:pt>
                <c:pt idx="1548">
                  <c:v>41178</c:v>
                </c:pt>
                <c:pt idx="1549">
                  <c:v>41179</c:v>
                </c:pt>
                <c:pt idx="1550">
                  <c:v>41180</c:v>
                </c:pt>
                <c:pt idx="1551">
                  <c:v>41183</c:v>
                </c:pt>
                <c:pt idx="1552">
                  <c:v>41184</c:v>
                </c:pt>
                <c:pt idx="1553">
                  <c:v>41185</c:v>
                </c:pt>
                <c:pt idx="1554">
                  <c:v>41186</c:v>
                </c:pt>
                <c:pt idx="1555">
                  <c:v>41187</c:v>
                </c:pt>
                <c:pt idx="1556">
                  <c:v>41190</c:v>
                </c:pt>
                <c:pt idx="1557">
                  <c:v>41191</c:v>
                </c:pt>
                <c:pt idx="1558">
                  <c:v>41192</c:v>
                </c:pt>
                <c:pt idx="1559">
                  <c:v>41193</c:v>
                </c:pt>
                <c:pt idx="1560">
                  <c:v>41194</c:v>
                </c:pt>
                <c:pt idx="1561">
                  <c:v>41197</c:v>
                </c:pt>
                <c:pt idx="1562">
                  <c:v>41198</c:v>
                </c:pt>
                <c:pt idx="1563">
                  <c:v>41199</c:v>
                </c:pt>
                <c:pt idx="1564">
                  <c:v>41200</c:v>
                </c:pt>
                <c:pt idx="1565">
                  <c:v>41201</c:v>
                </c:pt>
                <c:pt idx="1566">
                  <c:v>41204</c:v>
                </c:pt>
                <c:pt idx="1567">
                  <c:v>41205</c:v>
                </c:pt>
                <c:pt idx="1568">
                  <c:v>41206</c:v>
                </c:pt>
                <c:pt idx="1569">
                  <c:v>41207</c:v>
                </c:pt>
                <c:pt idx="1570">
                  <c:v>41208</c:v>
                </c:pt>
                <c:pt idx="1571">
                  <c:v>41213</c:v>
                </c:pt>
                <c:pt idx="1572">
                  <c:v>41214</c:v>
                </c:pt>
                <c:pt idx="1573">
                  <c:v>41215</c:v>
                </c:pt>
                <c:pt idx="1574">
                  <c:v>41218</c:v>
                </c:pt>
                <c:pt idx="1575">
                  <c:v>41219</c:v>
                </c:pt>
                <c:pt idx="1576">
                  <c:v>41220</c:v>
                </c:pt>
                <c:pt idx="1577">
                  <c:v>41221</c:v>
                </c:pt>
                <c:pt idx="1578">
                  <c:v>41222</c:v>
                </c:pt>
                <c:pt idx="1579">
                  <c:v>41225</c:v>
                </c:pt>
                <c:pt idx="1580">
                  <c:v>41226</c:v>
                </c:pt>
                <c:pt idx="1581">
                  <c:v>41227</c:v>
                </c:pt>
                <c:pt idx="1582">
                  <c:v>41228</c:v>
                </c:pt>
                <c:pt idx="1583">
                  <c:v>41229</c:v>
                </c:pt>
                <c:pt idx="1584">
                  <c:v>41232</c:v>
                </c:pt>
                <c:pt idx="1585">
                  <c:v>41233</c:v>
                </c:pt>
                <c:pt idx="1586">
                  <c:v>41234</c:v>
                </c:pt>
                <c:pt idx="1587">
                  <c:v>41236</c:v>
                </c:pt>
                <c:pt idx="1588">
                  <c:v>41239</c:v>
                </c:pt>
                <c:pt idx="1589">
                  <c:v>41240</c:v>
                </c:pt>
                <c:pt idx="1590">
                  <c:v>41241</c:v>
                </c:pt>
                <c:pt idx="1591">
                  <c:v>41242</c:v>
                </c:pt>
                <c:pt idx="1592">
                  <c:v>41243</c:v>
                </c:pt>
                <c:pt idx="1593">
                  <c:v>41246</c:v>
                </c:pt>
                <c:pt idx="1594">
                  <c:v>41247</c:v>
                </c:pt>
                <c:pt idx="1595">
                  <c:v>41248</c:v>
                </c:pt>
                <c:pt idx="1596">
                  <c:v>41249</c:v>
                </c:pt>
                <c:pt idx="1597">
                  <c:v>41250</c:v>
                </c:pt>
                <c:pt idx="1598">
                  <c:v>41253</c:v>
                </c:pt>
                <c:pt idx="1599">
                  <c:v>41254</c:v>
                </c:pt>
                <c:pt idx="1600">
                  <c:v>41255</c:v>
                </c:pt>
                <c:pt idx="1601">
                  <c:v>41256</c:v>
                </c:pt>
                <c:pt idx="1602">
                  <c:v>41257</c:v>
                </c:pt>
                <c:pt idx="1603">
                  <c:v>41260</c:v>
                </c:pt>
                <c:pt idx="1604">
                  <c:v>41261</c:v>
                </c:pt>
                <c:pt idx="1605">
                  <c:v>41262</c:v>
                </c:pt>
                <c:pt idx="1606">
                  <c:v>41263</c:v>
                </c:pt>
                <c:pt idx="1607">
                  <c:v>41264</c:v>
                </c:pt>
                <c:pt idx="1608">
                  <c:v>41267</c:v>
                </c:pt>
                <c:pt idx="1609">
                  <c:v>41269</c:v>
                </c:pt>
                <c:pt idx="1610">
                  <c:v>41270</c:v>
                </c:pt>
                <c:pt idx="1611">
                  <c:v>41271</c:v>
                </c:pt>
                <c:pt idx="1612">
                  <c:v>41274</c:v>
                </c:pt>
                <c:pt idx="1613">
                  <c:v>41276</c:v>
                </c:pt>
                <c:pt idx="1614">
                  <c:v>41277</c:v>
                </c:pt>
                <c:pt idx="1615">
                  <c:v>41278</c:v>
                </c:pt>
                <c:pt idx="1616">
                  <c:v>41281</c:v>
                </c:pt>
                <c:pt idx="1617">
                  <c:v>41282</c:v>
                </c:pt>
                <c:pt idx="1618">
                  <c:v>41283</c:v>
                </c:pt>
                <c:pt idx="1619">
                  <c:v>41284</c:v>
                </c:pt>
                <c:pt idx="1620">
                  <c:v>41285</c:v>
                </c:pt>
                <c:pt idx="1621">
                  <c:v>41288</c:v>
                </c:pt>
                <c:pt idx="1622">
                  <c:v>41289</c:v>
                </c:pt>
                <c:pt idx="1623">
                  <c:v>41290</c:v>
                </c:pt>
                <c:pt idx="1624">
                  <c:v>41291</c:v>
                </c:pt>
                <c:pt idx="1625">
                  <c:v>41292</c:v>
                </c:pt>
                <c:pt idx="1626">
                  <c:v>41296</c:v>
                </c:pt>
                <c:pt idx="1627">
                  <c:v>41297</c:v>
                </c:pt>
                <c:pt idx="1628">
                  <c:v>41298</c:v>
                </c:pt>
                <c:pt idx="1629">
                  <c:v>41299</c:v>
                </c:pt>
                <c:pt idx="1630">
                  <c:v>41302</c:v>
                </c:pt>
                <c:pt idx="1631">
                  <c:v>41303</c:v>
                </c:pt>
                <c:pt idx="1632">
                  <c:v>41304</c:v>
                </c:pt>
                <c:pt idx="1633">
                  <c:v>41305</c:v>
                </c:pt>
                <c:pt idx="1634">
                  <c:v>41306</c:v>
                </c:pt>
                <c:pt idx="1635">
                  <c:v>41309</c:v>
                </c:pt>
                <c:pt idx="1636">
                  <c:v>41310</c:v>
                </c:pt>
                <c:pt idx="1637">
                  <c:v>41311</c:v>
                </c:pt>
                <c:pt idx="1638">
                  <c:v>41312</c:v>
                </c:pt>
                <c:pt idx="1639">
                  <c:v>41313</c:v>
                </c:pt>
                <c:pt idx="1640">
                  <c:v>41316</c:v>
                </c:pt>
                <c:pt idx="1641">
                  <c:v>41317</c:v>
                </c:pt>
                <c:pt idx="1642">
                  <c:v>41318</c:v>
                </c:pt>
                <c:pt idx="1643">
                  <c:v>41319</c:v>
                </c:pt>
                <c:pt idx="1644">
                  <c:v>41320</c:v>
                </c:pt>
                <c:pt idx="1645">
                  <c:v>41324</c:v>
                </c:pt>
                <c:pt idx="1646">
                  <c:v>41325</c:v>
                </c:pt>
                <c:pt idx="1647">
                  <c:v>41326</c:v>
                </c:pt>
                <c:pt idx="1648">
                  <c:v>41327</c:v>
                </c:pt>
                <c:pt idx="1649">
                  <c:v>41330</c:v>
                </c:pt>
                <c:pt idx="1650">
                  <c:v>41331</c:v>
                </c:pt>
                <c:pt idx="1651">
                  <c:v>41332</c:v>
                </c:pt>
                <c:pt idx="1652">
                  <c:v>41333</c:v>
                </c:pt>
                <c:pt idx="1653">
                  <c:v>41334</c:v>
                </c:pt>
                <c:pt idx="1654">
                  <c:v>41337</c:v>
                </c:pt>
                <c:pt idx="1655">
                  <c:v>41338</c:v>
                </c:pt>
                <c:pt idx="1656">
                  <c:v>41339</c:v>
                </c:pt>
                <c:pt idx="1657">
                  <c:v>41340</c:v>
                </c:pt>
                <c:pt idx="1658">
                  <c:v>41341</c:v>
                </c:pt>
                <c:pt idx="1659">
                  <c:v>41344</c:v>
                </c:pt>
                <c:pt idx="1660">
                  <c:v>41345</c:v>
                </c:pt>
                <c:pt idx="1661">
                  <c:v>41346</c:v>
                </c:pt>
                <c:pt idx="1662">
                  <c:v>41347</c:v>
                </c:pt>
                <c:pt idx="1663">
                  <c:v>41348</c:v>
                </c:pt>
                <c:pt idx="1664">
                  <c:v>41351</c:v>
                </c:pt>
                <c:pt idx="1665">
                  <c:v>41352</c:v>
                </c:pt>
                <c:pt idx="1666">
                  <c:v>41353</c:v>
                </c:pt>
                <c:pt idx="1667">
                  <c:v>41354</c:v>
                </c:pt>
                <c:pt idx="1668">
                  <c:v>41355</c:v>
                </c:pt>
                <c:pt idx="1669">
                  <c:v>41358</c:v>
                </c:pt>
                <c:pt idx="1670">
                  <c:v>41359</c:v>
                </c:pt>
                <c:pt idx="1671">
                  <c:v>41360</c:v>
                </c:pt>
                <c:pt idx="1672">
                  <c:v>41361</c:v>
                </c:pt>
                <c:pt idx="1673">
                  <c:v>41365</c:v>
                </c:pt>
                <c:pt idx="1674">
                  <c:v>41366</c:v>
                </c:pt>
                <c:pt idx="1675">
                  <c:v>41367</c:v>
                </c:pt>
                <c:pt idx="1676">
                  <c:v>41368</c:v>
                </c:pt>
                <c:pt idx="1677">
                  <c:v>41369</c:v>
                </c:pt>
                <c:pt idx="1678">
                  <c:v>41372</c:v>
                </c:pt>
                <c:pt idx="1679">
                  <c:v>41373</c:v>
                </c:pt>
                <c:pt idx="1680">
                  <c:v>41374</c:v>
                </c:pt>
                <c:pt idx="1681">
                  <c:v>41375</c:v>
                </c:pt>
                <c:pt idx="1682">
                  <c:v>41376</c:v>
                </c:pt>
                <c:pt idx="1683">
                  <c:v>41379</c:v>
                </c:pt>
                <c:pt idx="1684">
                  <c:v>41380</c:v>
                </c:pt>
                <c:pt idx="1685">
                  <c:v>41381</c:v>
                </c:pt>
                <c:pt idx="1686">
                  <c:v>41382</c:v>
                </c:pt>
                <c:pt idx="1687">
                  <c:v>41383</c:v>
                </c:pt>
                <c:pt idx="1688">
                  <c:v>41386</c:v>
                </c:pt>
                <c:pt idx="1689">
                  <c:v>41387</c:v>
                </c:pt>
                <c:pt idx="1690">
                  <c:v>41388</c:v>
                </c:pt>
                <c:pt idx="1691">
                  <c:v>41389</c:v>
                </c:pt>
                <c:pt idx="1692">
                  <c:v>41390</c:v>
                </c:pt>
                <c:pt idx="1693">
                  <c:v>41393</c:v>
                </c:pt>
                <c:pt idx="1694">
                  <c:v>41394</c:v>
                </c:pt>
                <c:pt idx="1695">
                  <c:v>41395</c:v>
                </c:pt>
                <c:pt idx="1696">
                  <c:v>41396</c:v>
                </c:pt>
                <c:pt idx="1697">
                  <c:v>41397</c:v>
                </c:pt>
                <c:pt idx="1698">
                  <c:v>41400</c:v>
                </c:pt>
                <c:pt idx="1699">
                  <c:v>41401</c:v>
                </c:pt>
                <c:pt idx="1700">
                  <c:v>41402</c:v>
                </c:pt>
                <c:pt idx="1701">
                  <c:v>41403</c:v>
                </c:pt>
                <c:pt idx="1702">
                  <c:v>41404</c:v>
                </c:pt>
                <c:pt idx="1703">
                  <c:v>41407</c:v>
                </c:pt>
                <c:pt idx="1704">
                  <c:v>41408</c:v>
                </c:pt>
                <c:pt idx="1705">
                  <c:v>41409</c:v>
                </c:pt>
                <c:pt idx="1706">
                  <c:v>41410</c:v>
                </c:pt>
                <c:pt idx="1707">
                  <c:v>41411</c:v>
                </c:pt>
                <c:pt idx="1708">
                  <c:v>41414</c:v>
                </c:pt>
                <c:pt idx="1709">
                  <c:v>41415</c:v>
                </c:pt>
                <c:pt idx="1710">
                  <c:v>41416</c:v>
                </c:pt>
                <c:pt idx="1711">
                  <c:v>41417</c:v>
                </c:pt>
                <c:pt idx="1712">
                  <c:v>41418</c:v>
                </c:pt>
                <c:pt idx="1713">
                  <c:v>41422</c:v>
                </c:pt>
                <c:pt idx="1714">
                  <c:v>41423</c:v>
                </c:pt>
                <c:pt idx="1715">
                  <c:v>41424</c:v>
                </c:pt>
                <c:pt idx="1716">
                  <c:v>41425</c:v>
                </c:pt>
                <c:pt idx="1717">
                  <c:v>41428</c:v>
                </c:pt>
                <c:pt idx="1718">
                  <c:v>41429</c:v>
                </c:pt>
                <c:pt idx="1719">
                  <c:v>41430</c:v>
                </c:pt>
                <c:pt idx="1720">
                  <c:v>41431</c:v>
                </c:pt>
                <c:pt idx="1721">
                  <c:v>41432</c:v>
                </c:pt>
                <c:pt idx="1722">
                  <c:v>41435</c:v>
                </c:pt>
                <c:pt idx="1723">
                  <c:v>41436</c:v>
                </c:pt>
                <c:pt idx="1724">
                  <c:v>41437</c:v>
                </c:pt>
                <c:pt idx="1725">
                  <c:v>41438</c:v>
                </c:pt>
                <c:pt idx="1726">
                  <c:v>41439</c:v>
                </c:pt>
                <c:pt idx="1727">
                  <c:v>41442</c:v>
                </c:pt>
                <c:pt idx="1728">
                  <c:v>41443</c:v>
                </c:pt>
                <c:pt idx="1729">
                  <c:v>41444</c:v>
                </c:pt>
                <c:pt idx="1730">
                  <c:v>41445</c:v>
                </c:pt>
                <c:pt idx="1731">
                  <c:v>41446</c:v>
                </c:pt>
                <c:pt idx="1732">
                  <c:v>41449</c:v>
                </c:pt>
                <c:pt idx="1733">
                  <c:v>41450</c:v>
                </c:pt>
                <c:pt idx="1734">
                  <c:v>41451</c:v>
                </c:pt>
                <c:pt idx="1735">
                  <c:v>41452</c:v>
                </c:pt>
                <c:pt idx="1736">
                  <c:v>41453</c:v>
                </c:pt>
                <c:pt idx="1737">
                  <c:v>41456</c:v>
                </c:pt>
                <c:pt idx="1738">
                  <c:v>41457</c:v>
                </c:pt>
                <c:pt idx="1739">
                  <c:v>41458</c:v>
                </c:pt>
                <c:pt idx="1740">
                  <c:v>41460</c:v>
                </c:pt>
                <c:pt idx="1741">
                  <c:v>41463</c:v>
                </c:pt>
                <c:pt idx="1742">
                  <c:v>41464</c:v>
                </c:pt>
                <c:pt idx="1743">
                  <c:v>41465</c:v>
                </c:pt>
                <c:pt idx="1744">
                  <c:v>41466</c:v>
                </c:pt>
                <c:pt idx="1745">
                  <c:v>41467</c:v>
                </c:pt>
                <c:pt idx="1746">
                  <c:v>41470</c:v>
                </c:pt>
                <c:pt idx="1747">
                  <c:v>41471</c:v>
                </c:pt>
                <c:pt idx="1748">
                  <c:v>41472</c:v>
                </c:pt>
                <c:pt idx="1749">
                  <c:v>41473</c:v>
                </c:pt>
                <c:pt idx="1750">
                  <c:v>41474</c:v>
                </c:pt>
                <c:pt idx="1751">
                  <c:v>41477</c:v>
                </c:pt>
                <c:pt idx="1752">
                  <c:v>41478</c:v>
                </c:pt>
                <c:pt idx="1753">
                  <c:v>41479</c:v>
                </c:pt>
                <c:pt idx="1754">
                  <c:v>41480</c:v>
                </c:pt>
                <c:pt idx="1755">
                  <c:v>41481</c:v>
                </c:pt>
                <c:pt idx="1756">
                  <c:v>41484</c:v>
                </c:pt>
                <c:pt idx="1757">
                  <c:v>41485</c:v>
                </c:pt>
                <c:pt idx="1758">
                  <c:v>41486</c:v>
                </c:pt>
                <c:pt idx="1759">
                  <c:v>41487</c:v>
                </c:pt>
                <c:pt idx="1760">
                  <c:v>41488</c:v>
                </c:pt>
                <c:pt idx="1761">
                  <c:v>41491</c:v>
                </c:pt>
                <c:pt idx="1762">
                  <c:v>41492</c:v>
                </c:pt>
                <c:pt idx="1763">
                  <c:v>41493</c:v>
                </c:pt>
                <c:pt idx="1764">
                  <c:v>41494</c:v>
                </c:pt>
                <c:pt idx="1765">
                  <c:v>41495</c:v>
                </c:pt>
                <c:pt idx="1766">
                  <c:v>41498</c:v>
                </c:pt>
                <c:pt idx="1767">
                  <c:v>41499</c:v>
                </c:pt>
                <c:pt idx="1768">
                  <c:v>41500</c:v>
                </c:pt>
                <c:pt idx="1769">
                  <c:v>41501</c:v>
                </c:pt>
                <c:pt idx="1770">
                  <c:v>41502</c:v>
                </c:pt>
                <c:pt idx="1771">
                  <c:v>41505</c:v>
                </c:pt>
                <c:pt idx="1772">
                  <c:v>41506</c:v>
                </c:pt>
                <c:pt idx="1773">
                  <c:v>41507</c:v>
                </c:pt>
                <c:pt idx="1774">
                  <c:v>41508</c:v>
                </c:pt>
                <c:pt idx="1775">
                  <c:v>41509</c:v>
                </c:pt>
                <c:pt idx="1776">
                  <c:v>41512</c:v>
                </c:pt>
                <c:pt idx="1777">
                  <c:v>41513</c:v>
                </c:pt>
                <c:pt idx="1778">
                  <c:v>41514</c:v>
                </c:pt>
                <c:pt idx="1779">
                  <c:v>41515</c:v>
                </c:pt>
                <c:pt idx="1780">
                  <c:v>41516</c:v>
                </c:pt>
                <c:pt idx="1781">
                  <c:v>41520</c:v>
                </c:pt>
                <c:pt idx="1782">
                  <c:v>41521</c:v>
                </c:pt>
                <c:pt idx="1783">
                  <c:v>41522</c:v>
                </c:pt>
                <c:pt idx="1784">
                  <c:v>41523</c:v>
                </c:pt>
                <c:pt idx="1785">
                  <c:v>41526</c:v>
                </c:pt>
                <c:pt idx="1786">
                  <c:v>41527</c:v>
                </c:pt>
                <c:pt idx="1787">
                  <c:v>41528</c:v>
                </c:pt>
                <c:pt idx="1788">
                  <c:v>41529</c:v>
                </c:pt>
                <c:pt idx="1789">
                  <c:v>41530</c:v>
                </c:pt>
                <c:pt idx="1790">
                  <c:v>41533</c:v>
                </c:pt>
                <c:pt idx="1791">
                  <c:v>41534</c:v>
                </c:pt>
                <c:pt idx="1792">
                  <c:v>41535</c:v>
                </c:pt>
                <c:pt idx="1793">
                  <c:v>41536</c:v>
                </c:pt>
                <c:pt idx="1794">
                  <c:v>41537</c:v>
                </c:pt>
                <c:pt idx="1795">
                  <c:v>41540</c:v>
                </c:pt>
                <c:pt idx="1796">
                  <c:v>41541</c:v>
                </c:pt>
                <c:pt idx="1797">
                  <c:v>41542</c:v>
                </c:pt>
                <c:pt idx="1798">
                  <c:v>41543</c:v>
                </c:pt>
                <c:pt idx="1799">
                  <c:v>41544</c:v>
                </c:pt>
                <c:pt idx="1800">
                  <c:v>41547</c:v>
                </c:pt>
                <c:pt idx="1801">
                  <c:v>41548</c:v>
                </c:pt>
                <c:pt idx="1802">
                  <c:v>41549</c:v>
                </c:pt>
                <c:pt idx="1803">
                  <c:v>41550</c:v>
                </c:pt>
                <c:pt idx="1804">
                  <c:v>41551</c:v>
                </c:pt>
                <c:pt idx="1805">
                  <c:v>41554</c:v>
                </c:pt>
                <c:pt idx="1806">
                  <c:v>41555</c:v>
                </c:pt>
                <c:pt idx="1807">
                  <c:v>41556</c:v>
                </c:pt>
                <c:pt idx="1808">
                  <c:v>41557</c:v>
                </c:pt>
                <c:pt idx="1809">
                  <c:v>41558</c:v>
                </c:pt>
                <c:pt idx="1810">
                  <c:v>41561</c:v>
                </c:pt>
                <c:pt idx="1811">
                  <c:v>41562</c:v>
                </c:pt>
                <c:pt idx="1812">
                  <c:v>41563</c:v>
                </c:pt>
                <c:pt idx="1813">
                  <c:v>41564</c:v>
                </c:pt>
                <c:pt idx="1814">
                  <c:v>41565</c:v>
                </c:pt>
                <c:pt idx="1815">
                  <c:v>41568</c:v>
                </c:pt>
                <c:pt idx="1816">
                  <c:v>41569</c:v>
                </c:pt>
                <c:pt idx="1817">
                  <c:v>41570</c:v>
                </c:pt>
                <c:pt idx="1818">
                  <c:v>41571</c:v>
                </c:pt>
                <c:pt idx="1819">
                  <c:v>41572</c:v>
                </c:pt>
                <c:pt idx="1820">
                  <c:v>41575</c:v>
                </c:pt>
                <c:pt idx="1821">
                  <c:v>41576</c:v>
                </c:pt>
                <c:pt idx="1822">
                  <c:v>41577</c:v>
                </c:pt>
                <c:pt idx="1823">
                  <c:v>41578</c:v>
                </c:pt>
                <c:pt idx="1824">
                  <c:v>41579</c:v>
                </c:pt>
                <c:pt idx="1825">
                  <c:v>41582</c:v>
                </c:pt>
                <c:pt idx="1826">
                  <c:v>41583</c:v>
                </c:pt>
                <c:pt idx="1827">
                  <c:v>41584</c:v>
                </c:pt>
                <c:pt idx="1828">
                  <c:v>41585</c:v>
                </c:pt>
                <c:pt idx="1829">
                  <c:v>41586</c:v>
                </c:pt>
                <c:pt idx="1830">
                  <c:v>41589</c:v>
                </c:pt>
                <c:pt idx="1831">
                  <c:v>41590</c:v>
                </c:pt>
                <c:pt idx="1832">
                  <c:v>41591</c:v>
                </c:pt>
                <c:pt idx="1833">
                  <c:v>41592</c:v>
                </c:pt>
                <c:pt idx="1834">
                  <c:v>41593</c:v>
                </c:pt>
                <c:pt idx="1835">
                  <c:v>41596</c:v>
                </c:pt>
                <c:pt idx="1836">
                  <c:v>41597</c:v>
                </c:pt>
                <c:pt idx="1837">
                  <c:v>41598</c:v>
                </c:pt>
                <c:pt idx="1838">
                  <c:v>41599</c:v>
                </c:pt>
                <c:pt idx="1839">
                  <c:v>41600</c:v>
                </c:pt>
                <c:pt idx="1840">
                  <c:v>41603</c:v>
                </c:pt>
                <c:pt idx="1841">
                  <c:v>41604</c:v>
                </c:pt>
                <c:pt idx="1842">
                  <c:v>41605</c:v>
                </c:pt>
                <c:pt idx="1843">
                  <c:v>41607</c:v>
                </c:pt>
                <c:pt idx="1844">
                  <c:v>41610</c:v>
                </c:pt>
                <c:pt idx="1845">
                  <c:v>41611</c:v>
                </c:pt>
                <c:pt idx="1846">
                  <c:v>41612</c:v>
                </c:pt>
                <c:pt idx="1847">
                  <c:v>41613</c:v>
                </c:pt>
                <c:pt idx="1848">
                  <c:v>41614</c:v>
                </c:pt>
                <c:pt idx="1849">
                  <c:v>41617</c:v>
                </c:pt>
                <c:pt idx="1850">
                  <c:v>41618</c:v>
                </c:pt>
                <c:pt idx="1851">
                  <c:v>41619</c:v>
                </c:pt>
                <c:pt idx="1852">
                  <c:v>41620</c:v>
                </c:pt>
                <c:pt idx="1853">
                  <c:v>41621</c:v>
                </c:pt>
                <c:pt idx="1854">
                  <c:v>41624</c:v>
                </c:pt>
                <c:pt idx="1855">
                  <c:v>41625</c:v>
                </c:pt>
                <c:pt idx="1856">
                  <c:v>41626</c:v>
                </c:pt>
                <c:pt idx="1857">
                  <c:v>41627</c:v>
                </c:pt>
                <c:pt idx="1858">
                  <c:v>41628</c:v>
                </c:pt>
                <c:pt idx="1859">
                  <c:v>41631</c:v>
                </c:pt>
                <c:pt idx="1860">
                  <c:v>41632</c:v>
                </c:pt>
                <c:pt idx="1861">
                  <c:v>41634</c:v>
                </c:pt>
                <c:pt idx="1862">
                  <c:v>41635</c:v>
                </c:pt>
                <c:pt idx="1863">
                  <c:v>41638</c:v>
                </c:pt>
                <c:pt idx="1864">
                  <c:v>41639</c:v>
                </c:pt>
                <c:pt idx="1865">
                  <c:v>41641</c:v>
                </c:pt>
                <c:pt idx="1866">
                  <c:v>41642</c:v>
                </c:pt>
                <c:pt idx="1867">
                  <c:v>41645</c:v>
                </c:pt>
                <c:pt idx="1868">
                  <c:v>41646</c:v>
                </c:pt>
                <c:pt idx="1869">
                  <c:v>41647</c:v>
                </c:pt>
                <c:pt idx="1870">
                  <c:v>41648</c:v>
                </c:pt>
                <c:pt idx="1871">
                  <c:v>41649</c:v>
                </c:pt>
                <c:pt idx="1872">
                  <c:v>41652</c:v>
                </c:pt>
                <c:pt idx="1873">
                  <c:v>41653</c:v>
                </c:pt>
                <c:pt idx="1874">
                  <c:v>41654</c:v>
                </c:pt>
                <c:pt idx="1875">
                  <c:v>41655</c:v>
                </c:pt>
                <c:pt idx="1876">
                  <c:v>41656</c:v>
                </c:pt>
                <c:pt idx="1877">
                  <c:v>41660</c:v>
                </c:pt>
                <c:pt idx="1878">
                  <c:v>41661</c:v>
                </c:pt>
                <c:pt idx="1879">
                  <c:v>41662</c:v>
                </c:pt>
                <c:pt idx="1880">
                  <c:v>41663</c:v>
                </c:pt>
                <c:pt idx="1881">
                  <c:v>41666</c:v>
                </c:pt>
                <c:pt idx="1882">
                  <c:v>41667</c:v>
                </c:pt>
                <c:pt idx="1883">
                  <c:v>41668</c:v>
                </c:pt>
                <c:pt idx="1884">
                  <c:v>41669</c:v>
                </c:pt>
                <c:pt idx="1885">
                  <c:v>41670</c:v>
                </c:pt>
                <c:pt idx="1886">
                  <c:v>41673</c:v>
                </c:pt>
                <c:pt idx="1887">
                  <c:v>41674</c:v>
                </c:pt>
                <c:pt idx="1888">
                  <c:v>41675</c:v>
                </c:pt>
                <c:pt idx="1889">
                  <c:v>41676</c:v>
                </c:pt>
                <c:pt idx="1890">
                  <c:v>41677</c:v>
                </c:pt>
                <c:pt idx="1891">
                  <c:v>41680</c:v>
                </c:pt>
                <c:pt idx="1892">
                  <c:v>41681</c:v>
                </c:pt>
                <c:pt idx="1893">
                  <c:v>41682</c:v>
                </c:pt>
                <c:pt idx="1894">
                  <c:v>41683</c:v>
                </c:pt>
                <c:pt idx="1895">
                  <c:v>41684</c:v>
                </c:pt>
                <c:pt idx="1896">
                  <c:v>41688</c:v>
                </c:pt>
                <c:pt idx="1897">
                  <c:v>41689</c:v>
                </c:pt>
                <c:pt idx="1898">
                  <c:v>41690</c:v>
                </c:pt>
                <c:pt idx="1899">
                  <c:v>41691</c:v>
                </c:pt>
                <c:pt idx="1900">
                  <c:v>41694</c:v>
                </c:pt>
                <c:pt idx="1901">
                  <c:v>41695</c:v>
                </c:pt>
                <c:pt idx="1902">
                  <c:v>41696</c:v>
                </c:pt>
                <c:pt idx="1903">
                  <c:v>41697</c:v>
                </c:pt>
                <c:pt idx="1904">
                  <c:v>41698</c:v>
                </c:pt>
                <c:pt idx="1905">
                  <c:v>41701</c:v>
                </c:pt>
                <c:pt idx="1906">
                  <c:v>41702</c:v>
                </c:pt>
                <c:pt idx="1907">
                  <c:v>41703</c:v>
                </c:pt>
                <c:pt idx="1908">
                  <c:v>41704</c:v>
                </c:pt>
                <c:pt idx="1909">
                  <c:v>41705</c:v>
                </c:pt>
                <c:pt idx="1910">
                  <c:v>41708</c:v>
                </c:pt>
                <c:pt idx="1911">
                  <c:v>41709</c:v>
                </c:pt>
                <c:pt idx="1912">
                  <c:v>41710</c:v>
                </c:pt>
                <c:pt idx="1913">
                  <c:v>41711</c:v>
                </c:pt>
                <c:pt idx="1914">
                  <c:v>41712</c:v>
                </c:pt>
                <c:pt idx="1915">
                  <c:v>41715</c:v>
                </c:pt>
                <c:pt idx="1916">
                  <c:v>41716</c:v>
                </c:pt>
                <c:pt idx="1917">
                  <c:v>41717</c:v>
                </c:pt>
                <c:pt idx="1918">
                  <c:v>41718</c:v>
                </c:pt>
                <c:pt idx="1919">
                  <c:v>41719</c:v>
                </c:pt>
                <c:pt idx="1920">
                  <c:v>41722</c:v>
                </c:pt>
                <c:pt idx="1921">
                  <c:v>41723</c:v>
                </c:pt>
                <c:pt idx="1922">
                  <c:v>41724</c:v>
                </c:pt>
                <c:pt idx="1923">
                  <c:v>41725</c:v>
                </c:pt>
                <c:pt idx="1924">
                  <c:v>41726</c:v>
                </c:pt>
                <c:pt idx="1925">
                  <c:v>41729</c:v>
                </c:pt>
                <c:pt idx="1926">
                  <c:v>41730</c:v>
                </c:pt>
                <c:pt idx="1927">
                  <c:v>41731</c:v>
                </c:pt>
                <c:pt idx="1928">
                  <c:v>41732</c:v>
                </c:pt>
                <c:pt idx="1929">
                  <c:v>41733</c:v>
                </c:pt>
                <c:pt idx="1930">
                  <c:v>41736</c:v>
                </c:pt>
                <c:pt idx="1931">
                  <c:v>41737</c:v>
                </c:pt>
                <c:pt idx="1932">
                  <c:v>41738</c:v>
                </c:pt>
                <c:pt idx="1933">
                  <c:v>41739</c:v>
                </c:pt>
                <c:pt idx="1934">
                  <c:v>41740</c:v>
                </c:pt>
                <c:pt idx="1935">
                  <c:v>41743</c:v>
                </c:pt>
                <c:pt idx="1936">
                  <c:v>41744</c:v>
                </c:pt>
                <c:pt idx="1937">
                  <c:v>41745</c:v>
                </c:pt>
                <c:pt idx="1938">
                  <c:v>41746</c:v>
                </c:pt>
                <c:pt idx="1939">
                  <c:v>41750</c:v>
                </c:pt>
                <c:pt idx="1940">
                  <c:v>41751</c:v>
                </c:pt>
                <c:pt idx="1941">
                  <c:v>41752</c:v>
                </c:pt>
                <c:pt idx="1942">
                  <c:v>41753</c:v>
                </c:pt>
                <c:pt idx="1943">
                  <c:v>41754</c:v>
                </c:pt>
                <c:pt idx="1944">
                  <c:v>41757</c:v>
                </c:pt>
                <c:pt idx="1945">
                  <c:v>41758</c:v>
                </c:pt>
                <c:pt idx="1946">
                  <c:v>41759</c:v>
                </c:pt>
                <c:pt idx="1947">
                  <c:v>41760</c:v>
                </c:pt>
                <c:pt idx="1948">
                  <c:v>41761</c:v>
                </c:pt>
                <c:pt idx="1949">
                  <c:v>41764</c:v>
                </c:pt>
                <c:pt idx="1950">
                  <c:v>41765</c:v>
                </c:pt>
                <c:pt idx="1951">
                  <c:v>41766</c:v>
                </c:pt>
                <c:pt idx="1952">
                  <c:v>41767</c:v>
                </c:pt>
                <c:pt idx="1953">
                  <c:v>41768</c:v>
                </c:pt>
                <c:pt idx="1954">
                  <c:v>41771</c:v>
                </c:pt>
                <c:pt idx="1955">
                  <c:v>41772</c:v>
                </c:pt>
                <c:pt idx="1956">
                  <c:v>41773</c:v>
                </c:pt>
                <c:pt idx="1957">
                  <c:v>41774</c:v>
                </c:pt>
                <c:pt idx="1958">
                  <c:v>41775</c:v>
                </c:pt>
                <c:pt idx="1959">
                  <c:v>41778</c:v>
                </c:pt>
                <c:pt idx="1960">
                  <c:v>41779</c:v>
                </c:pt>
                <c:pt idx="1961">
                  <c:v>41780</c:v>
                </c:pt>
                <c:pt idx="1962">
                  <c:v>41781</c:v>
                </c:pt>
                <c:pt idx="1963">
                  <c:v>41782</c:v>
                </c:pt>
                <c:pt idx="1964">
                  <c:v>41786</c:v>
                </c:pt>
                <c:pt idx="1965">
                  <c:v>41787</c:v>
                </c:pt>
                <c:pt idx="1966">
                  <c:v>41788</c:v>
                </c:pt>
                <c:pt idx="1967">
                  <c:v>41789</c:v>
                </c:pt>
                <c:pt idx="1968">
                  <c:v>41792</c:v>
                </c:pt>
                <c:pt idx="1969">
                  <c:v>41793</c:v>
                </c:pt>
                <c:pt idx="1970">
                  <c:v>41794</c:v>
                </c:pt>
                <c:pt idx="1971">
                  <c:v>41795</c:v>
                </c:pt>
                <c:pt idx="1972">
                  <c:v>41796</c:v>
                </c:pt>
                <c:pt idx="1973">
                  <c:v>41799</c:v>
                </c:pt>
                <c:pt idx="1974">
                  <c:v>41800</c:v>
                </c:pt>
                <c:pt idx="1975">
                  <c:v>41801</c:v>
                </c:pt>
                <c:pt idx="1976">
                  <c:v>41802</c:v>
                </c:pt>
                <c:pt idx="1977">
                  <c:v>41803</c:v>
                </c:pt>
                <c:pt idx="1978">
                  <c:v>41806</c:v>
                </c:pt>
                <c:pt idx="1979">
                  <c:v>41807</c:v>
                </c:pt>
                <c:pt idx="1980">
                  <c:v>41808</c:v>
                </c:pt>
                <c:pt idx="1981">
                  <c:v>41809</c:v>
                </c:pt>
                <c:pt idx="1982">
                  <c:v>41810</c:v>
                </c:pt>
                <c:pt idx="1983">
                  <c:v>41813</c:v>
                </c:pt>
                <c:pt idx="1984">
                  <c:v>41814</c:v>
                </c:pt>
                <c:pt idx="1985">
                  <c:v>41815</c:v>
                </c:pt>
                <c:pt idx="1986">
                  <c:v>41816</c:v>
                </c:pt>
                <c:pt idx="1987">
                  <c:v>41817</c:v>
                </c:pt>
                <c:pt idx="1988">
                  <c:v>41820</c:v>
                </c:pt>
                <c:pt idx="1989">
                  <c:v>41821</c:v>
                </c:pt>
                <c:pt idx="1990">
                  <c:v>41822</c:v>
                </c:pt>
                <c:pt idx="1991">
                  <c:v>41823</c:v>
                </c:pt>
                <c:pt idx="1992">
                  <c:v>41827</c:v>
                </c:pt>
                <c:pt idx="1993">
                  <c:v>41828</c:v>
                </c:pt>
                <c:pt idx="1994">
                  <c:v>41829</c:v>
                </c:pt>
                <c:pt idx="1995">
                  <c:v>41830</c:v>
                </c:pt>
                <c:pt idx="1996">
                  <c:v>41831</c:v>
                </c:pt>
                <c:pt idx="1997">
                  <c:v>41834</c:v>
                </c:pt>
                <c:pt idx="1998">
                  <c:v>41835</c:v>
                </c:pt>
                <c:pt idx="1999">
                  <c:v>41836</c:v>
                </c:pt>
                <c:pt idx="2000">
                  <c:v>41837</c:v>
                </c:pt>
                <c:pt idx="2001">
                  <c:v>41838</c:v>
                </c:pt>
                <c:pt idx="2002">
                  <c:v>41841</c:v>
                </c:pt>
                <c:pt idx="2003">
                  <c:v>41842</c:v>
                </c:pt>
                <c:pt idx="2004">
                  <c:v>41843</c:v>
                </c:pt>
                <c:pt idx="2005">
                  <c:v>41844</c:v>
                </c:pt>
                <c:pt idx="2006">
                  <c:v>41845</c:v>
                </c:pt>
                <c:pt idx="2007">
                  <c:v>41848</c:v>
                </c:pt>
                <c:pt idx="2008">
                  <c:v>41849</c:v>
                </c:pt>
                <c:pt idx="2009">
                  <c:v>41850</c:v>
                </c:pt>
                <c:pt idx="2010">
                  <c:v>41851</c:v>
                </c:pt>
                <c:pt idx="2011">
                  <c:v>41852</c:v>
                </c:pt>
                <c:pt idx="2012">
                  <c:v>41855</c:v>
                </c:pt>
                <c:pt idx="2013">
                  <c:v>41856</c:v>
                </c:pt>
                <c:pt idx="2014">
                  <c:v>41857</c:v>
                </c:pt>
                <c:pt idx="2015">
                  <c:v>41858</c:v>
                </c:pt>
                <c:pt idx="2016">
                  <c:v>41859</c:v>
                </c:pt>
                <c:pt idx="2017">
                  <c:v>41862</c:v>
                </c:pt>
                <c:pt idx="2018">
                  <c:v>41863</c:v>
                </c:pt>
                <c:pt idx="2019">
                  <c:v>41864</c:v>
                </c:pt>
                <c:pt idx="2020">
                  <c:v>41865</c:v>
                </c:pt>
                <c:pt idx="2021">
                  <c:v>41866</c:v>
                </c:pt>
                <c:pt idx="2022">
                  <c:v>41869</c:v>
                </c:pt>
                <c:pt idx="2023">
                  <c:v>41870</c:v>
                </c:pt>
                <c:pt idx="2024">
                  <c:v>41871</c:v>
                </c:pt>
                <c:pt idx="2025">
                  <c:v>41872</c:v>
                </c:pt>
                <c:pt idx="2026">
                  <c:v>41873</c:v>
                </c:pt>
                <c:pt idx="2027">
                  <c:v>41876</c:v>
                </c:pt>
                <c:pt idx="2028">
                  <c:v>41877</c:v>
                </c:pt>
                <c:pt idx="2029">
                  <c:v>41878</c:v>
                </c:pt>
                <c:pt idx="2030">
                  <c:v>41879</c:v>
                </c:pt>
                <c:pt idx="2031">
                  <c:v>41880</c:v>
                </c:pt>
                <c:pt idx="2032">
                  <c:v>41884</c:v>
                </c:pt>
                <c:pt idx="2033">
                  <c:v>41885</c:v>
                </c:pt>
                <c:pt idx="2034">
                  <c:v>41886</c:v>
                </c:pt>
                <c:pt idx="2035">
                  <c:v>41887</c:v>
                </c:pt>
                <c:pt idx="2036">
                  <c:v>41890</c:v>
                </c:pt>
                <c:pt idx="2037">
                  <c:v>41891</c:v>
                </c:pt>
                <c:pt idx="2038">
                  <c:v>41892</c:v>
                </c:pt>
                <c:pt idx="2039">
                  <c:v>41893</c:v>
                </c:pt>
                <c:pt idx="2040">
                  <c:v>41894</c:v>
                </c:pt>
                <c:pt idx="2041">
                  <c:v>41897</c:v>
                </c:pt>
                <c:pt idx="2042">
                  <c:v>41898</c:v>
                </c:pt>
                <c:pt idx="2043">
                  <c:v>41899</c:v>
                </c:pt>
                <c:pt idx="2044">
                  <c:v>41900</c:v>
                </c:pt>
                <c:pt idx="2045">
                  <c:v>41901</c:v>
                </c:pt>
                <c:pt idx="2046">
                  <c:v>41904</c:v>
                </c:pt>
                <c:pt idx="2047">
                  <c:v>41905</c:v>
                </c:pt>
                <c:pt idx="2048">
                  <c:v>41906</c:v>
                </c:pt>
                <c:pt idx="2049">
                  <c:v>41907</c:v>
                </c:pt>
                <c:pt idx="2050">
                  <c:v>41908</c:v>
                </c:pt>
                <c:pt idx="2051">
                  <c:v>41911</c:v>
                </c:pt>
                <c:pt idx="2052">
                  <c:v>41912</c:v>
                </c:pt>
                <c:pt idx="2053">
                  <c:v>41913</c:v>
                </c:pt>
                <c:pt idx="2054">
                  <c:v>41914</c:v>
                </c:pt>
                <c:pt idx="2055">
                  <c:v>41915</c:v>
                </c:pt>
                <c:pt idx="2056">
                  <c:v>41918</c:v>
                </c:pt>
                <c:pt idx="2057">
                  <c:v>41919</c:v>
                </c:pt>
                <c:pt idx="2058">
                  <c:v>41920</c:v>
                </c:pt>
                <c:pt idx="2059">
                  <c:v>41921</c:v>
                </c:pt>
                <c:pt idx="2060">
                  <c:v>41922</c:v>
                </c:pt>
                <c:pt idx="2061">
                  <c:v>41925</c:v>
                </c:pt>
                <c:pt idx="2062">
                  <c:v>41926</c:v>
                </c:pt>
                <c:pt idx="2063">
                  <c:v>41927</c:v>
                </c:pt>
                <c:pt idx="2064">
                  <c:v>41928</c:v>
                </c:pt>
                <c:pt idx="2065">
                  <c:v>41929</c:v>
                </c:pt>
                <c:pt idx="2066">
                  <c:v>41932</c:v>
                </c:pt>
                <c:pt idx="2067">
                  <c:v>41933</c:v>
                </c:pt>
                <c:pt idx="2068">
                  <c:v>41934</c:v>
                </c:pt>
                <c:pt idx="2069">
                  <c:v>41935</c:v>
                </c:pt>
                <c:pt idx="2070">
                  <c:v>41936</c:v>
                </c:pt>
                <c:pt idx="2071">
                  <c:v>41939</c:v>
                </c:pt>
                <c:pt idx="2072">
                  <c:v>41940</c:v>
                </c:pt>
                <c:pt idx="2073">
                  <c:v>41941</c:v>
                </c:pt>
                <c:pt idx="2074">
                  <c:v>41942</c:v>
                </c:pt>
                <c:pt idx="2075">
                  <c:v>41943</c:v>
                </c:pt>
                <c:pt idx="2076">
                  <c:v>41946</c:v>
                </c:pt>
                <c:pt idx="2077">
                  <c:v>41947</c:v>
                </c:pt>
                <c:pt idx="2078">
                  <c:v>41948</c:v>
                </c:pt>
                <c:pt idx="2079">
                  <c:v>41949</c:v>
                </c:pt>
                <c:pt idx="2080">
                  <c:v>41950</c:v>
                </c:pt>
                <c:pt idx="2081">
                  <c:v>41953</c:v>
                </c:pt>
                <c:pt idx="2082">
                  <c:v>41954</c:v>
                </c:pt>
                <c:pt idx="2083">
                  <c:v>41955</c:v>
                </c:pt>
                <c:pt idx="2084">
                  <c:v>41956</c:v>
                </c:pt>
                <c:pt idx="2085">
                  <c:v>41957</c:v>
                </c:pt>
                <c:pt idx="2086">
                  <c:v>41960</c:v>
                </c:pt>
                <c:pt idx="2087">
                  <c:v>41961</c:v>
                </c:pt>
                <c:pt idx="2088">
                  <c:v>41962</c:v>
                </c:pt>
                <c:pt idx="2089">
                  <c:v>41963</c:v>
                </c:pt>
                <c:pt idx="2090">
                  <c:v>41964</c:v>
                </c:pt>
                <c:pt idx="2091">
                  <c:v>41967</c:v>
                </c:pt>
                <c:pt idx="2092">
                  <c:v>41968</c:v>
                </c:pt>
                <c:pt idx="2093">
                  <c:v>41969</c:v>
                </c:pt>
                <c:pt idx="2094">
                  <c:v>41971</c:v>
                </c:pt>
                <c:pt idx="2095">
                  <c:v>41974</c:v>
                </c:pt>
                <c:pt idx="2096">
                  <c:v>41975</c:v>
                </c:pt>
                <c:pt idx="2097">
                  <c:v>41976</c:v>
                </c:pt>
                <c:pt idx="2098">
                  <c:v>41977</c:v>
                </c:pt>
                <c:pt idx="2099">
                  <c:v>41978</c:v>
                </c:pt>
                <c:pt idx="2100">
                  <c:v>41981</c:v>
                </c:pt>
                <c:pt idx="2101">
                  <c:v>41982</c:v>
                </c:pt>
                <c:pt idx="2102">
                  <c:v>41983</c:v>
                </c:pt>
                <c:pt idx="2103">
                  <c:v>41984</c:v>
                </c:pt>
                <c:pt idx="2104">
                  <c:v>41985</c:v>
                </c:pt>
                <c:pt idx="2105">
                  <c:v>41988</c:v>
                </c:pt>
                <c:pt idx="2106">
                  <c:v>41989</c:v>
                </c:pt>
                <c:pt idx="2107">
                  <c:v>41990</c:v>
                </c:pt>
                <c:pt idx="2108">
                  <c:v>41991</c:v>
                </c:pt>
                <c:pt idx="2109">
                  <c:v>41992</c:v>
                </c:pt>
                <c:pt idx="2110">
                  <c:v>41995</c:v>
                </c:pt>
                <c:pt idx="2111">
                  <c:v>41996</c:v>
                </c:pt>
                <c:pt idx="2112">
                  <c:v>41997</c:v>
                </c:pt>
                <c:pt idx="2113">
                  <c:v>41999</c:v>
                </c:pt>
                <c:pt idx="2114">
                  <c:v>42002</c:v>
                </c:pt>
                <c:pt idx="2115">
                  <c:v>42003</c:v>
                </c:pt>
                <c:pt idx="2116">
                  <c:v>42004</c:v>
                </c:pt>
                <c:pt idx="2117">
                  <c:v>42006</c:v>
                </c:pt>
                <c:pt idx="2118">
                  <c:v>42009</c:v>
                </c:pt>
                <c:pt idx="2119">
                  <c:v>42010</c:v>
                </c:pt>
                <c:pt idx="2120">
                  <c:v>42011</c:v>
                </c:pt>
                <c:pt idx="2121">
                  <c:v>42012</c:v>
                </c:pt>
                <c:pt idx="2122">
                  <c:v>42013</c:v>
                </c:pt>
                <c:pt idx="2123">
                  <c:v>42016</c:v>
                </c:pt>
                <c:pt idx="2124">
                  <c:v>42017</c:v>
                </c:pt>
                <c:pt idx="2125">
                  <c:v>42018</c:v>
                </c:pt>
                <c:pt idx="2126">
                  <c:v>42019</c:v>
                </c:pt>
                <c:pt idx="2127">
                  <c:v>42020</c:v>
                </c:pt>
                <c:pt idx="2128">
                  <c:v>42024</c:v>
                </c:pt>
                <c:pt idx="2129">
                  <c:v>42025</c:v>
                </c:pt>
                <c:pt idx="2130">
                  <c:v>42026</c:v>
                </c:pt>
                <c:pt idx="2131">
                  <c:v>42027</c:v>
                </c:pt>
                <c:pt idx="2132">
                  <c:v>42030</c:v>
                </c:pt>
                <c:pt idx="2133">
                  <c:v>42031</c:v>
                </c:pt>
                <c:pt idx="2134">
                  <c:v>42032</c:v>
                </c:pt>
                <c:pt idx="2135">
                  <c:v>42033</c:v>
                </c:pt>
                <c:pt idx="2136">
                  <c:v>42034</c:v>
                </c:pt>
                <c:pt idx="2137">
                  <c:v>42037</c:v>
                </c:pt>
                <c:pt idx="2138">
                  <c:v>42038</c:v>
                </c:pt>
                <c:pt idx="2139">
                  <c:v>42039</c:v>
                </c:pt>
                <c:pt idx="2140">
                  <c:v>42040</c:v>
                </c:pt>
                <c:pt idx="2141">
                  <c:v>42041</c:v>
                </c:pt>
                <c:pt idx="2142">
                  <c:v>42044</c:v>
                </c:pt>
                <c:pt idx="2143">
                  <c:v>42045</c:v>
                </c:pt>
                <c:pt idx="2144">
                  <c:v>42046</c:v>
                </c:pt>
                <c:pt idx="2145">
                  <c:v>42047</c:v>
                </c:pt>
                <c:pt idx="2146">
                  <c:v>42048</c:v>
                </c:pt>
                <c:pt idx="2147">
                  <c:v>42052</c:v>
                </c:pt>
                <c:pt idx="2148">
                  <c:v>42053</c:v>
                </c:pt>
                <c:pt idx="2149">
                  <c:v>42054</c:v>
                </c:pt>
                <c:pt idx="2150">
                  <c:v>42055</c:v>
                </c:pt>
                <c:pt idx="2151">
                  <c:v>42058</c:v>
                </c:pt>
                <c:pt idx="2152">
                  <c:v>42059</c:v>
                </c:pt>
                <c:pt idx="2153">
                  <c:v>42060</c:v>
                </c:pt>
                <c:pt idx="2154">
                  <c:v>42061</c:v>
                </c:pt>
                <c:pt idx="2155">
                  <c:v>42062</c:v>
                </c:pt>
                <c:pt idx="2156">
                  <c:v>42065</c:v>
                </c:pt>
                <c:pt idx="2157">
                  <c:v>42066</c:v>
                </c:pt>
                <c:pt idx="2158">
                  <c:v>42067</c:v>
                </c:pt>
                <c:pt idx="2159">
                  <c:v>42068</c:v>
                </c:pt>
                <c:pt idx="2160">
                  <c:v>42069</c:v>
                </c:pt>
                <c:pt idx="2161">
                  <c:v>42072</c:v>
                </c:pt>
                <c:pt idx="2162">
                  <c:v>42073</c:v>
                </c:pt>
                <c:pt idx="2163">
                  <c:v>42074</c:v>
                </c:pt>
                <c:pt idx="2164">
                  <c:v>42075</c:v>
                </c:pt>
                <c:pt idx="2165">
                  <c:v>42076</c:v>
                </c:pt>
                <c:pt idx="2166">
                  <c:v>42079</c:v>
                </c:pt>
                <c:pt idx="2167">
                  <c:v>42080</c:v>
                </c:pt>
                <c:pt idx="2168">
                  <c:v>42081</c:v>
                </c:pt>
                <c:pt idx="2169">
                  <c:v>42082</c:v>
                </c:pt>
                <c:pt idx="2170">
                  <c:v>42083</c:v>
                </c:pt>
                <c:pt idx="2171">
                  <c:v>42086</c:v>
                </c:pt>
                <c:pt idx="2172">
                  <c:v>42087</c:v>
                </c:pt>
                <c:pt idx="2173">
                  <c:v>42088</c:v>
                </c:pt>
                <c:pt idx="2174">
                  <c:v>42089</c:v>
                </c:pt>
                <c:pt idx="2175">
                  <c:v>42090</c:v>
                </c:pt>
                <c:pt idx="2176">
                  <c:v>42093</c:v>
                </c:pt>
                <c:pt idx="2177">
                  <c:v>42094</c:v>
                </c:pt>
                <c:pt idx="2178">
                  <c:v>42095</c:v>
                </c:pt>
                <c:pt idx="2179">
                  <c:v>42096</c:v>
                </c:pt>
                <c:pt idx="2180">
                  <c:v>42100</c:v>
                </c:pt>
                <c:pt idx="2181">
                  <c:v>42101</c:v>
                </c:pt>
                <c:pt idx="2182">
                  <c:v>42102</c:v>
                </c:pt>
                <c:pt idx="2183">
                  <c:v>42103</c:v>
                </c:pt>
                <c:pt idx="2184">
                  <c:v>42104</c:v>
                </c:pt>
                <c:pt idx="2185">
                  <c:v>42107</c:v>
                </c:pt>
                <c:pt idx="2186">
                  <c:v>42108</c:v>
                </c:pt>
                <c:pt idx="2187">
                  <c:v>42109</c:v>
                </c:pt>
                <c:pt idx="2188">
                  <c:v>42110</c:v>
                </c:pt>
                <c:pt idx="2189">
                  <c:v>42111</c:v>
                </c:pt>
                <c:pt idx="2190">
                  <c:v>42114</c:v>
                </c:pt>
                <c:pt idx="2191">
                  <c:v>42115</c:v>
                </c:pt>
                <c:pt idx="2192">
                  <c:v>42116</c:v>
                </c:pt>
                <c:pt idx="2193">
                  <c:v>42117</c:v>
                </c:pt>
                <c:pt idx="2194">
                  <c:v>42118</c:v>
                </c:pt>
                <c:pt idx="2195">
                  <c:v>42121</c:v>
                </c:pt>
                <c:pt idx="2196">
                  <c:v>42122</c:v>
                </c:pt>
                <c:pt idx="2197">
                  <c:v>42123</c:v>
                </c:pt>
                <c:pt idx="2198">
                  <c:v>42124</c:v>
                </c:pt>
                <c:pt idx="2199">
                  <c:v>42125</c:v>
                </c:pt>
                <c:pt idx="2200">
                  <c:v>42128</c:v>
                </c:pt>
                <c:pt idx="2201">
                  <c:v>42129</c:v>
                </c:pt>
                <c:pt idx="2202">
                  <c:v>42130</c:v>
                </c:pt>
                <c:pt idx="2203">
                  <c:v>42131</c:v>
                </c:pt>
                <c:pt idx="2204">
                  <c:v>42132</c:v>
                </c:pt>
                <c:pt idx="2205">
                  <c:v>42135</c:v>
                </c:pt>
                <c:pt idx="2206">
                  <c:v>42136</c:v>
                </c:pt>
                <c:pt idx="2207">
                  <c:v>42137</c:v>
                </c:pt>
                <c:pt idx="2208">
                  <c:v>42138</c:v>
                </c:pt>
                <c:pt idx="2209">
                  <c:v>42139</c:v>
                </c:pt>
                <c:pt idx="2210">
                  <c:v>42142</c:v>
                </c:pt>
                <c:pt idx="2211">
                  <c:v>42143</c:v>
                </c:pt>
                <c:pt idx="2212">
                  <c:v>42144</c:v>
                </c:pt>
                <c:pt idx="2213">
                  <c:v>42145</c:v>
                </c:pt>
                <c:pt idx="2214">
                  <c:v>42146</c:v>
                </c:pt>
                <c:pt idx="2215">
                  <c:v>42150</c:v>
                </c:pt>
                <c:pt idx="2216">
                  <c:v>42151</c:v>
                </c:pt>
                <c:pt idx="2217">
                  <c:v>42152</c:v>
                </c:pt>
                <c:pt idx="2218">
                  <c:v>42153</c:v>
                </c:pt>
                <c:pt idx="2219">
                  <c:v>42156</c:v>
                </c:pt>
                <c:pt idx="2220">
                  <c:v>42157</c:v>
                </c:pt>
                <c:pt idx="2221">
                  <c:v>42158</c:v>
                </c:pt>
                <c:pt idx="2222">
                  <c:v>42159</c:v>
                </c:pt>
                <c:pt idx="2223">
                  <c:v>42160</c:v>
                </c:pt>
                <c:pt idx="2224">
                  <c:v>42163</c:v>
                </c:pt>
                <c:pt idx="2225">
                  <c:v>42164</c:v>
                </c:pt>
                <c:pt idx="2226">
                  <c:v>42165</c:v>
                </c:pt>
                <c:pt idx="2227">
                  <c:v>42166</c:v>
                </c:pt>
                <c:pt idx="2228">
                  <c:v>42167</c:v>
                </c:pt>
                <c:pt idx="2229">
                  <c:v>42170</c:v>
                </c:pt>
                <c:pt idx="2230">
                  <c:v>42171</c:v>
                </c:pt>
                <c:pt idx="2231">
                  <c:v>42172</c:v>
                </c:pt>
                <c:pt idx="2232">
                  <c:v>42173</c:v>
                </c:pt>
                <c:pt idx="2233">
                  <c:v>42174</c:v>
                </c:pt>
                <c:pt idx="2234">
                  <c:v>42177</c:v>
                </c:pt>
                <c:pt idx="2235">
                  <c:v>42178</c:v>
                </c:pt>
                <c:pt idx="2236">
                  <c:v>42179</c:v>
                </c:pt>
                <c:pt idx="2237">
                  <c:v>42180</c:v>
                </c:pt>
                <c:pt idx="2238">
                  <c:v>42181</c:v>
                </c:pt>
                <c:pt idx="2239">
                  <c:v>42184</c:v>
                </c:pt>
                <c:pt idx="2240">
                  <c:v>42185</c:v>
                </c:pt>
                <c:pt idx="2241">
                  <c:v>42186</c:v>
                </c:pt>
                <c:pt idx="2242">
                  <c:v>42187</c:v>
                </c:pt>
                <c:pt idx="2243">
                  <c:v>42191</c:v>
                </c:pt>
                <c:pt idx="2244">
                  <c:v>42192</c:v>
                </c:pt>
                <c:pt idx="2245">
                  <c:v>42193</c:v>
                </c:pt>
                <c:pt idx="2246">
                  <c:v>42194</c:v>
                </c:pt>
                <c:pt idx="2247">
                  <c:v>42195</c:v>
                </c:pt>
                <c:pt idx="2248">
                  <c:v>42198</c:v>
                </c:pt>
                <c:pt idx="2249">
                  <c:v>42199</c:v>
                </c:pt>
                <c:pt idx="2250">
                  <c:v>42200</c:v>
                </c:pt>
                <c:pt idx="2251">
                  <c:v>42201</c:v>
                </c:pt>
                <c:pt idx="2252">
                  <c:v>42202</c:v>
                </c:pt>
                <c:pt idx="2253">
                  <c:v>42205</c:v>
                </c:pt>
                <c:pt idx="2254">
                  <c:v>42206</c:v>
                </c:pt>
                <c:pt idx="2255">
                  <c:v>42207</c:v>
                </c:pt>
                <c:pt idx="2256">
                  <c:v>42208</c:v>
                </c:pt>
                <c:pt idx="2257">
                  <c:v>42209</c:v>
                </c:pt>
                <c:pt idx="2258">
                  <c:v>42212</c:v>
                </c:pt>
                <c:pt idx="2259">
                  <c:v>42213</c:v>
                </c:pt>
                <c:pt idx="2260">
                  <c:v>42214</c:v>
                </c:pt>
                <c:pt idx="2261">
                  <c:v>42215</c:v>
                </c:pt>
                <c:pt idx="2262">
                  <c:v>42216</c:v>
                </c:pt>
                <c:pt idx="2263">
                  <c:v>42219</c:v>
                </c:pt>
                <c:pt idx="2264">
                  <c:v>42220</c:v>
                </c:pt>
                <c:pt idx="2265">
                  <c:v>42221</c:v>
                </c:pt>
                <c:pt idx="2266">
                  <c:v>42222</c:v>
                </c:pt>
                <c:pt idx="2267">
                  <c:v>42223</c:v>
                </c:pt>
                <c:pt idx="2268">
                  <c:v>42226</c:v>
                </c:pt>
                <c:pt idx="2269">
                  <c:v>42227</c:v>
                </c:pt>
                <c:pt idx="2270">
                  <c:v>42228</c:v>
                </c:pt>
                <c:pt idx="2271">
                  <c:v>42229</c:v>
                </c:pt>
                <c:pt idx="2272">
                  <c:v>42230</c:v>
                </c:pt>
                <c:pt idx="2273">
                  <c:v>42233</c:v>
                </c:pt>
                <c:pt idx="2274">
                  <c:v>42234</c:v>
                </c:pt>
                <c:pt idx="2275">
                  <c:v>42235</c:v>
                </c:pt>
                <c:pt idx="2276">
                  <c:v>42236</c:v>
                </c:pt>
                <c:pt idx="2277">
                  <c:v>42237</c:v>
                </c:pt>
                <c:pt idx="2278">
                  <c:v>42240</c:v>
                </c:pt>
                <c:pt idx="2279">
                  <c:v>42241</c:v>
                </c:pt>
                <c:pt idx="2280">
                  <c:v>42242</c:v>
                </c:pt>
                <c:pt idx="2281">
                  <c:v>42243</c:v>
                </c:pt>
                <c:pt idx="2282">
                  <c:v>42244</c:v>
                </c:pt>
                <c:pt idx="2283">
                  <c:v>42247</c:v>
                </c:pt>
              </c:numCache>
            </c:numRef>
          </c:cat>
          <c:val>
            <c:numRef>
              <c:f>Sheet1!$B$1927:$B$4210</c:f>
              <c:numCache>
                <c:formatCode>General</c:formatCode>
                <c:ptCount val="2284"/>
                <c:pt idx="0">
                  <c:v>2.3076923076899999E-2</c:v>
                </c:pt>
                <c:pt idx="1">
                  <c:v>2.25563909774E-2</c:v>
                </c:pt>
                <c:pt idx="2">
                  <c:v>1.4705882352899999E-2</c:v>
                </c:pt>
                <c:pt idx="3">
                  <c:v>7.2463768115899998E-3</c:v>
                </c:pt>
                <c:pt idx="4">
                  <c:v>1.4388489208599999E-2</c:v>
                </c:pt>
                <c:pt idx="5">
                  <c:v>-1.41843971631E-2</c:v>
                </c:pt>
                <c:pt idx="6">
                  <c:v>-1.4388489208599999E-2</c:v>
                </c:pt>
                <c:pt idx="7">
                  <c:v>0</c:v>
                </c:pt>
                <c:pt idx="8">
                  <c:v>5.10948905109E-2</c:v>
                </c:pt>
                <c:pt idx="9">
                  <c:v>6.9444444444399997E-3</c:v>
                </c:pt>
                <c:pt idx="10">
                  <c:v>-2.0689655172399998E-2</c:v>
                </c:pt>
                <c:pt idx="11">
                  <c:v>4.9295774647899998E-2</c:v>
                </c:pt>
                <c:pt idx="12">
                  <c:v>6.7114093959699996E-3</c:v>
                </c:pt>
                <c:pt idx="13">
                  <c:v>0.02</c:v>
                </c:pt>
                <c:pt idx="14">
                  <c:v>-6.53594771242E-3</c:v>
                </c:pt>
                <c:pt idx="15">
                  <c:v>-6.5789473684200002E-3</c:v>
                </c:pt>
                <c:pt idx="16">
                  <c:v>6.6225165562900003E-3</c:v>
                </c:pt>
                <c:pt idx="17">
                  <c:v>3.9473684210500001E-2</c:v>
                </c:pt>
                <c:pt idx="18">
                  <c:v>6.9620253164599993E-2</c:v>
                </c:pt>
                <c:pt idx="19">
                  <c:v>-1.1834319526600001E-2</c:v>
                </c:pt>
                <c:pt idx="20">
                  <c:v>-5.9880239521000002E-2</c:v>
                </c:pt>
                <c:pt idx="21">
                  <c:v>-1.27388535032E-2</c:v>
                </c:pt>
                <c:pt idx="22">
                  <c:v>-5.8064516129000002E-2</c:v>
                </c:pt>
                <c:pt idx="23">
                  <c:v>-6.84931506849E-3</c:v>
                </c:pt>
                <c:pt idx="24">
                  <c:v>-2.7586206896600001E-2</c:v>
                </c:pt>
                <c:pt idx="25">
                  <c:v>4.9645390070899999E-2</c:v>
                </c:pt>
                <c:pt idx="26">
                  <c:v>2.0270270270300001E-2</c:v>
                </c:pt>
                <c:pt idx="27">
                  <c:v>-1.32450331126E-2</c:v>
                </c:pt>
                <c:pt idx="28">
                  <c:v>4.6979865771800002E-2</c:v>
                </c:pt>
                <c:pt idx="29">
                  <c:v>1.28205128205E-2</c:v>
                </c:pt>
                <c:pt idx="30">
                  <c:v>-2.5316455696199999E-2</c:v>
                </c:pt>
                <c:pt idx="31">
                  <c:v>1.9480519480499999E-2</c:v>
                </c:pt>
                <c:pt idx="32">
                  <c:v>0</c:v>
                </c:pt>
                <c:pt idx="33">
                  <c:v>-3.8216560509599998E-2</c:v>
                </c:pt>
                <c:pt idx="34">
                  <c:v>0</c:v>
                </c:pt>
                <c:pt idx="35">
                  <c:v>-1.32450331126E-2</c:v>
                </c:pt>
                <c:pt idx="36">
                  <c:v>5.36912751678E-2</c:v>
                </c:pt>
                <c:pt idx="37">
                  <c:v>-1.27388535032E-2</c:v>
                </c:pt>
                <c:pt idx="38">
                  <c:v>0</c:v>
                </c:pt>
                <c:pt idx="39">
                  <c:v>1.29032258065E-2</c:v>
                </c:pt>
                <c:pt idx="40">
                  <c:v>-6.3694267515900004E-3</c:v>
                </c:pt>
                <c:pt idx="41">
                  <c:v>3.2051282051299999E-2</c:v>
                </c:pt>
                <c:pt idx="42">
                  <c:v>0</c:v>
                </c:pt>
                <c:pt idx="43">
                  <c:v>-6.2111801242199999E-3</c:v>
                </c:pt>
                <c:pt idx="44">
                  <c:v>-3.125E-2</c:v>
                </c:pt>
                <c:pt idx="45">
                  <c:v>1.29032258065E-2</c:v>
                </c:pt>
                <c:pt idx="46">
                  <c:v>0</c:v>
                </c:pt>
                <c:pt idx="47">
                  <c:v>4.0764331210199997E-2</c:v>
                </c:pt>
                <c:pt idx="48">
                  <c:v>1.5911872705E-2</c:v>
                </c:pt>
                <c:pt idx="49">
                  <c:v>0</c:v>
                </c:pt>
                <c:pt idx="50">
                  <c:v>-1.8072289156599999E-2</c:v>
                </c:pt>
                <c:pt idx="51">
                  <c:v>1.47239263804E-2</c:v>
                </c:pt>
                <c:pt idx="52">
                  <c:v>3.6275695284199998E-3</c:v>
                </c:pt>
                <c:pt idx="53">
                  <c:v>2.4096385542200002E-2</c:v>
                </c:pt>
                <c:pt idx="54">
                  <c:v>2.9411764705900002E-2</c:v>
                </c:pt>
                <c:pt idx="55">
                  <c:v>1.1428571428599999E-2</c:v>
                </c:pt>
                <c:pt idx="56">
                  <c:v>1.35593220339E-2</c:v>
                </c:pt>
                <c:pt idx="57">
                  <c:v>-1.8952062430299999E-2</c:v>
                </c:pt>
                <c:pt idx="58">
                  <c:v>5.68181818182E-3</c:v>
                </c:pt>
                <c:pt idx="59">
                  <c:v>0</c:v>
                </c:pt>
                <c:pt idx="60">
                  <c:v>-2.2598870056499999E-2</c:v>
                </c:pt>
                <c:pt idx="61">
                  <c:v>-2.8901734104000001E-2</c:v>
                </c:pt>
                <c:pt idx="62">
                  <c:v>2.97619047619E-2</c:v>
                </c:pt>
                <c:pt idx="63">
                  <c:v>2.3121387283199998E-2</c:v>
                </c:pt>
                <c:pt idx="64">
                  <c:v>0</c:v>
                </c:pt>
                <c:pt idx="65">
                  <c:v>-1.12994350282E-2</c:v>
                </c:pt>
                <c:pt idx="66">
                  <c:v>0</c:v>
                </c:pt>
                <c:pt idx="67">
                  <c:v>5.7142857142899999E-3</c:v>
                </c:pt>
                <c:pt idx="68">
                  <c:v>-8.5227272727300005E-2</c:v>
                </c:pt>
                <c:pt idx="69">
                  <c:v>0</c:v>
                </c:pt>
                <c:pt idx="70">
                  <c:v>6.2111801242199999E-3</c:v>
                </c:pt>
                <c:pt idx="71">
                  <c:v>1.23456790123E-2</c:v>
                </c:pt>
                <c:pt idx="72">
                  <c:v>0</c:v>
                </c:pt>
                <c:pt idx="73">
                  <c:v>-1.8292682926799999E-2</c:v>
                </c:pt>
                <c:pt idx="74">
                  <c:v>0</c:v>
                </c:pt>
                <c:pt idx="75">
                  <c:v>0</c:v>
                </c:pt>
                <c:pt idx="76">
                  <c:v>-6.2111801242199999E-3</c:v>
                </c:pt>
                <c:pt idx="77">
                  <c:v>0</c:v>
                </c:pt>
                <c:pt idx="78">
                  <c:v>0</c:v>
                </c:pt>
                <c:pt idx="79">
                  <c:v>-1.2500000000000001E-2</c:v>
                </c:pt>
                <c:pt idx="80">
                  <c:v>-6.3291139240499996E-3</c:v>
                </c:pt>
                <c:pt idx="81">
                  <c:v>1.9108280254799999E-2</c:v>
                </c:pt>
                <c:pt idx="82">
                  <c:v>1.2500000000000001E-2</c:v>
                </c:pt>
                <c:pt idx="83">
                  <c:v>1.8518518518500001E-2</c:v>
                </c:pt>
                <c:pt idx="84">
                  <c:v>0</c:v>
                </c:pt>
                <c:pt idx="85">
                  <c:v>-1.2121212121200001E-2</c:v>
                </c:pt>
                <c:pt idx="86">
                  <c:v>0</c:v>
                </c:pt>
                <c:pt idx="87">
                  <c:v>-6.1349693251500003E-3</c:v>
                </c:pt>
                <c:pt idx="88">
                  <c:v>-1.23456790123E-2</c:v>
                </c:pt>
                <c:pt idx="89">
                  <c:v>-1.2500000000000001E-2</c:v>
                </c:pt>
                <c:pt idx="90">
                  <c:v>-6.3291139240499996E-3</c:v>
                </c:pt>
                <c:pt idx="91">
                  <c:v>1.27388535032E-2</c:v>
                </c:pt>
                <c:pt idx="92">
                  <c:v>-1.2578616352200001E-2</c:v>
                </c:pt>
                <c:pt idx="93">
                  <c:v>0</c:v>
                </c:pt>
                <c:pt idx="94">
                  <c:v>-6.3694267515900004E-3</c:v>
                </c:pt>
                <c:pt idx="95">
                  <c:v>6.41025641026E-3</c:v>
                </c:pt>
                <c:pt idx="96">
                  <c:v>6.3694267515900004E-3</c:v>
                </c:pt>
                <c:pt idx="97">
                  <c:v>-6.3291139240499996E-3</c:v>
                </c:pt>
                <c:pt idx="98">
                  <c:v>0</c:v>
                </c:pt>
                <c:pt idx="99">
                  <c:v>6.3694267515900004E-3</c:v>
                </c:pt>
                <c:pt idx="100">
                  <c:v>1.89873417722E-2</c:v>
                </c:pt>
                <c:pt idx="101">
                  <c:v>6.2111801242199999E-3</c:v>
                </c:pt>
                <c:pt idx="102">
                  <c:v>3.0864197530900001E-2</c:v>
                </c:pt>
                <c:pt idx="103">
                  <c:v>0</c:v>
                </c:pt>
                <c:pt idx="104">
                  <c:v>-1.19760479042E-2</c:v>
                </c:pt>
                <c:pt idx="105">
                  <c:v>-1.2121212121200001E-2</c:v>
                </c:pt>
                <c:pt idx="106">
                  <c:v>6.1349693251499998E-2</c:v>
                </c:pt>
                <c:pt idx="107">
                  <c:v>-1.7341040462399999E-2</c:v>
                </c:pt>
                <c:pt idx="108">
                  <c:v>0</c:v>
                </c:pt>
                <c:pt idx="109">
                  <c:v>-1.1764705882400001E-2</c:v>
                </c:pt>
                <c:pt idx="110">
                  <c:v>-1.19047619048E-2</c:v>
                </c:pt>
                <c:pt idx="111">
                  <c:v>6.0240963855399997E-3</c:v>
                </c:pt>
                <c:pt idx="112">
                  <c:v>1.7964071856300001E-2</c:v>
                </c:pt>
                <c:pt idx="113">
                  <c:v>0</c:v>
                </c:pt>
                <c:pt idx="114">
                  <c:v>1.7647058823500001E-2</c:v>
                </c:pt>
                <c:pt idx="115">
                  <c:v>-1.7341040462399999E-2</c:v>
                </c:pt>
                <c:pt idx="116">
                  <c:v>-9.4117647058799998E-3</c:v>
                </c:pt>
                <c:pt idx="117">
                  <c:v>-2.6128266033299999E-2</c:v>
                </c:pt>
                <c:pt idx="118">
                  <c:v>-1.8292682926799999E-2</c:v>
                </c:pt>
                <c:pt idx="119">
                  <c:v>-1.2422360248400001E-2</c:v>
                </c:pt>
                <c:pt idx="120">
                  <c:v>-6.2893081761000004E-3</c:v>
                </c:pt>
                <c:pt idx="121">
                  <c:v>2.5316455696199999E-2</c:v>
                </c:pt>
                <c:pt idx="122">
                  <c:v>3.7037037037000002E-2</c:v>
                </c:pt>
                <c:pt idx="123">
                  <c:v>1.7857142857100002E-2</c:v>
                </c:pt>
                <c:pt idx="124">
                  <c:v>1.7543859649100001E-2</c:v>
                </c:pt>
                <c:pt idx="125">
                  <c:v>-7.4712643678200005E-2</c:v>
                </c:pt>
                <c:pt idx="126">
                  <c:v>3.1055900621099999E-2</c:v>
                </c:pt>
                <c:pt idx="127">
                  <c:v>-1.8072289156599999E-2</c:v>
                </c:pt>
                <c:pt idx="128">
                  <c:v>0</c:v>
                </c:pt>
                <c:pt idx="129">
                  <c:v>-1.8404907975499998E-2</c:v>
                </c:pt>
                <c:pt idx="130">
                  <c:v>0</c:v>
                </c:pt>
                <c:pt idx="131">
                  <c:v>1.2500000000000001E-2</c:v>
                </c:pt>
                <c:pt idx="132">
                  <c:v>6.1728395061700003E-3</c:v>
                </c:pt>
                <c:pt idx="133">
                  <c:v>-6.1349693251500003E-3</c:v>
                </c:pt>
                <c:pt idx="134">
                  <c:v>-6.1728395061700003E-3</c:v>
                </c:pt>
                <c:pt idx="135">
                  <c:v>-1.2422360248400001E-2</c:v>
                </c:pt>
                <c:pt idx="136">
                  <c:v>0</c:v>
                </c:pt>
                <c:pt idx="137">
                  <c:v>6.2893081761000004E-3</c:v>
                </c:pt>
                <c:pt idx="138">
                  <c:v>-6.2500000000000003E-3</c:v>
                </c:pt>
                <c:pt idx="139">
                  <c:v>-1.2578616352200001E-2</c:v>
                </c:pt>
                <c:pt idx="140">
                  <c:v>-1.9108280254799999E-2</c:v>
                </c:pt>
                <c:pt idx="141">
                  <c:v>-1.03896103896E-2</c:v>
                </c:pt>
                <c:pt idx="142">
                  <c:v>-4.8556430446199998E-2</c:v>
                </c:pt>
                <c:pt idx="143">
                  <c:v>-2.0689655172399998E-2</c:v>
                </c:pt>
                <c:pt idx="144">
                  <c:v>1.40845070423E-2</c:v>
                </c:pt>
                <c:pt idx="145">
                  <c:v>6.9444444444399997E-3</c:v>
                </c:pt>
                <c:pt idx="146">
                  <c:v>6.8965517241399996E-3</c:v>
                </c:pt>
                <c:pt idx="147">
                  <c:v>1.3698630137E-2</c:v>
                </c:pt>
                <c:pt idx="148">
                  <c:v>6.7567567567600002E-3</c:v>
                </c:pt>
                <c:pt idx="149">
                  <c:v>-3.3557046979900002E-2</c:v>
                </c:pt>
                <c:pt idx="150">
                  <c:v>6.9444444444399997E-3</c:v>
                </c:pt>
                <c:pt idx="151">
                  <c:v>2.0689655172399998E-2</c:v>
                </c:pt>
                <c:pt idx="152">
                  <c:v>-2.0270270270300001E-2</c:v>
                </c:pt>
                <c:pt idx="153">
                  <c:v>3.4482758620700001E-2</c:v>
                </c:pt>
                <c:pt idx="154">
                  <c:v>6.6666666666700004E-3</c:v>
                </c:pt>
                <c:pt idx="155">
                  <c:v>1.98675496689E-2</c:v>
                </c:pt>
                <c:pt idx="156">
                  <c:v>-1.2987012987E-2</c:v>
                </c:pt>
                <c:pt idx="157">
                  <c:v>0</c:v>
                </c:pt>
                <c:pt idx="158">
                  <c:v>-1.3157894736799999E-2</c:v>
                </c:pt>
                <c:pt idx="159">
                  <c:v>-1.33333333333E-2</c:v>
                </c:pt>
                <c:pt idx="160">
                  <c:v>-1.3513513513500001E-2</c:v>
                </c:pt>
                <c:pt idx="161">
                  <c:v>1.3698630137E-2</c:v>
                </c:pt>
                <c:pt idx="162">
                  <c:v>-1.3513513513500001E-2</c:v>
                </c:pt>
                <c:pt idx="163">
                  <c:v>-1.3698630137E-2</c:v>
                </c:pt>
                <c:pt idx="164">
                  <c:v>3.4722222222199998E-2</c:v>
                </c:pt>
                <c:pt idx="165">
                  <c:v>-1.34228187919E-2</c:v>
                </c:pt>
                <c:pt idx="166">
                  <c:v>6.8027210884400004E-3</c:v>
                </c:pt>
                <c:pt idx="167">
                  <c:v>0</c:v>
                </c:pt>
                <c:pt idx="168">
                  <c:v>-1.3513513513500001E-2</c:v>
                </c:pt>
                <c:pt idx="169">
                  <c:v>-1.3698630137E-2</c:v>
                </c:pt>
                <c:pt idx="170">
                  <c:v>1.3888888888900001E-2</c:v>
                </c:pt>
                <c:pt idx="171">
                  <c:v>0</c:v>
                </c:pt>
                <c:pt idx="172">
                  <c:v>1.3698630137E-2</c:v>
                </c:pt>
                <c:pt idx="173">
                  <c:v>-2.7027027027000002E-2</c:v>
                </c:pt>
                <c:pt idx="174">
                  <c:v>6.9444444444399997E-3</c:v>
                </c:pt>
                <c:pt idx="175">
                  <c:v>0</c:v>
                </c:pt>
                <c:pt idx="176">
                  <c:v>1.3793103448300001E-2</c:v>
                </c:pt>
                <c:pt idx="177">
                  <c:v>4.7619047619000002E-2</c:v>
                </c:pt>
                <c:pt idx="178">
                  <c:v>4.5454545454499999E-2</c:v>
                </c:pt>
                <c:pt idx="179">
                  <c:v>0</c:v>
                </c:pt>
                <c:pt idx="180">
                  <c:v>0</c:v>
                </c:pt>
                <c:pt idx="181">
                  <c:v>-1.2422360248400001E-2</c:v>
                </c:pt>
                <c:pt idx="182">
                  <c:v>-6.2893081761000004E-3</c:v>
                </c:pt>
                <c:pt idx="183">
                  <c:v>6.3291139240499996E-3</c:v>
                </c:pt>
                <c:pt idx="184">
                  <c:v>6.2893081761000004E-3</c:v>
                </c:pt>
                <c:pt idx="185">
                  <c:v>-1.2500000000000001E-2</c:v>
                </c:pt>
                <c:pt idx="186">
                  <c:v>2.5316455696199999E-2</c:v>
                </c:pt>
                <c:pt idx="187">
                  <c:v>-1.23456790123E-2</c:v>
                </c:pt>
                <c:pt idx="188">
                  <c:v>-3.125E-2</c:v>
                </c:pt>
                <c:pt idx="189">
                  <c:v>-4.5161290322600002E-2</c:v>
                </c:pt>
                <c:pt idx="190">
                  <c:v>-1.3513513513500001E-2</c:v>
                </c:pt>
                <c:pt idx="191">
                  <c:v>1.3698630137E-2</c:v>
                </c:pt>
                <c:pt idx="192">
                  <c:v>9.4594594594599998E-2</c:v>
                </c:pt>
                <c:pt idx="193">
                  <c:v>6.1728395061700003E-3</c:v>
                </c:pt>
                <c:pt idx="194">
                  <c:v>-6.1349693251500003E-3</c:v>
                </c:pt>
                <c:pt idx="195">
                  <c:v>-6.1728395061700003E-3</c:v>
                </c:pt>
                <c:pt idx="196">
                  <c:v>6.2111801242199999E-3</c:v>
                </c:pt>
                <c:pt idx="197">
                  <c:v>-3.7037037037000002E-3</c:v>
                </c:pt>
                <c:pt idx="198">
                  <c:v>9.9132589838900002E-3</c:v>
                </c:pt>
                <c:pt idx="199">
                  <c:v>3.68098159509E-2</c:v>
                </c:pt>
                <c:pt idx="200">
                  <c:v>-1.77514792899E-2</c:v>
                </c:pt>
                <c:pt idx="201">
                  <c:v>0.10843373494</c:v>
                </c:pt>
                <c:pt idx="202">
                  <c:v>9.2391304347800005E-2</c:v>
                </c:pt>
                <c:pt idx="203">
                  <c:v>-3.9800995024899997E-2</c:v>
                </c:pt>
                <c:pt idx="204">
                  <c:v>2.5906735751300002E-2</c:v>
                </c:pt>
                <c:pt idx="205">
                  <c:v>8.2828282828300001E-2</c:v>
                </c:pt>
                <c:pt idx="206">
                  <c:v>-1.5858208955200001E-2</c:v>
                </c:pt>
                <c:pt idx="207">
                  <c:v>2.84360189573E-2</c:v>
                </c:pt>
                <c:pt idx="208">
                  <c:v>1.38248847926E-2</c:v>
                </c:pt>
                <c:pt idx="209">
                  <c:v>4.5454545454500003E-3</c:v>
                </c:pt>
                <c:pt idx="210">
                  <c:v>-9.0497737556600004E-3</c:v>
                </c:pt>
                <c:pt idx="211">
                  <c:v>9.1324200913200006E-3</c:v>
                </c:pt>
                <c:pt idx="212">
                  <c:v>0</c:v>
                </c:pt>
                <c:pt idx="213">
                  <c:v>0</c:v>
                </c:pt>
                <c:pt idx="214">
                  <c:v>2.7149321266999999E-2</c:v>
                </c:pt>
                <c:pt idx="215">
                  <c:v>6.6079295154199996E-2</c:v>
                </c:pt>
                <c:pt idx="216">
                  <c:v>3.3057851239700002E-2</c:v>
                </c:pt>
                <c:pt idx="217">
                  <c:v>0</c:v>
                </c:pt>
                <c:pt idx="218">
                  <c:v>6.4000000000000001E-2</c:v>
                </c:pt>
                <c:pt idx="219">
                  <c:v>-1.12781954887E-2</c:v>
                </c:pt>
                <c:pt idx="220">
                  <c:v>-2.66159695817E-2</c:v>
                </c:pt>
                <c:pt idx="221">
                  <c:v>-1.953125E-2</c:v>
                </c:pt>
                <c:pt idx="222">
                  <c:v>-5.5776892430299999E-2</c:v>
                </c:pt>
                <c:pt idx="223">
                  <c:v>-4.2194092826999999E-2</c:v>
                </c:pt>
                <c:pt idx="224">
                  <c:v>4.4052863436100001E-2</c:v>
                </c:pt>
                <c:pt idx="225">
                  <c:v>-1.68776371308E-2</c:v>
                </c:pt>
                <c:pt idx="226">
                  <c:v>4.29184549356E-3</c:v>
                </c:pt>
                <c:pt idx="227">
                  <c:v>8.5470085470099998E-3</c:v>
                </c:pt>
                <c:pt idx="228">
                  <c:v>1.6949152542399998E-2</c:v>
                </c:pt>
                <c:pt idx="229">
                  <c:v>-1.6666666666700001E-2</c:v>
                </c:pt>
                <c:pt idx="230">
                  <c:v>-1.27118644068E-2</c:v>
                </c:pt>
                <c:pt idx="231">
                  <c:v>-3.4334763948499998E-2</c:v>
                </c:pt>
                <c:pt idx="232">
                  <c:v>-1.33333333333E-2</c:v>
                </c:pt>
                <c:pt idx="233">
                  <c:v>3.6936936936899999E-2</c:v>
                </c:pt>
                <c:pt idx="234">
                  <c:v>2.08514335361E-2</c:v>
                </c:pt>
                <c:pt idx="235">
                  <c:v>-4.2553191489399997E-3</c:v>
                </c:pt>
                <c:pt idx="236">
                  <c:v>0</c:v>
                </c:pt>
                <c:pt idx="237">
                  <c:v>-4.2735042734999999E-2</c:v>
                </c:pt>
                <c:pt idx="238">
                  <c:v>1.7857142857100002E-2</c:v>
                </c:pt>
                <c:pt idx="239">
                  <c:v>6.5789473684200003E-2</c:v>
                </c:pt>
                <c:pt idx="240">
                  <c:v>3.7037037037000002E-2</c:v>
                </c:pt>
                <c:pt idx="241">
                  <c:v>7.9365079365100004E-3</c:v>
                </c:pt>
                <c:pt idx="242">
                  <c:v>-7.8740157480300006E-3</c:v>
                </c:pt>
                <c:pt idx="243">
                  <c:v>-3.1746031745999999E-2</c:v>
                </c:pt>
                <c:pt idx="244">
                  <c:v>-2.04918032787E-2</c:v>
                </c:pt>
                <c:pt idx="245">
                  <c:v>0.10460251046000001</c:v>
                </c:pt>
                <c:pt idx="246">
                  <c:v>7.5757575757600002E-3</c:v>
                </c:pt>
                <c:pt idx="247">
                  <c:v>3.00751879699E-2</c:v>
                </c:pt>
                <c:pt idx="248">
                  <c:v>-1.38686131387E-2</c:v>
                </c:pt>
                <c:pt idx="249">
                  <c:v>-2.29459659511E-2</c:v>
                </c:pt>
                <c:pt idx="250">
                  <c:v>-6.06060606061E-2</c:v>
                </c:pt>
                <c:pt idx="251">
                  <c:v>3.2258064516099999E-2</c:v>
                </c:pt>
                <c:pt idx="252">
                  <c:v>1.171875E-2</c:v>
                </c:pt>
                <c:pt idx="253">
                  <c:v>-9.2664092664100001E-2</c:v>
                </c:pt>
                <c:pt idx="254">
                  <c:v>-2.5531914893599999E-2</c:v>
                </c:pt>
                <c:pt idx="255">
                  <c:v>7.4235807860299999E-2</c:v>
                </c:pt>
                <c:pt idx="256">
                  <c:v>0</c:v>
                </c:pt>
                <c:pt idx="257">
                  <c:v>-5.6910569105699998E-2</c:v>
                </c:pt>
                <c:pt idx="258">
                  <c:v>-2.1551724137900002E-2</c:v>
                </c:pt>
                <c:pt idx="259">
                  <c:v>2.6431718061699999E-2</c:v>
                </c:pt>
                <c:pt idx="260">
                  <c:v>1.7167381974200001E-2</c:v>
                </c:pt>
                <c:pt idx="261">
                  <c:v>2.5316455696199999E-2</c:v>
                </c:pt>
                <c:pt idx="262">
                  <c:v>8.2304526748999997E-3</c:v>
                </c:pt>
                <c:pt idx="263">
                  <c:v>4.0816326530600001E-3</c:v>
                </c:pt>
                <c:pt idx="264">
                  <c:v>8.1300813008099992E-3</c:v>
                </c:pt>
                <c:pt idx="265">
                  <c:v>0.116935483871</c:v>
                </c:pt>
                <c:pt idx="266">
                  <c:v>-7.2202166065000004E-2</c:v>
                </c:pt>
                <c:pt idx="267">
                  <c:v>1.55642023346E-2</c:v>
                </c:pt>
                <c:pt idx="268">
                  <c:v>-2.68199233716E-2</c:v>
                </c:pt>
                <c:pt idx="269">
                  <c:v>4.3307086614199998E-2</c:v>
                </c:pt>
                <c:pt idx="270">
                  <c:v>-7.5471698113200002E-3</c:v>
                </c:pt>
                <c:pt idx="271">
                  <c:v>1.1406844106500001E-2</c:v>
                </c:pt>
                <c:pt idx="272">
                  <c:v>7.5187969924800004E-3</c:v>
                </c:pt>
                <c:pt idx="273">
                  <c:v>-1.1194029850699999E-2</c:v>
                </c:pt>
                <c:pt idx="274">
                  <c:v>3.7735849056600001E-3</c:v>
                </c:pt>
                <c:pt idx="275">
                  <c:v>-2.25563909774E-2</c:v>
                </c:pt>
                <c:pt idx="276">
                  <c:v>0</c:v>
                </c:pt>
                <c:pt idx="277">
                  <c:v>3.8461538461500001E-2</c:v>
                </c:pt>
                <c:pt idx="278">
                  <c:v>-3.7037037037000002E-3</c:v>
                </c:pt>
                <c:pt idx="279">
                  <c:v>-3.7174721189600003E-2</c:v>
                </c:pt>
                <c:pt idx="280">
                  <c:v>7.3359073359099997E-2</c:v>
                </c:pt>
                <c:pt idx="281">
                  <c:v>-3.5971223021600001E-3</c:v>
                </c:pt>
                <c:pt idx="282">
                  <c:v>-1.08303249097E-2</c:v>
                </c:pt>
                <c:pt idx="283">
                  <c:v>0</c:v>
                </c:pt>
                <c:pt idx="284">
                  <c:v>3.2846715328499997E-2</c:v>
                </c:pt>
                <c:pt idx="285">
                  <c:v>3.5335689045900001E-3</c:v>
                </c:pt>
                <c:pt idx="286">
                  <c:v>1.0563380281700001E-2</c:v>
                </c:pt>
                <c:pt idx="287">
                  <c:v>3.8327526132400001E-2</c:v>
                </c:pt>
                <c:pt idx="288">
                  <c:v>2.68456375839E-2</c:v>
                </c:pt>
                <c:pt idx="289">
                  <c:v>1.9607843137300001E-2</c:v>
                </c:pt>
                <c:pt idx="290">
                  <c:v>0.137820512821</c:v>
                </c:pt>
                <c:pt idx="291">
                  <c:v>-4.2253521126800003E-2</c:v>
                </c:pt>
                <c:pt idx="292">
                  <c:v>-2.3529411764700001E-2</c:v>
                </c:pt>
                <c:pt idx="293">
                  <c:v>2.1084397590400001E-2</c:v>
                </c:pt>
                <c:pt idx="294">
                  <c:v>2.0648848339299999E-2</c:v>
                </c:pt>
                <c:pt idx="295">
                  <c:v>5.20232400013E-2</c:v>
                </c:pt>
                <c:pt idx="296">
                  <c:v>3.5714228806899999E-2</c:v>
                </c:pt>
                <c:pt idx="297">
                  <c:v>-1.32625994695E-2</c:v>
                </c:pt>
                <c:pt idx="298">
                  <c:v>3.76343548387E-2</c:v>
                </c:pt>
                <c:pt idx="299">
                  <c:v>-1.0362643023999999E-2</c:v>
                </c:pt>
                <c:pt idx="300">
                  <c:v>-7.9581151832500002E-2</c:v>
                </c:pt>
                <c:pt idx="301">
                  <c:v>6.0864618885100003E-2</c:v>
                </c:pt>
                <c:pt idx="302">
                  <c:v>-2.6809651474500001E-3</c:v>
                </c:pt>
                <c:pt idx="303">
                  <c:v>-2.95699462366E-2</c:v>
                </c:pt>
                <c:pt idx="304">
                  <c:v>0</c:v>
                </c:pt>
                <c:pt idx="305">
                  <c:v>3.60111931308E-2</c:v>
                </c:pt>
                <c:pt idx="306">
                  <c:v>3.6363527467200001E-2</c:v>
                </c:pt>
                <c:pt idx="307">
                  <c:v>2.06399391455E-2</c:v>
                </c:pt>
                <c:pt idx="308">
                  <c:v>8.4428711606199996E-2</c:v>
                </c:pt>
                <c:pt idx="309">
                  <c:v>-3.4965033334999999E-2</c:v>
                </c:pt>
                <c:pt idx="310">
                  <c:v>4.8308210226700003E-3</c:v>
                </c:pt>
                <c:pt idx="311">
                  <c:v>8.1730821237100001E-2</c:v>
                </c:pt>
                <c:pt idx="312">
                  <c:v>6.6666666666700004E-3</c:v>
                </c:pt>
                <c:pt idx="313">
                  <c:v>1.1037527593800001E-2</c:v>
                </c:pt>
                <c:pt idx="314">
                  <c:v>-6.3318733624499995E-2</c:v>
                </c:pt>
                <c:pt idx="315">
                  <c:v>4.6620044446599999E-2</c:v>
                </c:pt>
                <c:pt idx="316">
                  <c:v>-9.5768458985799998E-2</c:v>
                </c:pt>
                <c:pt idx="317">
                  <c:v>-6.6502367808000007E-2</c:v>
                </c:pt>
                <c:pt idx="318">
                  <c:v>-5.0131976246300003E-2</c:v>
                </c:pt>
                <c:pt idx="319">
                  <c:v>-6.11111111111E-2</c:v>
                </c:pt>
                <c:pt idx="320">
                  <c:v>7.6923136094700001E-2</c:v>
                </c:pt>
                <c:pt idx="321">
                  <c:v>0.112637301503</c:v>
                </c:pt>
                <c:pt idx="322">
                  <c:v>-7.0617283950600004E-2</c:v>
                </c:pt>
                <c:pt idx="323">
                  <c:v>-1.1689691817200001E-2</c:v>
                </c:pt>
                <c:pt idx="324">
                  <c:v>-9.4086021505400005E-2</c:v>
                </c:pt>
                <c:pt idx="325">
                  <c:v>0.12166172106799999</c:v>
                </c:pt>
                <c:pt idx="326">
                  <c:v>-5.8201111111099997E-2</c:v>
                </c:pt>
                <c:pt idx="327">
                  <c:v>-7.5842588530499994E-2</c:v>
                </c:pt>
                <c:pt idx="328">
                  <c:v>3.03945270277E-3</c:v>
                </c:pt>
                <c:pt idx="329">
                  <c:v>2.4242424242400001E-2</c:v>
                </c:pt>
                <c:pt idx="330">
                  <c:v>6.5088757396399993E-2</c:v>
                </c:pt>
                <c:pt idx="331">
                  <c:v>5.5555555555600001E-3</c:v>
                </c:pt>
                <c:pt idx="332">
                  <c:v>0</c:v>
                </c:pt>
                <c:pt idx="333">
                  <c:v>-4.6961325966900003E-2</c:v>
                </c:pt>
                <c:pt idx="334">
                  <c:v>-2.8984927536200001E-3</c:v>
                </c:pt>
                <c:pt idx="335">
                  <c:v>3.1976684187399997E-2</c:v>
                </c:pt>
                <c:pt idx="336">
                  <c:v>7.8873239436600004E-2</c:v>
                </c:pt>
                <c:pt idx="337">
                  <c:v>-1.82768146214E-2</c:v>
                </c:pt>
                <c:pt idx="338">
                  <c:v>-5.5851013609099998E-2</c:v>
                </c:pt>
                <c:pt idx="339">
                  <c:v>0</c:v>
                </c:pt>
                <c:pt idx="340">
                  <c:v>-1.40845070423E-2</c:v>
                </c:pt>
                <c:pt idx="341">
                  <c:v>8.5714285714299995E-3</c:v>
                </c:pt>
                <c:pt idx="342">
                  <c:v>-2.5495694050999999E-2</c:v>
                </c:pt>
                <c:pt idx="343">
                  <c:v>-3.7790811756300002E-2</c:v>
                </c:pt>
                <c:pt idx="344">
                  <c:v>5.7401876580199997E-2</c:v>
                </c:pt>
                <c:pt idx="345">
                  <c:v>5.7142857142899999E-3</c:v>
                </c:pt>
                <c:pt idx="346">
                  <c:v>-8.5226704545499996E-3</c:v>
                </c:pt>
                <c:pt idx="347">
                  <c:v>3.1518565529000002E-2</c:v>
                </c:pt>
                <c:pt idx="348">
                  <c:v>2.50000555556E-2</c:v>
                </c:pt>
                <c:pt idx="349">
                  <c:v>5.4199455056900001E-3</c:v>
                </c:pt>
                <c:pt idx="350">
                  <c:v>-3.5040379247500003E-2</c:v>
                </c:pt>
                <c:pt idx="351">
                  <c:v>-5.5866480446899996E-3</c:v>
                </c:pt>
                <c:pt idx="352">
                  <c:v>-2.8089327420700002E-3</c:v>
                </c:pt>
                <c:pt idx="353">
                  <c:v>3.71830985915E-2</c:v>
                </c:pt>
                <c:pt idx="354">
                  <c:v>4.8886474741999999E-3</c:v>
                </c:pt>
                <c:pt idx="355">
                  <c:v>-3.5135135135099999E-2</c:v>
                </c:pt>
                <c:pt idx="356">
                  <c:v>-8.4033053221299996E-3</c:v>
                </c:pt>
                <c:pt idx="357">
                  <c:v>-6.2146945641399998E-2</c:v>
                </c:pt>
                <c:pt idx="358">
                  <c:v>-9.6385542168700003E-2</c:v>
                </c:pt>
                <c:pt idx="359">
                  <c:v>-3.6666666666700001E-2</c:v>
                </c:pt>
                <c:pt idx="360">
                  <c:v>-6.9204152249100004E-3</c:v>
                </c:pt>
                <c:pt idx="361">
                  <c:v>-5.2264808362400002E-2</c:v>
                </c:pt>
                <c:pt idx="362">
                  <c:v>-3.3088235294100002E-2</c:v>
                </c:pt>
                <c:pt idx="363">
                  <c:v>-6.2357414448700001E-2</c:v>
                </c:pt>
                <c:pt idx="364">
                  <c:v>-4.2984590429799997E-2</c:v>
                </c:pt>
                <c:pt idx="365">
                  <c:v>0</c:v>
                </c:pt>
                <c:pt idx="366">
                  <c:v>-6.3559322033899995E-2</c:v>
                </c:pt>
                <c:pt idx="367">
                  <c:v>5.8823529411800003E-2</c:v>
                </c:pt>
                <c:pt idx="368">
                  <c:v>-5.1282051282099998E-2</c:v>
                </c:pt>
                <c:pt idx="369">
                  <c:v>8.5585585585600005E-2</c:v>
                </c:pt>
                <c:pt idx="370">
                  <c:v>-1.2448132780100001E-2</c:v>
                </c:pt>
                <c:pt idx="371">
                  <c:v>1.6806722689099999E-2</c:v>
                </c:pt>
                <c:pt idx="372">
                  <c:v>2.0661157024799998E-2</c:v>
                </c:pt>
                <c:pt idx="373">
                  <c:v>0.17004048583</c:v>
                </c:pt>
                <c:pt idx="374">
                  <c:v>3.4602076124600001E-3</c:v>
                </c:pt>
                <c:pt idx="375">
                  <c:v>-3.4482758620699998E-3</c:v>
                </c:pt>
                <c:pt idx="376">
                  <c:v>-6.5743944636699997E-2</c:v>
                </c:pt>
                <c:pt idx="377">
                  <c:v>-4.0740740740699999E-2</c:v>
                </c:pt>
                <c:pt idx="378">
                  <c:v>3.861003861E-3</c:v>
                </c:pt>
                <c:pt idx="379">
                  <c:v>3.8461538461500001E-3</c:v>
                </c:pt>
                <c:pt idx="380">
                  <c:v>1.53256704981E-2</c:v>
                </c:pt>
                <c:pt idx="381">
                  <c:v>5.2830188679200002E-2</c:v>
                </c:pt>
                <c:pt idx="382">
                  <c:v>1.79211469534E-2</c:v>
                </c:pt>
                <c:pt idx="383">
                  <c:v>-7.0422535211300003E-3</c:v>
                </c:pt>
                <c:pt idx="384">
                  <c:v>-1.0638297872299999E-2</c:v>
                </c:pt>
                <c:pt idx="385">
                  <c:v>-2.1505376344100002E-2</c:v>
                </c:pt>
                <c:pt idx="386">
                  <c:v>-3.6630036630000001E-3</c:v>
                </c:pt>
                <c:pt idx="387">
                  <c:v>-1.6176470588200001E-2</c:v>
                </c:pt>
                <c:pt idx="388">
                  <c:v>1.644245142E-2</c:v>
                </c:pt>
                <c:pt idx="389">
                  <c:v>1.1029411764700001E-2</c:v>
                </c:pt>
                <c:pt idx="390">
                  <c:v>1.09090909091E-2</c:v>
                </c:pt>
                <c:pt idx="391">
                  <c:v>0</c:v>
                </c:pt>
                <c:pt idx="392">
                  <c:v>2.5179856115099999E-2</c:v>
                </c:pt>
                <c:pt idx="393">
                  <c:v>-3.5087719298200003E-2</c:v>
                </c:pt>
                <c:pt idx="394">
                  <c:v>1.8181818181800001E-2</c:v>
                </c:pt>
                <c:pt idx="395">
                  <c:v>-3.2142857142900001E-2</c:v>
                </c:pt>
                <c:pt idx="396">
                  <c:v>-3.6900369003700002E-3</c:v>
                </c:pt>
                <c:pt idx="397">
                  <c:v>-5.5555555555600003E-2</c:v>
                </c:pt>
                <c:pt idx="398">
                  <c:v>-5.8823529411800003E-2</c:v>
                </c:pt>
                <c:pt idx="399">
                  <c:v>-2.9166666666700002E-2</c:v>
                </c:pt>
                <c:pt idx="400">
                  <c:v>9.0128755364800001E-2</c:v>
                </c:pt>
                <c:pt idx="401">
                  <c:v>2.3622047244100001E-2</c:v>
                </c:pt>
                <c:pt idx="402">
                  <c:v>-1.53846153846E-2</c:v>
                </c:pt>
                <c:pt idx="403">
                  <c:v>-1.5625E-2</c:v>
                </c:pt>
                <c:pt idx="404">
                  <c:v>-6.7460317460299998E-2</c:v>
                </c:pt>
                <c:pt idx="405">
                  <c:v>0</c:v>
                </c:pt>
                <c:pt idx="406">
                  <c:v>4.2553191489399997E-3</c:v>
                </c:pt>
                <c:pt idx="407">
                  <c:v>0</c:v>
                </c:pt>
                <c:pt idx="408">
                  <c:v>0</c:v>
                </c:pt>
                <c:pt idx="409">
                  <c:v>6.7796610169500005E-2</c:v>
                </c:pt>
                <c:pt idx="410">
                  <c:v>-1.5873015872999999E-2</c:v>
                </c:pt>
                <c:pt idx="411">
                  <c:v>8.0645161290299992E-3</c:v>
                </c:pt>
                <c:pt idx="412">
                  <c:v>0.02</c:v>
                </c:pt>
                <c:pt idx="413">
                  <c:v>0</c:v>
                </c:pt>
                <c:pt idx="414">
                  <c:v>5.49019607843E-2</c:v>
                </c:pt>
                <c:pt idx="415">
                  <c:v>-2.2304832713799998E-2</c:v>
                </c:pt>
                <c:pt idx="416">
                  <c:v>3.4220532319399997E-2</c:v>
                </c:pt>
                <c:pt idx="417">
                  <c:v>7.3529411764700001E-3</c:v>
                </c:pt>
                <c:pt idx="418">
                  <c:v>0</c:v>
                </c:pt>
                <c:pt idx="419">
                  <c:v>7.2992700729900004E-3</c:v>
                </c:pt>
                <c:pt idx="420">
                  <c:v>-4.9275362318800003E-2</c:v>
                </c:pt>
                <c:pt idx="421">
                  <c:v>4.0396341463400001E-2</c:v>
                </c:pt>
                <c:pt idx="422">
                  <c:v>2.1978021978000001E-2</c:v>
                </c:pt>
                <c:pt idx="423">
                  <c:v>-3.58422939068E-3</c:v>
                </c:pt>
                <c:pt idx="424">
                  <c:v>2.5179856115099999E-2</c:v>
                </c:pt>
                <c:pt idx="425">
                  <c:v>1.40350877193E-2</c:v>
                </c:pt>
                <c:pt idx="426">
                  <c:v>4.4982698961899999E-2</c:v>
                </c:pt>
                <c:pt idx="427">
                  <c:v>4.3046357615899998E-2</c:v>
                </c:pt>
                <c:pt idx="428">
                  <c:v>-2.53968253968E-2</c:v>
                </c:pt>
                <c:pt idx="429">
                  <c:v>-3.9087947882700001E-2</c:v>
                </c:pt>
                <c:pt idx="430">
                  <c:v>3.0508474576300001E-2</c:v>
                </c:pt>
                <c:pt idx="431">
                  <c:v>3.2894736842100002E-2</c:v>
                </c:pt>
                <c:pt idx="432">
                  <c:v>-4.4585987261100003E-2</c:v>
                </c:pt>
                <c:pt idx="433">
                  <c:v>3.3333333333299998E-3</c:v>
                </c:pt>
                <c:pt idx="434">
                  <c:v>1.3289036544900001E-2</c:v>
                </c:pt>
                <c:pt idx="435">
                  <c:v>1.6393442623E-2</c:v>
                </c:pt>
                <c:pt idx="436">
                  <c:v>9.6774193548400007E-3</c:v>
                </c:pt>
                <c:pt idx="437">
                  <c:v>3.2587859424900001E-2</c:v>
                </c:pt>
                <c:pt idx="438">
                  <c:v>-2.2277227722800001E-2</c:v>
                </c:pt>
                <c:pt idx="439">
                  <c:v>-3.1645569620300002E-3</c:v>
                </c:pt>
                <c:pt idx="440">
                  <c:v>-7.9365079365099997E-2</c:v>
                </c:pt>
                <c:pt idx="441">
                  <c:v>5.1724137931000003E-2</c:v>
                </c:pt>
                <c:pt idx="442">
                  <c:v>3.3442622950799999E-2</c:v>
                </c:pt>
                <c:pt idx="443">
                  <c:v>1.52284263959E-2</c:v>
                </c:pt>
                <c:pt idx="444">
                  <c:v>0</c:v>
                </c:pt>
                <c:pt idx="445">
                  <c:v>0</c:v>
                </c:pt>
                <c:pt idx="446">
                  <c:v>3.4374937500000001E-2</c:v>
                </c:pt>
                <c:pt idx="447">
                  <c:v>-6.0421755916699998E-3</c:v>
                </c:pt>
                <c:pt idx="448">
                  <c:v>4.4984799696999998E-2</c:v>
                </c:pt>
                <c:pt idx="449">
                  <c:v>-4.6538798921500001E-2</c:v>
                </c:pt>
                <c:pt idx="450">
                  <c:v>1.2812752459600001E-2</c:v>
                </c:pt>
                <c:pt idx="451">
                  <c:v>1.1445843373500001E-2</c:v>
                </c:pt>
                <c:pt idx="452">
                  <c:v>-0.10125079802</c:v>
                </c:pt>
                <c:pt idx="453">
                  <c:v>4.0424121935099998E-2</c:v>
                </c:pt>
                <c:pt idx="454">
                  <c:v>1.9108280254799999E-2</c:v>
                </c:pt>
                <c:pt idx="455">
                  <c:v>-5.7500000000000002E-2</c:v>
                </c:pt>
                <c:pt idx="456">
                  <c:v>-1.52519893899E-2</c:v>
                </c:pt>
                <c:pt idx="457">
                  <c:v>1.6835016835000001E-2</c:v>
                </c:pt>
                <c:pt idx="458">
                  <c:v>-6.6225165562900003E-3</c:v>
                </c:pt>
                <c:pt idx="459">
                  <c:v>0.01</c:v>
                </c:pt>
                <c:pt idx="460">
                  <c:v>-3.3003300330000001E-3</c:v>
                </c:pt>
                <c:pt idx="461">
                  <c:v>-2.6490066225200001E-2</c:v>
                </c:pt>
                <c:pt idx="462">
                  <c:v>0</c:v>
                </c:pt>
                <c:pt idx="463">
                  <c:v>-2.2448979591799999E-2</c:v>
                </c:pt>
                <c:pt idx="464">
                  <c:v>-4.31454418928E-2</c:v>
                </c:pt>
                <c:pt idx="465">
                  <c:v>-1.45454545455E-2</c:v>
                </c:pt>
                <c:pt idx="466">
                  <c:v>1.40221402214E-2</c:v>
                </c:pt>
                <c:pt idx="467">
                  <c:v>5.8224163027699996E-3</c:v>
                </c:pt>
                <c:pt idx="468">
                  <c:v>5.7887120115799997E-3</c:v>
                </c:pt>
                <c:pt idx="469">
                  <c:v>3.5971223021600001E-3</c:v>
                </c:pt>
                <c:pt idx="470">
                  <c:v>-1.4336917562700001E-2</c:v>
                </c:pt>
                <c:pt idx="471">
                  <c:v>7.2727272727299997E-3</c:v>
                </c:pt>
                <c:pt idx="472">
                  <c:v>0</c:v>
                </c:pt>
                <c:pt idx="473">
                  <c:v>1.08303249097E-2</c:v>
                </c:pt>
                <c:pt idx="474">
                  <c:v>1.07142857143E-2</c:v>
                </c:pt>
                <c:pt idx="475">
                  <c:v>7.06713780919E-3</c:v>
                </c:pt>
                <c:pt idx="476">
                  <c:v>-1.40350877193E-2</c:v>
                </c:pt>
                <c:pt idx="477">
                  <c:v>-3.2740213523099998E-2</c:v>
                </c:pt>
                <c:pt idx="478">
                  <c:v>-1.3980868285500001E-2</c:v>
                </c:pt>
                <c:pt idx="479">
                  <c:v>1.1194029850699999E-2</c:v>
                </c:pt>
                <c:pt idx="480">
                  <c:v>2.5830258302599999E-2</c:v>
                </c:pt>
                <c:pt idx="481">
                  <c:v>1.07913669065E-2</c:v>
                </c:pt>
                <c:pt idx="482">
                  <c:v>-2.4911032028500001E-2</c:v>
                </c:pt>
                <c:pt idx="483">
                  <c:v>7.2992700729900004E-3</c:v>
                </c:pt>
                <c:pt idx="484">
                  <c:v>3.6231884058E-2</c:v>
                </c:pt>
                <c:pt idx="485">
                  <c:v>-1.3986013986000001E-2</c:v>
                </c:pt>
                <c:pt idx="486">
                  <c:v>-1.7730496453899999E-2</c:v>
                </c:pt>
                <c:pt idx="487">
                  <c:v>-2.8158844765299999E-2</c:v>
                </c:pt>
                <c:pt idx="488">
                  <c:v>1.9316493313500001E-2</c:v>
                </c:pt>
                <c:pt idx="489">
                  <c:v>2.0408163265300001E-2</c:v>
                </c:pt>
                <c:pt idx="490">
                  <c:v>1.07142857143E-2</c:v>
                </c:pt>
                <c:pt idx="491">
                  <c:v>-1.06007067138E-2</c:v>
                </c:pt>
                <c:pt idx="492">
                  <c:v>-1.4999999999999999E-2</c:v>
                </c:pt>
                <c:pt idx="493">
                  <c:v>7.2516316171099997E-4</c:v>
                </c:pt>
                <c:pt idx="494">
                  <c:v>7.2463768115899998E-3</c:v>
                </c:pt>
                <c:pt idx="495">
                  <c:v>-3.5971223021600001E-3</c:v>
                </c:pt>
                <c:pt idx="496">
                  <c:v>-2.8880866426000001E-2</c:v>
                </c:pt>
                <c:pt idx="497">
                  <c:v>3.7174721189600003E-2</c:v>
                </c:pt>
                <c:pt idx="498">
                  <c:v>-1.79211469534E-2</c:v>
                </c:pt>
                <c:pt idx="499">
                  <c:v>2.2627737226300002E-2</c:v>
                </c:pt>
                <c:pt idx="500">
                  <c:v>1.7130620985000001E-2</c:v>
                </c:pt>
                <c:pt idx="501">
                  <c:v>-3.8596491228100001E-2</c:v>
                </c:pt>
                <c:pt idx="502">
                  <c:v>2.8467153284700002E-2</c:v>
                </c:pt>
                <c:pt idx="503">
                  <c:v>9.9361249112800004E-3</c:v>
                </c:pt>
                <c:pt idx="504">
                  <c:v>-7.3787772311999997E-2</c:v>
                </c:pt>
                <c:pt idx="505">
                  <c:v>6.2215477997000002E-2</c:v>
                </c:pt>
                <c:pt idx="506">
                  <c:v>2.14285714286E-2</c:v>
                </c:pt>
                <c:pt idx="507">
                  <c:v>-4.1958041958E-2</c:v>
                </c:pt>
                <c:pt idx="508">
                  <c:v>6.5693430656900004E-3</c:v>
                </c:pt>
                <c:pt idx="509">
                  <c:v>4.4234952864399997E-2</c:v>
                </c:pt>
                <c:pt idx="510">
                  <c:v>6.2500000000000003E-3</c:v>
                </c:pt>
                <c:pt idx="511">
                  <c:v>-3.0365769496199999E-2</c:v>
                </c:pt>
                <c:pt idx="512">
                  <c:v>-2.4911032028500001E-2</c:v>
                </c:pt>
                <c:pt idx="513">
                  <c:v>5.10948905109E-2</c:v>
                </c:pt>
                <c:pt idx="514">
                  <c:v>-3.3333333333299998E-2</c:v>
                </c:pt>
                <c:pt idx="515">
                  <c:v>2.37068965517E-2</c:v>
                </c:pt>
                <c:pt idx="516">
                  <c:v>-1.40350877193E-2</c:v>
                </c:pt>
                <c:pt idx="517">
                  <c:v>7.1174377224199996E-3</c:v>
                </c:pt>
                <c:pt idx="518">
                  <c:v>1.41342756184E-2</c:v>
                </c:pt>
                <c:pt idx="519">
                  <c:v>-6.9686411149799997E-3</c:v>
                </c:pt>
                <c:pt idx="520">
                  <c:v>-4.2105263157900003E-2</c:v>
                </c:pt>
                <c:pt idx="521">
                  <c:v>-0.103296703297</c:v>
                </c:pt>
                <c:pt idx="522">
                  <c:v>4.1666666666699999E-2</c:v>
                </c:pt>
                <c:pt idx="523">
                  <c:v>-6.3529411764700006E-2</c:v>
                </c:pt>
                <c:pt idx="524">
                  <c:v>5.0251256281400002E-3</c:v>
                </c:pt>
                <c:pt idx="525">
                  <c:v>2.5000000000000001E-2</c:v>
                </c:pt>
                <c:pt idx="526">
                  <c:v>-3.6585365853700001E-2</c:v>
                </c:pt>
                <c:pt idx="527">
                  <c:v>-1.2658227848099999E-2</c:v>
                </c:pt>
                <c:pt idx="528">
                  <c:v>-3.1623931623900002E-2</c:v>
                </c:pt>
                <c:pt idx="529">
                  <c:v>-2.6478375992900001E-3</c:v>
                </c:pt>
                <c:pt idx="530">
                  <c:v>-7.0796460177000003E-2</c:v>
                </c:pt>
                <c:pt idx="531">
                  <c:v>4.2857142857100003E-2</c:v>
                </c:pt>
                <c:pt idx="532">
                  <c:v>-0.13242009132400001</c:v>
                </c:pt>
                <c:pt idx="533">
                  <c:v>6.7368421052600005E-2</c:v>
                </c:pt>
                <c:pt idx="534">
                  <c:v>0.22583826430000001</c:v>
                </c:pt>
                <c:pt idx="535">
                  <c:v>-9.0909090909100002E-2</c:v>
                </c:pt>
                <c:pt idx="536">
                  <c:v>-8.8495575221199992E-3</c:v>
                </c:pt>
                <c:pt idx="537">
                  <c:v>-7.1428571428599999E-2</c:v>
                </c:pt>
                <c:pt idx="538">
                  <c:v>-5.7692307692300002E-3</c:v>
                </c:pt>
                <c:pt idx="539">
                  <c:v>-0.1083172147</c:v>
                </c:pt>
                <c:pt idx="540">
                  <c:v>-9.97830802603E-2</c:v>
                </c:pt>
                <c:pt idx="541">
                  <c:v>3.6144578313300001E-2</c:v>
                </c:pt>
                <c:pt idx="542">
                  <c:v>5.81395348837E-3</c:v>
                </c:pt>
                <c:pt idx="543">
                  <c:v>3.0057803468200001E-2</c:v>
                </c:pt>
                <c:pt idx="544">
                  <c:v>-3.7037037037000002E-2</c:v>
                </c:pt>
                <c:pt idx="545">
                  <c:v>-7.9254079254099996E-2</c:v>
                </c:pt>
                <c:pt idx="546">
                  <c:v>-1.89873417722E-2</c:v>
                </c:pt>
                <c:pt idx="547">
                  <c:v>-6.4516129032300001E-3</c:v>
                </c:pt>
                <c:pt idx="548">
                  <c:v>-2.5974025974000001E-3</c:v>
                </c:pt>
                <c:pt idx="549">
                  <c:v>-0.111979166667</c:v>
                </c:pt>
                <c:pt idx="550">
                  <c:v>0.282991202346</c:v>
                </c:pt>
                <c:pt idx="551">
                  <c:v>-8.4571428571400001E-2</c:v>
                </c:pt>
                <c:pt idx="552">
                  <c:v>-0.107365792759</c:v>
                </c:pt>
                <c:pt idx="553">
                  <c:v>4.0559440559400001E-2</c:v>
                </c:pt>
                <c:pt idx="554">
                  <c:v>-0.104838709677</c:v>
                </c:pt>
                <c:pt idx="555">
                  <c:v>1.3513513513500001E-2</c:v>
                </c:pt>
                <c:pt idx="556">
                  <c:v>-6.66666666667E-2</c:v>
                </c:pt>
                <c:pt idx="557">
                  <c:v>0</c:v>
                </c:pt>
                <c:pt idx="558">
                  <c:v>1.7460317460299999E-2</c:v>
                </c:pt>
                <c:pt idx="559">
                  <c:v>0</c:v>
                </c:pt>
                <c:pt idx="560">
                  <c:v>-1.7160686427499999E-2</c:v>
                </c:pt>
                <c:pt idx="561">
                  <c:v>4.7619047618999997E-3</c:v>
                </c:pt>
                <c:pt idx="562">
                  <c:v>-3.6334913112200003E-2</c:v>
                </c:pt>
                <c:pt idx="563">
                  <c:v>8.19672131148E-2</c:v>
                </c:pt>
                <c:pt idx="564">
                  <c:v>-0.12121212121200001</c:v>
                </c:pt>
                <c:pt idx="565">
                  <c:v>5.1724137931000003E-2</c:v>
                </c:pt>
                <c:pt idx="566">
                  <c:v>4.09836065574E-2</c:v>
                </c:pt>
                <c:pt idx="567">
                  <c:v>7.8740157480299999E-2</c:v>
                </c:pt>
                <c:pt idx="568">
                  <c:v>-8.7591240875900006E-2</c:v>
                </c:pt>
                <c:pt idx="569">
                  <c:v>-5.6000000000000001E-2</c:v>
                </c:pt>
                <c:pt idx="570">
                  <c:v>-0.118644067797</c:v>
                </c:pt>
                <c:pt idx="571">
                  <c:v>-9.6153846153800002E-2</c:v>
                </c:pt>
                <c:pt idx="572">
                  <c:v>-4.2553191489399997E-2</c:v>
                </c:pt>
                <c:pt idx="573">
                  <c:v>1.1111111111100001E-2</c:v>
                </c:pt>
                <c:pt idx="574">
                  <c:v>6.5934065934100006E-2</c:v>
                </c:pt>
                <c:pt idx="575">
                  <c:v>-3.9175257732E-2</c:v>
                </c:pt>
                <c:pt idx="576">
                  <c:v>-3.0042918454900001E-2</c:v>
                </c:pt>
                <c:pt idx="577">
                  <c:v>7.3008849557500005E-2</c:v>
                </c:pt>
                <c:pt idx="578">
                  <c:v>-0.13402061855700001</c:v>
                </c:pt>
                <c:pt idx="579">
                  <c:v>3.5714285714299999E-2</c:v>
                </c:pt>
                <c:pt idx="580">
                  <c:v>3.4482758620700001E-2</c:v>
                </c:pt>
                <c:pt idx="581">
                  <c:v>0</c:v>
                </c:pt>
                <c:pt idx="582">
                  <c:v>-2.6666666666699999E-2</c:v>
                </c:pt>
                <c:pt idx="583">
                  <c:v>8.4474885844700004E-2</c:v>
                </c:pt>
                <c:pt idx="584">
                  <c:v>-2.3157894736800001E-2</c:v>
                </c:pt>
                <c:pt idx="585">
                  <c:v>1.2931034482800001E-2</c:v>
                </c:pt>
                <c:pt idx="586">
                  <c:v>-5.3191489361699998E-2</c:v>
                </c:pt>
                <c:pt idx="587">
                  <c:v>4.2696629213500002E-2</c:v>
                </c:pt>
                <c:pt idx="588">
                  <c:v>-3.8793103448299997E-2</c:v>
                </c:pt>
                <c:pt idx="589">
                  <c:v>3.13901345291E-2</c:v>
                </c:pt>
                <c:pt idx="590">
                  <c:v>-6.5217391304300001E-2</c:v>
                </c:pt>
                <c:pt idx="591">
                  <c:v>0.27906976744200002</c:v>
                </c:pt>
                <c:pt idx="592">
                  <c:v>-1.8181818181800001E-2</c:v>
                </c:pt>
                <c:pt idx="593">
                  <c:v>-5.5555555555600003E-2</c:v>
                </c:pt>
                <c:pt idx="594">
                  <c:v>6.8627450980400004E-2</c:v>
                </c:pt>
                <c:pt idx="595">
                  <c:v>-3.6697247706400003E-2</c:v>
                </c:pt>
                <c:pt idx="596">
                  <c:v>8.5714285714299995E-2</c:v>
                </c:pt>
                <c:pt idx="597">
                  <c:v>1.05263157895E-2</c:v>
                </c:pt>
                <c:pt idx="598">
                  <c:v>6.7708333333299994E-2</c:v>
                </c:pt>
                <c:pt idx="599">
                  <c:v>-8.94308943089E-2</c:v>
                </c:pt>
                <c:pt idx="600">
                  <c:v>-2.3214285714299999E-2</c:v>
                </c:pt>
                <c:pt idx="601">
                  <c:v>-3.6563071297999999E-3</c:v>
                </c:pt>
                <c:pt idx="602">
                  <c:v>3.6697247706399998E-3</c:v>
                </c:pt>
                <c:pt idx="603">
                  <c:v>-3.6563071297999999E-3</c:v>
                </c:pt>
                <c:pt idx="604">
                  <c:v>-4.5871559632999999E-2</c:v>
                </c:pt>
                <c:pt idx="605">
                  <c:v>2.69230769231E-2</c:v>
                </c:pt>
                <c:pt idx="606">
                  <c:v>2.9962546816499999E-2</c:v>
                </c:pt>
                <c:pt idx="607">
                  <c:v>5.6363636363599999E-2</c:v>
                </c:pt>
                <c:pt idx="608">
                  <c:v>0.12736660929400001</c:v>
                </c:pt>
                <c:pt idx="609">
                  <c:v>-6.8702290076299993E-2</c:v>
                </c:pt>
                <c:pt idx="610">
                  <c:v>-0.17213114754100001</c:v>
                </c:pt>
                <c:pt idx="611">
                  <c:v>-0.10693069306899999</c:v>
                </c:pt>
                <c:pt idx="612">
                  <c:v>-1.33037694013E-2</c:v>
                </c:pt>
                <c:pt idx="613">
                  <c:v>-3.3707865168500002E-2</c:v>
                </c:pt>
                <c:pt idx="614">
                  <c:v>-9.3023255814000005E-2</c:v>
                </c:pt>
                <c:pt idx="615">
                  <c:v>-3.3333333333299998E-2</c:v>
                </c:pt>
                <c:pt idx="616">
                  <c:v>3.9787798408499997E-2</c:v>
                </c:pt>
                <c:pt idx="617">
                  <c:v>-1.02040816327E-2</c:v>
                </c:pt>
                <c:pt idx="618">
                  <c:v>1.8041237113399999E-2</c:v>
                </c:pt>
                <c:pt idx="619">
                  <c:v>-1.2658227848099999E-2</c:v>
                </c:pt>
                <c:pt idx="620">
                  <c:v>-0.102564102564</c:v>
                </c:pt>
                <c:pt idx="621">
                  <c:v>0</c:v>
                </c:pt>
                <c:pt idx="622">
                  <c:v>-4.2857142857100003E-2</c:v>
                </c:pt>
                <c:pt idx="623">
                  <c:v>5.0746268656699997E-2</c:v>
                </c:pt>
                <c:pt idx="624">
                  <c:v>2.2727272727300001E-2</c:v>
                </c:pt>
                <c:pt idx="625">
                  <c:v>1.3888888888900001E-2</c:v>
                </c:pt>
                <c:pt idx="626">
                  <c:v>-4.1095890411000001E-2</c:v>
                </c:pt>
                <c:pt idx="627">
                  <c:v>0.12</c:v>
                </c:pt>
                <c:pt idx="628">
                  <c:v>2.0408163265300001E-2</c:v>
                </c:pt>
                <c:pt idx="629">
                  <c:v>-8.5000000000000006E-2</c:v>
                </c:pt>
                <c:pt idx="630">
                  <c:v>0.10655737704899999</c:v>
                </c:pt>
                <c:pt idx="631">
                  <c:v>4.9382716049399998E-2</c:v>
                </c:pt>
                <c:pt idx="632">
                  <c:v>3.5294117647099998E-2</c:v>
                </c:pt>
                <c:pt idx="633">
                  <c:v>-8.8636363636399998E-2</c:v>
                </c:pt>
                <c:pt idx="634">
                  <c:v>5.9850374064799997E-2</c:v>
                </c:pt>
                <c:pt idx="635">
                  <c:v>-3.5294117647099998E-2</c:v>
                </c:pt>
                <c:pt idx="636">
                  <c:v>-3.6585365853700001E-2</c:v>
                </c:pt>
                <c:pt idx="637">
                  <c:v>1.2658227848099999E-2</c:v>
                </c:pt>
                <c:pt idx="638">
                  <c:v>-3.7499999999999999E-2</c:v>
                </c:pt>
                <c:pt idx="639">
                  <c:v>-2.5974025974E-2</c:v>
                </c:pt>
                <c:pt idx="640">
                  <c:v>1.33333333333E-2</c:v>
                </c:pt>
                <c:pt idx="641">
                  <c:v>-6.3157894736800002E-2</c:v>
                </c:pt>
                <c:pt idx="642">
                  <c:v>5.3370786516899998E-2</c:v>
                </c:pt>
                <c:pt idx="643">
                  <c:v>-0.04</c:v>
                </c:pt>
                <c:pt idx="644">
                  <c:v>1.3888888888900001E-2</c:v>
                </c:pt>
                <c:pt idx="645">
                  <c:v>-2.7397260273999999E-2</c:v>
                </c:pt>
                <c:pt idx="646">
                  <c:v>-1.40845070423E-2</c:v>
                </c:pt>
                <c:pt idx="647">
                  <c:v>5.7142857142900003E-2</c:v>
                </c:pt>
                <c:pt idx="648">
                  <c:v>2.4324324324300001E-2</c:v>
                </c:pt>
                <c:pt idx="649">
                  <c:v>1.5831134564599999E-2</c:v>
                </c:pt>
                <c:pt idx="650">
                  <c:v>-1.8181818181800001E-2</c:v>
                </c:pt>
                <c:pt idx="651">
                  <c:v>4.49735449735E-2</c:v>
                </c:pt>
                <c:pt idx="652">
                  <c:v>-2.5316455696199999E-2</c:v>
                </c:pt>
                <c:pt idx="653">
                  <c:v>0</c:v>
                </c:pt>
                <c:pt idx="654">
                  <c:v>0</c:v>
                </c:pt>
                <c:pt idx="655">
                  <c:v>9.6103896103899994E-2</c:v>
                </c:pt>
                <c:pt idx="656">
                  <c:v>2.3696682464500001E-2</c:v>
                </c:pt>
                <c:pt idx="657">
                  <c:v>5.3240740740700003E-2</c:v>
                </c:pt>
                <c:pt idx="658">
                  <c:v>2.85714285714E-2</c:v>
                </c:pt>
                <c:pt idx="659">
                  <c:v>-2.7777777777800002E-2</c:v>
                </c:pt>
                <c:pt idx="660">
                  <c:v>1.0989010989E-2</c:v>
                </c:pt>
                <c:pt idx="661">
                  <c:v>6.5217391304300001E-2</c:v>
                </c:pt>
                <c:pt idx="662">
                  <c:v>-1.02040816327E-2</c:v>
                </c:pt>
                <c:pt idx="663">
                  <c:v>2.6804123711300001E-2</c:v>
                </c:pt>
                <c:pt idx="664">
                  <c:v>-1.60642570281E-2</c:v>
                </c:pt>
                <c:pt idx="665">
                  <c:v>-3.0612244898000001E-2</c:v>
                </c:pt>
                <c:pt idx="666">
                  <c:v>-4.2105263157900003E-2</c:v>
                </c:pt>
                <c:pt idx="667">
                  <c:v>4.3956043956000002E-2</c:v>
                </c:pt>
                <c:pt idx="668">
                  <c:v>7.3684210526300004E-2</c:v>
                </c:pt>
                <c:pt idx="669">
                  <c:v>5.2941176470600003E-2</c:v>
                </c:pt>
                <c:pt idx="670">
                  <c:v>6.7039106145299995E-2</c:v>
                </c:pt>
                <c:pt idx="671">
                  <c:v>-4.3630017452E-2</c:v>
                </c:pt>
                <c:pt idx="672">
                  <c:v>-9.1240875912400002E-2</c:v>
                </c:pt>
                <c:pt idx="673">
                  <c:v>2.8112449799199999E-2</c:v>
                </c:pt>
                <c:pt idx="674">
                  <c:v>0</c:v>
                </c:pt>
                <c:pt idx="675">
                  <c:v>3.7109375E-2</c:v>
                </c:pt>
                <c:pt idx="676">
                  <c:v>8.2862523540499999E-2</c:v>
                </c:pt>
                <c:pt idx="677">
                  <c:v>-8.6956521739099991E-3</c:v>
                </c:pt>
                <c:pt idx="678">
                  <c:v>5.08771929825E-2</c:v>
                </c:pt>
                <c:pt idx="679">
                  <c:v>-2.0033388981599998E-2</c:v>
                </c:pt>
                <c:pt idx="680">
                  <c:v>-4.7700170357799998E-2</c:v>
                </c:pt>
                <c:pt idx="681">
                  <c:v>-2.50447227191E-2</c:v>
                </c:pt>
                <c:pt idx="682">
                  <c:v>6.0550458715599997E-2</c:v>
                </c:pt>
                <c:pt idx="683">
                  <c:v>3.4602076124599999E-2</c:v>
                </c:pt>
                <c:pt idx="684">
                  <c:v>-0.11371237458199999</c:v>
                </c:pt>
                <c:pt idx="685">
                  <c:v>1.8867924528299999E-2</c:v>
                </c:pt>
                <c:pt idx="686">
                  <c:v>3.7037037037000002E-2</c:v>
                </c:pt>
                <c:pt idx="687">
                  <c:v>0</c:v>
                </c:pt>
                <c:pt idx="688">
                  <c:v>0</c:v>
                </c:pt>
                <c:pt idx="689">
                  <c:v>6.96428571429E-2</c:v>
                </c:pt>
                <c:pt idx="690">
                  <c:v>5.6761268781300001E-2</c:v>
                </c:pt>
                <c:pt idx="691">
                  <c:v>1.5797788309599999E-2</c:v>
                </c:pt>
                <c:pt idx="692">
                  <c:v>1.08864696734E-2</c:v>
                </c:pt>
                <c:pt idx="693">
                  <c:v>0.16</c:v>
                </c:pt>
                <c:pt idx="694">
                  <c:v>-3.8461538461500001E-2</c:v>
                </c:pt>
                <c:pt idx="695">
                  <c:v>3.7241379310299999E-2</c:v>
                </c:pt>
                <c:pt idx="696">
                  <c:v>-3.5904255319099999E-2</c:v>
                </c:pt>
                <c:pt idx="697">
                  <c:v>-3.7241379310299999E-2</c:v>
                </c:pt>
                <c:pt idx="698">
                  <c:v>5.3008595988500003E-2</c:v>
                </c:pt>
                <c:pt idx="699">
                  <c:v>2.7210884353700001E-2</c:v>
                </c:pt>
                <c:pt idx="700">
                  <c:v>-1.98675496689E-2</c:v>
                </c:pt>
                <c:pt idx="701">
                  <c:v>7.4324324324300001E-2</c:v>
                </c:pt>
                <c:pt idx="702">
                  <c:v>-4.2767295597499998E-2</c:v>
                </c:pt>
                <c:pt idx="703">
                  <c:v>-3.0223390276E-2</c:v>
                </c:pt>
                <c:pt idx="704">
                  <c:v>5.0135501355000001E-2</c:v>
                </c:pt>
                <c:pt idx="705">
                  <c:v>1.29032258065E-2</c:v>
                </c:pt>
                <c:pt idx="706">
                  <c:v>6.3694267515900004E-3</c:v>
                </c:pt>
                <c:pt idx="707">
                  <c:v>2.5316455696199999E-3</c:v>
                </c:pt>
                <c:pt idx="708">
                  <c:v>6.06060606061E-2</c:v>
                </c:pt>
                <c:pt idx="709">
                  <c:v>-3.2142857142900001E-2</c:v>
                </c:pt>
                <c:pt idx="710">
                  <c:v>-9.8400984009799995E-3</c:v>
                </c:pt>
                <c:pt idx="711">
                  <c:v>-4.2236024844700001E-2</c:v>
                </c:pt>
                <c:pt idx="712">
                  <c:v>7.7821011673200003E-3</c:v>
                </c:pt>
                <c:pt idx="713">
                  <c:v>-5.9202059202099998E-2</c:v>
                </c:pt>
                <c:pt idx="714">
                  <c:v>-3.1463748290000003E-2</c:v>
                </c:pt>
                <c:pt idx="715">
                  <c:v>8.0508474576300004E-2</c:v>
                </c:pt>
                <c:pt idx="716">
                  <c:v>8.4967320261399998E-2</c:v>
                </c:pt>
                <c:pt idx="717">
                  <c:v>-3.2530120481900002E-2</c:v>
                </c:pt>
                <c:pt idx="718">
                  <c:v>-4.9813200498100001E-2</c:v>
                </c:pt>
                <c:pt idx="719">
                  <c:v>-1.44167758847E-2</c:v>
                </c:pt>
                <c:pt idx="720">
                  <c:v>0</c:v>
                </c:pt>
                <c:pt idx="721">
                  <c:v>-3.5904255319099999E-2</c:v>
                </c:pt>
                <c:pt idx="722">
                  <c:v>-6.8965517241399996E-3</c:v>
                </c:pt>
                <c:pt idx="723">
                  <c:v>3.6111111111099999E-2</c:v>
                </c:pt>
                <c:pt idx="724">
                  <c:v>-2.5469168900800001E-2</c:v>
                </c:pt>
                <c:pt idx="725">
                  <c:v>1.6506189821200001E-2</c:v>
                </c:pt>
                <c:pt idx="726">
                  <c:v>-5.4127198917500001E-3</c:v>
                </c:pt>
                <c:pt idx="727">
                  <c:v>2.3129251700700001E-2</c:v>
                </c:pt>
                <c:pt idx="728">
                  <c:v>2.9255319148899998E-2</c:v>
                </c:pt>
                <c:pt idx="729">
                  <c:v>-3.1007751938000001E-2</c:v>
                </c:pt>
                <c:pt idx="730">
                  <c:v>0</c:v>
                </c:pt>
                <c:pt idx="731">
                  <c:v>-1.33333333333E-2</c:v>
                </c:pt>
                <c:pt idx="732">
                  <c:v>-3.9189189189200002E-2</c:v>
                </c:pt>
                <c:pt idx="733">
                  <c:v>-8.4388185654000001E-3</c:v>
                </c:pt>
                <c:pt idx="734">
                  <c:v>-8.5106382978700004E-3</c:v>
                </c:pt>
                <c:pt idx="735">
                  <c:v>-4.1487839771100002E-2</c:v>
                </c:pt>
                <c:pt idx="736">
                  <c:v>-7.46268656716E-3</c:v>
                </c:pt>
                <c:pt idx="737">
                  <c:v>-7.5187969924800004E-3</c:v>
                </c:pt>
                <c:pt idx="738">
                  <c:v>5.6060606060600003E-2</c:v>
                </c:pt>
                <c:pt idx="739">
                  <c:v>7.7474892396E-2</c:v>
                </c:pt>
                <c:pt idx="740">
                  <c:v>6.6577896138500002E-3</c:v>
                </c:pt>
                <c:pt idx="741">
                  <c:v>5.95238095238E-2</c:v>
                </c:pt>
                <c:pt idx="742">
                  <c:v>-1.2484394506899999E-3</c:v>
                </c:pt>
                <c:pt idx="743">
                  <c:v>9.375E-2</c:v>
                </c:pt>
                <c:pt idx="744">
                  <c:v>3.7714285714300001E-2</c:v>
                </c:pt>
                <c:pt idx="745">
                  <c:v>-8.8105726872200005E-3</c:v>
                </c:pt>
                <c:pt idx="746">
                  <c:v>6.6666666666700004E-3</c:v>
                </c:pt>
                <c:pt idx="747">
                  <c:v>4.4150110375299999E-3</c:v>
                </c:pt>
                <c:pt idx="748">
                  <c:v>7.6923076923099999E-3</c:v>
                </c:pt>
                <c:pt idx="749">
                  <c:v>-3.48964013086E-2</c:v>
                </c:pt>
                <c:pt idx="750">
                  <c:v>4.0677966101699999E-2</c:v>
                </c:pt>
                <c:pt idx="751">
                  <c:v>1.5200868621100001E-2</c:v>
                </c:pt>
                <c:pt idx="752">
                  <c:v>1.6042780748700001E-2</c:v>
                </c:pt>
                <c:pt idx="753">
                  <c:v>5.5789473684200001E-2</c:v>
                </c:pt>
                <c:pt idx="754">
                  <c:v>-5.18444666002E-2</c:v>
                </c:pt>
                <c:pt idx="755">
                  <c:v>3.1545741324899998E-2</c:v>
                </c:pt>
                <c:pt idx="756">
                  <c:v>1.52905198777E-2</c:v>
                </c:pt>
                <c:pt idx="757">
                  <c:v>7.0281124497999998E-3</c:v>
                </c:pt>
                <c:pt idx="758">
                  <c:v>6.9790628115699999E-3</c:v>
                </c:pt>
                <c:pt idx="759">
                  <c:v>-3.4653465346499997E-2</c:v>
                </c:pt>
                <c:pt idx="760">
                  <c:v>-6.1538461538499997E-3</c:v>
                </c:pt>
                <c:pt idx="761">
                  <c:v>-8.2559339525299993E-3</c:v>
                </c:pt>
                <c:pt idx="762">
                  <c:v>-5.3069719042699998E-2</c:v>
                </c:pt>
                <c:pt idx="763">
                  <c:v>5.49450549451E-3</c:v>
                </c:pt>
                <c:pt idx="764">
                  <c:v>0</c:v>
                </c:pt>
                <c:pt idx="765">
                  <c:v>-5.4644808743199999E-3</c:v>
                </c:pt>
                <c:pt idx="766">
                  <c:v>1.0989010989E-2</c:v>
                </c:pt>
                <c:pt idx="767">
                  <c:v>6.5217391304299996E-3</c:v>
                </c:pt>
                <c:pt idx="768">
                  <c:v>7.5593952483799997E-3</c:v>
                </c:pt>
                <c:pt idx="769">
                  <c:v>-1.39335476956E-2</c:v>
                </c:pt>
                <c:pt idx="770">
                  <c:v>-2.71739130435E-2</c:v>
                </c:pt>
                <c:pt idx="771">
                  <c:v>-1.34078212291E-2</c:v>
                </c:pt>
                <c:pt idx="772">
                  <c:v>-5.4360135900299998E-2</c:v>
                </c:pt>
                <c:pt idx="773">
                  <c:v>4.9101796407199999E-2</c:v>
                </c:pt>
                <c:pt idx="774">
                  <c:v>-1.14155251142E-3</c:v>
                </c:pt>
                <c:pt idx="775">
                  <c:v>5.7142857142900003E-2</c:v>
                </c:pt>
                <c:pt idx="776">
                  <c:v>1.18918918919E-2</c:v>
                </c:pt>
                <c:pt idx="777">
                  <c:v>4.2735042734999996E-3</c:v>
                </c:pt>
                <c:pt idx="778">
                  <c:v>-5.63829787234E-2</c:v>
                </c:pt>
                <c:pt idx="779">
                  <c:v>1.46561443067E-2</c:v>
                </c:pt>
                <c:pt idx="780">
                  <c:v>-7.7777777777799997E-3</c:v>
                </c:pt>
                <c:pt idx="781">
                  <c:v>2.23964165733E-3</c:v>
                </c:pt>
                <c:pt idx="782">
                  <c:v>5.5865921787700001E-3</c:v>
                </c:pt>
                <c:pt idx="783">
                  <c:v>5.5555555555600001E-3</c:v>
                </c:pt>
                <c:pt idx="784">
                  <c:v>-4.4198895027600001E-3</c:v>
                </c:pt>
                <c:pt idx="785">
                  <c:v>-7.7691453940099998E-3</c:v>
                </c:pt>
                <c:pt idx="786">
                  <c:v>-3.0201342281899999E-2</c:v>
                </c:pt>
                <c:pt idx="787">
                  <c:v>-1.15340253749E-3</c:v>
                </c:pt>
                <c:pt idx="788">
                  <c:v>1.03926096998E-2</c:v>
                </c:pt>
                <c:pt idx="789">
                  <c:v>2.2857142857099999E-2</c:v>
                </c:pt>
                <c:pt idx="790">
                  <c:v>-2.1229050279299999E-2</c:v>
                </c:pt>
                <c:pt idx="791">
                  <c:v>-1.7123287671199999E-2</c:v>
                </c:pt>
                <c:pt idx="792">
                  <c:v>4.5296167247400002E-2</c:v>
                </c:pt>
                <c:pt idx="793">
                  <c:v>-2.2222222222200001E-2</c:v>
                </c:pt>
                <c:pt idx="794">
                  <c:v>-5.68181818182E-3</c:v>
                </c:pt>
                <c:pt idx="795">
                  <c:v>-2.4E-2</c:v>
                </c:pt>
                <c:pt idx="796">
                  <c:v>1.52224824356E-2</c:v>
                </c:pt>
                <c:pt idx="797">
                  <c:v>8.5351787773899998E-2</c:v>
                </c:pt>
                <c:pt idx="798">
                  <c:v>5.6323060573899998E-2</c:v>
                </c:pt>
                <c:pt idx="799">
                  <c:v>4.1247484909499997E-2</c:v>
                </c:pt>
                <c:pt idx="800">
                  <c:v>-5.7971014492800002E-3</c:v>
                </c:pt>
                <c:pt idx="801">
                  <c:v>1.55490767736E-2</c:v>
                </c:pt>
                <c:pt idx="802">
                  <c:v>2.3923444976100001E-2</c:v>
                </c:pt>
                <c:pt idx="803">
                  <c:v>5.6074766355100003E-2</c:v>
                </c:pt>
                <c:pt idx="804">
                  <c:v>2.6548672566399999E-2</c:v>
                </c:pt>
                <c:pt idx="805">
                  <c:v>-5.1724137930999996E-3</c:v>
                </c:pt>
                <c:pt idx="806">
                  <c:v>3.11958405546E-2</c:v>
                </c:pt>
                <c:pt idx="807">
                  <c:v>2.85714285714E-2</c:v>
                </c:pt>
                <c:pt idx="808">
                  <c:v>-1.3071895424800001E-2</c:v>
                </c:pt>
                <c:pt idx="809">
                  <c:v>-2.4006622516600001E-2</c:v>
                </c:pt>
                <c:pt idx="810">
                  <c:v>1.01781170483E-2</c:v>
                </c:pt>
                <c:pt idx="811">
                  <c:v>3.3585222502099999E-3</c:v>
                </c:pt>
                <c:pt idx="812">
                  <c:v>-1.25523012552E-2</c:v>
                </c:pt>
                <c:pt idx="813">
                  <c:v>-0.05</c:v>
                </c:pt>
                <c:pt idx="814">
                  <c:v>1.60570918822E-2</c:v>
                </c:pt>
                <c:pt idx="815">
                  <c:v>-1.2291483757700001E-2</c:v>
                </c:pt>
                <c:pt idx="816">
                  <c:v>-1.77777777778E-2</c:v>
                </c:pt>
                <c:pt idx="817">
                  <c:v>-4.5248868778300002E-3</c:v>
                </c:pt>
                <c:pt idx="818">
                  <c:v>1.3636363636400001E-2</c:v>
                </c:pt>
                <c:pt idx="819">
                  <c:v>2.2421524663699999E-2</c:v>
                </c:pt>
                <c:pt idx="820">
                  <c:v>-5.2631578947400001E-3</c:v>
                </c:pt>
                <c:pt idx="821">
                  <c:v>-5.2910052910099996E-3</c:v>
                </c:pt>
                <c:pt idx="822">
                  <c:v>-3.81205673759E-2</c:v>
                </c:pt>
                <c:pt idx="823">
                  <c:v>1.29032258065E-2</c:v>
                </c:pt>
                <c:pt idx="824">
                  <c:v>3.7306642402200003E-2</c:v>
                </c:pt>
                <c:pt idx="825">
                  <c:v>4.3859649122799998E-3</c:v>
                </c:pt>
                <c:pt idx="826">
                  <c:v>4.3668122270700001E-2</c:v>
                </c:pt>
                <c:pt idx="827">
                  <c:v>2.42677824268E-2</c:v>
                </c:pt>
                <c:pt idx="828">
                  <c:v>-5.47385620915E-2</c:v>
                </c:pt>
                <c:pt idx="829">
                  <c:v>2.5929127052700001E-3</c:v>
                </c:pt>
                <c:pt idx="830">
                  <c:v>-5.1724137931000003E-2</c:v>
                </c:pt>
                <c:pt idx="831">
                  <c:v>2.7272727272700002E-2</c:v>
                </c:pt>
                <c:pt idx="832">
                  <c:v>-7.0796460176999997E-3</c:v>
                </c:pt>
                <c:pt idx="833">
                  <c:v>-1.5151515151500001E-2</c:v>
                </c:pt>
                <c:pt idx="834">
                  <c:v>0</c:v>
                </c:pt>
                <c:pt idx="835">
                  <c:v>3.1674208144800001E-2</c:v>
                </c:pt>
                <c:pt idx="836">
                  <c:v>4.3859649122799998E-3</c:v>
                </c:pt>
                <c:pt idx="837">
                  <c:v>-1.39737991266E-2</c:v>
                </c:pt>
                <c:pt idx="838">
                  <c:v>-9.7431355181599993E-3</c:v>
                </c:pt>
                <c:pt idx="839">
                  <c:v>-4.4722719141299999E-3</c:v>
                </c:pt>
                <c:pt idx="840">
                  <c:v>-1.16801437556E-2</c:v>
                </c:pt>
                <c:pt idx="841">
                  <c:v>4.0909090909099999E-2</c:v>
                </c:pt>
                <c:pt idx="842">
                  <c:v>4.3668122270700003E-3</c:v>
                </c:pt>
                <c:pt idx="843">
                  <c:v>2.6086956521700001E-2</c:v>
                </c:pt>
                <c:pt idx="844">
                  <c:v>5.9322033898300004E-3</c:v>
                </c:pt>
                <c:pt idx="845">
                  <c:v>1.8534119629299999E-2</c:v>
                </c:pt>
                <c:pt idx="846">
                  <c:v>-7.4441687344900002E-3</c:v>
                </c:pt>
                <c:pt idx="847">
                  <c:v>-5.3333333333300002E-2</c:v>
                </c:pt>
                <c:pt idx="848">
                  <c:v>-5.2816901408399997E-3</c:v>
                </c:pt>
                <c:pt idx="849">
                  <c:v>-7.9646017699100003E-3</c:v>
                </c:pt>
                <c:pt idx="850">
                  <c:v>-8.9206066012499999E-4</c:v>
                </c:pt>
                <c:pt idx="851">
                  <c:v>4.1964285714299998E-2</c:v>
                </c:pt>
                <c:pt idx="852">
                  <c:v>3.3419023136200002E-2</c:v>
                </c:pt>
                <c:pt idx="853">
                  <c:v>3.3167495854099999E-3</c:v>
                </c:pt>
                <c:pt idx="854">
                  <c:v>1.6528925619799999E-2</c:v>
                </c:pt>
                <c:pt idx="855">
                  <c:v>-4.06504065041E-3</c:v>
                </c:pt>
                <c:pt idx="856">
                  <c:v>-8.9795918367299998E-3</c:v>
                </c:pt>
                <c:pt idx="857">
                  <c:v>2.22405271829E-2</c:v>
                </c:pt>
                <c:pt idx="858">
                  <c:v>2.9008863819499998E-2</c:v>
                </c:pt>
                <c:pt idx="859">
                  <c:v>6.89115113547E-2</c:v>
                </c:pt>
                <c:pt idx="860">
                  <c:v>1.8315018315000001E-2</c:v>
                </c:pt>
                <c:pt idx="861">
                  <c:v>-1.43884892086E-3</c:v>
                </c:pt>
                <c:pt idx="862">
                  <c:v>3.6023054755000001E-3</c:v>
                </c:pt>
                <c:pt idx="863">
                  <c:v>-1.00502512563E-2</c:v>
                </c:pt>
                <c:pt idx="864">
                  <c:v>2.9731689630199998E-2</c:v>
                </c:pt>
                <c:pt idx="865">
                  <c:v>0</c:v>
                </c:pt>
                <c:pt idx="866">
                  <c:v>5.9859154929599999E-2</c:v>
                </c:pt>
                <c:pt idx="867">
                  <c:v>1.9933554817300001E-2</c:v>
                </c:pt>
                <c:pt idx="868">
                  <c:v>-3.2573289902299997E-2</c:v>
                </c:pt>
                <c:pt idx="869">
                  <c:v>-3.3670033670000002E-2</c:v>
                </c:pt>
                <c:pt idx="870">
                  <c:v>-2.0905923344900001E-2</c:v>
                </c:pt>
                <c:pt idx="871">
                  <c:v>1.0676156583600001E-2</c:v>
                </c:pt>
                <c:pt idx="872">
                  <c:v>-5.6338028169000002E-3</c:v>
                </c:pt>
                <c:pt idx="873">
                  <c:v>-4.3909348441899997E-2</c:v>
                </c:pt>
                <c:pt idx="874">
                  <c:v>-2.3703703703700001E-2</c:v>
                </c:pt>
                <c:pt idx="875">
                  <c:v>1.5174506828499999E-3</c:v>
                </c:pt>
                <c:pt idx="876">
                  <c:v>4.4696969697000002E-2</c:v>
                </c:pt>
                <c:pt idx="877">
                  <c:v>2.9006526468499999E-3</c:v>
                </c:pt>
                <c:pt idx="878">
                  <c:v>-5.7845263919000002E-3</c:v>
                </c:pt>
                <c:pt idx="879">
                  <c:v>6.1818181818200001E-2</c:v>
                </c:pt>
                <c:pt idx="880">
                  <c:v>0</c:v>
                </c:pt>
                <c:pt idx="881">
                  <c:v>-9.2465753424699995E-2</c:v>
                </c:pt>
                <c:pt idx="882">
                  <c:v>2.6415094339600001E-2</c:v>
                </c:pt>
                <c:pt idx="883">
                  <c:v>-1.4705882352899999E-2</c:v>
                </c:pt>
                <c:pt idx="884">
                  <c:v>-2.6119402985100001E-2</c:v>
                </c:pt>
                <c:pt idx="885">
                  <c:v>2.2988505747099999E-3</c:v>
                </c:pt>
                <c:pt idx="886">
                  <c:v>1.14678899083E-2</c:v>
                </c:pt>
                <c:pt idx="887">
                  <c:v>0</c:v>
                </c:pt>
                <c:pt idx="888">
                  <c:v>9.0702947845799995E-3</c:v>
                </c:pt>
                <c:pt idx="889">
                  <c:v>2.24719101124E-2</c:v>
                </c:pt>
                <c:pt idx="890">
                  <c:v>-5.8608058608099999E-3</c:v>
                </c:pt>
                <c:pt idx="891">
                  <c:v>1.47383935151E-2</c:v>
                </c:pt>
                <c:pt idx="892">
                  <c:v>1.37981118373E-2</c:v>
                </c:pt>
                <c:pt idx="893">
                  <c:v>-1.8624641833799999E-2</c:v>
                </c:pt>
                <c:pt idx="894">
                  <c:v>-4.0145985401500002E-2</c:v>
                </c:pt>
                <c:pt idx="895">
                  <c:v>0</c:v>
                </c:pt>
                <c:pt idx="896">
                  <c:v>7.6045627376399999E-3</c:v>
                </c:pt>
                <c:pt idx="897">
                  <c:v>4.5283018867900001E-3</c:v>
                </c:pt>
                <c:pt idx="898">
                  <c:v>-7.5131480090199999E-4</c:v>
                </c:pt>
                <c:pt idx="899">
                  <c:v>-2.0300751879699999E-2</c:v>
                </c:pt>
                <c:pt idx="900">
                  <c:v>1.30468150422E-2</c:v>
                </c:pt>
                <c:pt idx="901">
                  <c:v>3.7878787878800002E-2</c:v>
                </c:pt>
                <c:pt idx="902">
                  <c:v>-7.2992700729900004E-3</c:v>
                </c:pt>
                <c:pt idx="903">
                  <c:v>1.1029411764700001E-2</c:v>
                </c:pt>
                <c:pt idx="904">
                  <c:v>2.18181818182E-2</c:v>
                </c:pt>
                <c:pt idx="905">
                  <c:v>-3.5587188612099998E-3</c:v>
                </c:pt>
                <c:pt idx="906">
                  <c:v>-2.5000000000000001E-2</c:v>
                </c:pt>
                <c:pt idx="907">
                  <c:v>0</c:v>
                </c:pt>
                <c:pt idx="908">
                  <c:v>1.0989010989E-2</c:v>
                </c:pt>
                <c:pt idx="909">
                  <c:v>7.2463768115899998E-3</c:v>
                </c:pt>
                <c:pt idx="910">
                  <c:v>7.1942446043200001E-3</c:v>
                </c:pt>
                <c:pt idx="911">
                  <c:v>-3.5714285714299999E-2</c:v>
                </c:pt>
                <c:pt idx="912">
                  <c:v>-2.9629629629600002E-2</c:v>
                </c:pt>
                <c:pt idx="913">
                  <c:v>1.1450381679400001E-2</c:v>
                </c:pt>
                <c:pt idx="914">
                  <c:v>2.49056603774E-2</c:v>
                </c:pt>
                <c:pt idx="915">
                  <c:v>0</c:v>
                </c:pt>
                <c:pt idx="916">
                  <c:v>1.47275405007E-3</c:v>
                </c:pt>
                <c:pt idx="917">
                  <c:v>0</c:v>
                </c:pt>
                <c:pt idx="918">
                  <c:v>3.6764705882399999E-3</c:v>
                </c:pt>
                <c:pt idx="919">
                  <c:v>2.85714285714E-2</c:v>
                </c:pt>
                <c:pt idx="920">
                  <c:v>7.8347578347600002E-3</c:v>
                </c:pt>
                <c:pt idx="921">
                  <c:v>3.5335689045900001E-3</c:v>
                </c:pt>
                <c:pt idx="922">
                  <c:v>2.81690140845E-2</c:v>
                </c:pt>
                <c:pt idx="923">
                  <c:v>-3.4246575342499999E-3</c:v>
                </c:pt>
                <c:pt idx="924">
                  <c:v>1.51202749141E-2</c:v>
                </c:pt>
                <c:pt idx="925">
                  <c:v>-1.6249153689900001E-2</c:v>
                </c:pt>
                <c:pt idx="926">
                  <c:v>-2.9593943564999999E-2</c:v>
                </c:pt>
                <c:pt idx="927">
                  <c:v>5.3191489361699998E-2</c:v>
                </c:pt>
                <c:pt idx="928">
                  <c:v>1.0101010101000001E-2</c:v>
                </c:pt>
                <c:pt idx="929">
                  <c:v>-0.02</c:v>
                </c:pt>
                <c:pt idx="930">
                  <c:v>-1.36054421769E-2</c:v>
                </c:pt>
                <c:pt idx="931">
                  <c:v>-2.7586206896599999E-3</c:v>
                </c:pt>
                <c:pt idx="932">
                  <c:v>1.7289073305699999E-2</c:v>
                </c:pt>
                <c:pt idx="933">
                  <c:v>3.1951053705000003E-2</c:v>
                </c:pt>
                <c:pt idx="934">
                  <c:v>2.70092226614E-2</c:v>
                </c:pt>
                <c:pt idx="935">
                  <c:v>2.62989095574E-2</c:v>
                </c:pt>
                <c:pt idx="936">
                  <c:v>-3.0624999999999999E-2</c:v>
                </c:pt>
                <c:pt idx="937">
                  <c:v>-3.2237266279800003E-2</c:v>
                </c:pt>
                <c:pt idx="938">
                  <c:v>-3.0646235842800001E-2</c:v>
                </c:pt>
                <c:pt idx="939">
                  <c:v>3.0927835051499999E-2</c:v>
                </c:pt>
                <c:pt idx="940">
                  <c:v>1.33333333333E-2</c:v>
                </c:pt>
                <c:pt idx="941">
                  <c:v>-5.9210526315799997E-3</c:v>
                </c:pt>
                <c:pt idx="942">
                  <c:v>-4.3679682329599998E-2</c:v>
                </c:pt>
                <c:pt idx="943">
                  <c:v>-7.9584775086499998E-2</c:v>
                </c:pt>
                <c:pt idx="944">
                  <c:v>-6.7669172932300001E-3</c:v>
                </c:pt>
                <c:pt idx="945">
                  <c:v>3.4822104466299998E-2</c:v>
                </c:pt>
                <c:pt idx="946">
                  <c:v>-8.7783467447000007E-3</c:v>
                </c:pt>
                <c:pt idx="947">
                  <c:v>5.9040590405899998E-3</c:v>
                </c:pt>
                <c:pt idx="948">
                  <c:v>3.5216434336000003E-2</c:v>
                </c:pt>
                <c:pt idx="949">
                  <c:v>3.6144578313300001E-2</c:v>
                </c:pt>
                <c:pt idx="950">
                  <c:v>-4.7195622435000001E-2</c:v>
                </c:pt>
                <c:pt idx="951">
                  <c:v>-2.87150035894E-2</c:v>
                </c:pt>
                <c:pt idx="952">
                  <c:v>-4.2128603104200003E-2</c:v>
                </c:pt>
                <c:pt idx="953">
                  <c:v>-5.0925925925899999E-2</c:v>
                </c:pt>
                <c:pt idx="954">
                  <c:v>-2.8455284552800001E-2</c:v>
                </c:pt>
                <c:pt idx="955">
                  <c:v>8.5355648535600001E-2</c:v>
                </c:pt>
                <c:pt idx="956">
                  <c:v>-9.4063222821899994E-2</c:v>
                </c:pt>
                <c:pt idx="957">
                  <c:v>-6.8085106382999999E-3</c:v>
                </c:pt>
                <c:pt idx="958">
                  <c:v>4.1131105398499998E-2</c:v>
                </c:pt>
                <c:pt idx="959">
                  <c:v>-8.2304526748999997E-3</c:v>
                </c:pt>
                <c:pt idx="960">
                  <c:v>0</c:v>
                </c:pt>
                <c:pt idx="961">
                  <c:v>-4.1493775933599999E-2</c:v>
                </c:pt>
                <c:pt idx="962">
                  <c:v>1.3852813852799999E-2</c:v>
                </c:pt>
                <c:pt idx="963">
                  <c:v>9.3936806148599995E-3</c:v>
                </c:pt>
                <c:pt idx="964">
                  <c:v>-1.0152284264E-2</c:v>
                </c:pt>
                <c:pt idx="965">
                  <c:v>-4.0170940170899998E-2</c:v>
                </c:pt>
                <c:pt idx="966">
                  <c:v>-5.7880676758699998E-2</c:v>
                </c:pt>
                <c:pt idx="967">
                  <c:v>-4.3478260869600001E-2</c:v>
                </c:pt>
                <c:pt idx="968">
                  <c:v>1.9762845849799999E-2</c:v>
                </c:pt>
                <c:pt idx="969">
                  <c:v>3.48837209302E-2</c:v>
                </c:pt>
                <c:pt idx="970">
                  <c:v>4.2134831460699997E-2</c:v>
                </c:pt>
                <c:pt idx="971">
                  <c:v>6.2893081761000004E-3</c:v>
                </c:pt>
                <c:pt idx="972">
                  <c:v>1.78571428571E-3</c:v>
                </c:pt>
                <c:pt idx="973">
                  <c:v>-2.4955436720100001E-2</c:v>
                </c:pt>
                <c:pt idx="974">
                  <c:v>5.02742230347E-2</c:v>
                </c:pt>
                <c:pt idx="975">
                  <c:v>2.6979982593599999E-2</c:v>
                </c:pt>
                <c:pt idx="976">
                  <c:v>-2.5423728813599999E-2</c:v>
                </c:pt>
                <c:pt idx="977">
                  <c:v>1.73913043478E-2</c:v>
                </c:pt>
                <c:pt idx="978">
                  <c:v>3.4188034188000001E-3</c:v>
                </c:pt>
                <c:pt idx="979">
                  <c:v>-3.0664395229999999E-2</c:v>
                </c:pt>
                <c:pt idx="980">
                  <c:v>-3.5149384885800002E-2</c:v>
                </c:pt>
                <c:pt idx="981">
                  <c:v>-1.7304189435299999E-2</c:v>
                </c:pt>
                <c:pt idx="982">
                  <c:v>-5.5607043558799996E-3</c:v>
                </c:pt>
                <c:pt idx="983">
                  <c:v>-3.7278657968299999E-3</c:v>
                </c:pt>
                <c:pt idx="984">
                  <c:v>8.5126286248800004E-2</c:v>
                </c:pt>
                <c:pt idx="985">
                  <c:v>-3.2758620689700001E-2</c:v>
                </c:pt>
                <c:pt idx="986">
                  <c:v>6.2388591800399996E-3</c:v>
                </c:pt>
                <c:pt idx="987">
                  <c:v>2.1257750221400001E-2</c:v>
                </c:pt>
                <c:pt idx="988">
                  <c:v>-5.20381613183E-3</c:v>
                </c:pt>
                <c:pt idx="989">
                  <c:v>-1.74367916303E-3</c:v>
                </c:pt>
                <c:pt idx="990">
                  <c:v>1.39737991266E-2</c:v>
                </c:pt>
                <c:pt idx="991">
                  <c:v>4.3066322136099998E-3</c:v>
                </c:pt>
                <c:pt idx="992">
                  <c:v>2.4013722126899999E-2</c:v>
                </c:pt>
                <c:pt idx="993">
                  <c:v>1.6750418760500001E-3</c:v>
                </c:pt>
                <c:pt idx="994">
                  <c:v>1.17056856187E-2</c:v>
                </c:pt>
                <c:pt idx="995">
                  <c:v>3.8842975206600003E-2</c:v>
                </c:pt>
                <c:pt idx="996">
                  <c:v>-1.19331742243E-2</c:v>
                </c:pt>
                <c:pt idx="997">
                  <c:v>7.2463768115899998E-3</c:v>
                </c:pt>
                <c:pt idx="998">
                  <c:v>-3.1974420463600002E-2</c:v>
                </c:pt>
                <c:pt idx="999">
                  <c:v>3.2204789430199998E-2</c:v>
                </c:pt>
                <c:pt idx="1000">
                  <c:v>1.3599999999999999E-2</c:v>
                </c:pt>
                <c:pt idx="1001">
                  <c:v>1.42067876875E-2</c:v>
                </c:pt>
                <c:pt idx="1002">
                  <c:v>-1.32295719844E-2</c:v>
                </c:pt>
                <c:pt idx="1003">
                  <c:v>3.4700315457400002E-2</c:v>
                </c:pt>
                <c:pt idx="1004">
                  <c:v>2.1341463414600002E-2</c:v>
                </c:pt>
                <c:pt idx="1005">
                  <c:v>4.4776119402999996E-3</c:v>
                </c:pt>
                <c:pt idx="1006">
                  <c:v>-1.41158989599E-2</c:v>
                </c:pt>
                <c:pt idx="1007">
                  <c:v>-2.6375282592300001E-2</c:v>
                </c:pt>
                <c:pt idx="1008">
                  <c:v>-1.6253869968999999E-2</c:v>
                </c:pt>
                <c:pt idx="1009">
                  <c:v>-2.3603461841100001E-2</c:v>
                </c:pt>
                <c:pt idx="1010">
                  <c:v>-5.31829170024E-2</c:v>
                </c:pt>
                <c:pt idx="1011">
                  <c:v>1.36170212766E-2</c:v>
                </c:pt>
                <c:pt idx="1012">
                  <c:v>1.5952980688499999E-2</c:v>
                </c:pt>
                <c:pt idx="1013">
                  <c:v>1.7355371900799998E-2</c:v>
                </c:pt>
                <c:pt idx="1014">
                  <c:v>1.5434606011400001E-2</c:v>
                </c:pt>
                <c:pt idx="1015">
                  <c:v>-1.3599999999999999E-2</c:v>
                </c:pt>
                <c:pt idx="1016">
                  <c:v>1.62206001622E-3</c:v>
                </c:pt>
                <c:pt idx="1017">
                  <c:v>-4.9392712550600001E-2</c:v>
                </c:pt>
                <c:pt idx="1018">
                  <c:v>-6.8143100511100004E-3</c:v>
                </c:pt>
                <c:pt idx="1019">
                  <c:v>-1.7152658662100001E-3</c:v>
                </c:pt>
                <c:pt idx="1020">
                  <c:v>-3.4364261168400002E-2</c:v>
                </c:pt>
                <c:pt idx="1021">
                  <c:v>2.1352313167300001E-2</c:v>
                </c:pt>
                <c:pt idx="1022">
                  <c:v>-1.04529616725E-2</c:v>
                </c:pt>
                <c:pt idx="1023">
                  <c:v>5.2816901408500004E-3</c:v>
                </c:pt>
                <c:pt idx="1024">
                  <c:v>-8.7565674255699999E-4</c:v>
                </c:pt>
                <c:pt idx="1025">
                  <c:v>1.7528483786199999E-3</c:v>
                </c:pt>
                <c:pt idx="1026">
                  <c:v>2.18722659668E-2</c:v>
                </c:pt>
                <c:pt idx="1027">
                  <c:v>1.1986301369900001E-2</c:v>
                </c:pt>
                <c:pt idx="1028">
                  <c:v>4.06091370558E-2</c:v>
                </c:pt>
                <c:pt idx="1029">
                  <c:v>-1.6260162601600001E-2</c:v>
                </c:pt>
                <c:pt idx="1030">
                  <c:v>-6.6115702479300001E-3</c:v>
                </c:pt>
                <c:pt idx="1031">
                  <c:v>-4.1597337770399997E-3</c:v>
                </c:pt>
                <c:pt idx="1032">
                  <c:v>1.4202172096899999E-2</c:v>
                </c:pt>
                <c:pt idx="1033">
                  <c:v>-8.2372322899499999E-4</c:v>
                </c:pt>
                <c:pt idx="1034">
                  <c:v>9.0684253915899998E-3</c:v>
                </c:pt>
                <c:pt idx="1035">
                  <c:v>-1.1437908496700001E-2</c:v>
                </c:pt>
                <c:pt idx="1036">
                  <c:v>1.40495867769E-2</c:v>
                </c:pt>
                <c:pt idx="1037">
                  <c:v>1.05949470253E-2</c:v>
                </c:pt>
                <c:pt idx="1038">
                  <c:v>1.6129032258100001E-2</c:v>
                </c:pt>
                <c:pt idx="1039">
                  <c:v>-1.19047619048E-2</c:v>
                </c:pt>
                <c:pt idx="1040">
                  <c:v>-8.8353413654600008E-3</c:v>
                </c:pt>
                <c:pt idx="1041">
                  <c:v>-1.0534846029200001E-2</c:v>
                </c:pt>
                <c:pt idx="1042">
                  <c:v>2.2113022113000001E-2</c:v>
                </c:pt>
                <c:pt idx="1043">
                  <c:v>-1.12179487179E-2</c:v>
                </c:pt>
                <c:pt idx="1044">
                  <c:v>4.8622366288499997E-3</c:v>
                </c:pt>
                <c:pt idx="1045">
                  <c:v>-5.6451612903199999E-3</c:v>
                </c:pt>
                <c:pt idx="1046">
                  <c:v>-4.86618004866E-3</c:v>
                </c:pt>
                <c:pt idx="1047">
                  <c:v>1.7929910350400001E-2</c:v>
                </c:pt>
                <c:pt idx="1048">
                  <c:v>-5.60448358687E-3</c:v>
                </c:pt>
                <c:pt idx="1049">
                  <c:v>1.52979066023E-2</c:v>
                </c:pt>
                <c:pt idx="1050">
                  <c:v>1.42743854084E-2</c:v>
                </c:pt>
                <c:pt idx="1051">
                  <c:v>1.87646598905E-2</c:v>
                </c:pt>
                <c:pt idx="1052">
                  <c:v>3.0698388334599999E-3</c:v>
                </c:pt>
                <c:pt idx="1053">
                  <c:v>-1.53022188217E-3</c:v>
                </c:pt>
                <c:pt idx="1054">
                  <c:v>3.2183908046E-2</c:v>
                </c:pt>
                <c:pt idx="1055">
                  <c:v>3.34075723831E-2</c:v>
                </c:pt>
                <c:pt idx="1056">
                  <c:v>9.3390804597699995E-3</c:v>
                </c:pt>
                <c:pt idx="1057">
                  <c:v>-2.56227758007E-2</c:v>
                </c:pt>
                <c:pt idx="1058">
                  <c:v>-2.1183345507699999E-2</c:v>
                </c:pt>
                <c:pt idx="1059">
                  <c:v>7.46268656716E-3</c:v>
                </c:pt>
                <c:pt idx="1060">
                  <c:v>-1.1111111111100001E-2</c:v>
                </c:pt>
                <c:pt idx="1061">
                  <c:v>8.9887640449399994E-3</c:v>
                </c:pt>
                <c:pt idx="1062">
                  <c:v>1.26206384558E-2</c:v>
                </c:pt>
                <c:pt idx="1063">
                  <c:v>4.3988269794699997E-3</c:v>
                </c:pt>
                <c:pt idx="1064">
                  <c:v>-4.8905109489099999E-2</c:v>
                </c:pt>
                <c:pt idx="1065">
                  <c:v>-7.6745970836500001E-3</c:v>
                </c:pt>
                <c:pt idx="1066">
                  <c:v>-6.1871616395999997E-3</c:v>
                </c:pt>
                <c:pt idx="1067">
                  <c:v>3.1906614786000001E-2</c:v>
                </c:pt>
                <c:pt idx="1068">
                  <c:v>1.7345399698299999E-2</c:v>
                </c:pt>
                <c:pt idx="1069">
                  <c:v>-5.1890289103000004E-3</c:v>
                </c:pt>
                <c:pt idx="1070">
                  <c:v>2.45901639344E-2</c:v>
                </c:pt>
                <c:pt idx="1071">
                  <c:v>2.18181818182E-2</c:v>
                </c:pt>
                <c:pt idx="1072">
                  <c:v>-1.0676156583600001E-2</c:v>
                </c:pt>
                <c:pt idx="1073">
                  <c:v>1.07913669065E-2</c:v>
                </c:pt>
                <c:pt idx="1074">
                  <c:v>-3.5587188612099998E-3</c:v>
                </c:pt>
                <c:pt idx="1075">
                  <c:v>3.2857142857100001E-2</c:v>
                </c:pt>
                <c:pt idx="1076">
                  <c:v>-2.0746887966800001E-3</c:v>
                </c:pt>
                <c:pt idx="1077">
                  <c:v>-1.9404019404000002E-2</c:v>
                </c:pt>
                <c:pt idx="1078">
                  <c:v>-1.20141342756E-2</c:v>
                </c:pt>
                <c:pt idx="1079">
                  <c:v>-3.0042918454900001E-2</c:v>
                </c:pt>
                <c:pt idx="1080">
                  <c:v>6.6371681415899999E-3</c:v>
                </c:pt>
                <c:pt idx="1081">
                  <c:v>2.85714285714E-2</c:v>
                </c:pt>
                <c:pt idx="1082">
                  <c:v>1.06837606838E-2</c:v>
                </c:pt>
                <c:pt idx="1083">
                  <c:v>-3.4531360112800003E-2</c:v>
                </c:pt>
                <c:pt idx="1084">
                  <c:v>1.02189781022E-2</c:v>
                </c:pt>
                <c:pt idx="1085">
                  <c:v>-4.8410404624299998E-2</c:v>
                </c:pt>
                <c:pt idx="1086">
                  <c:v>1.13895216401E-2</c:v>
                </c:pt>
                <c:pt idx="1087">
                  <c:v>-9.0090090090099995E-3</c:v>
                </c:pt>
                <c:pt idx="1088">
                  <c:v>2.5000000000000001E-2</c:v>
                </c:pt>
                <c:pt idx="1089">
                  <c:v>1.6260162601600001E-2</c:v>
                </c:pt>
                <c:pt idx="1090">
                  <c:v>2.8363636363599998E-2</c:v>
                </c:pt>
                <c:pt idx="1091">
                  <c:v>2.4752475247499999E-2</c:v>
                </c:pt>
                <c:pt idx="1092">
                  <c:v>-1.86335403727E-2</c:v>
                </c:pt>
                <c:pt idx="1093">
                  <c:v>-3.1645569620299997E-2</c:v>
                </c:pt>
                <c:pt idx="1094">
                  <c:v>1.5250544662300001E-2</c:v>
                </c:pt>
                <c:pt idx="1095">
                  <c:v>-7.8683834048599993E-3</c:v>
                </c:pt>
                <c:pt idx="1096">
                  <c:v>-1.15356885364E-2</c:v>
                </c:pt>
                <c:pt idx="1097">
                  <c:v>-2.91757840992E-3</c:v>
                </c:pt>
                <c:pt idx="1098">
                  <c:v>-1.17044623263E-2</c:v>
                </c:pt>
                <c:pt idx="1099">
                  <c:v>-5.6254626202800001E-2</c:v>
                </c:pt>
                <c:pt idx="1100">
                  <c:v>1.9607843137300001E-2</c:v>
                </c:pt>
                <c:pt idx="1101">
                  <c:v>-2.0769230769199998E-2</c:v>
                </c:pt>
                <c:pt idx="1102">
                  <c:v>-2.3566378633200001E-3</c:v>
                </c:pt>
                <c:pt idx="1103">
                  <c:v>1.4960629921299999E-2</c:v>
                </c:pt>
                <c:pt idx="1104">
                  <c:v>7.7579519006999997E-3</c:v>
                </c:pt>
                <c:pt idx="1105">
                  <c:v>-2.3094688221699999E-3</c:v>
                </c:pt>
                <c:pt idx="1106">
                  <c:v>-8.4876543209899992E-3</c:v>
                </c:pt>
                <c:pt idx="1107">
                  <c:v>-5.4474708171200004E-3</c:v>
                </c:pt>
                <c:pt idx="1108">
                  <c:v>8.6071987480399997E-3</c:v>
                </c:pt>
                <c:pt idx="1109">
                  <c:v>-2.1722265322000001E-2</c:v>
                </c:pt>
                <c:pt idx="1110">
                  <c:v>3.1720856463100001E-3</c:v>
                </c:pt>
                <c:pt idx="1111">
                  <c:v>2.6086956521700001E-2</c:v>
                </c:pt>
                <c:pt idx="1112">
                  <c:v>-7.7041602465300002E-3</c:v>
                </c:pt>
                <c:pt idx="1113">
                  <c:v>-7.7639751552800002E-4</c:v>
                </c:pt>
                <c:pt idx="1114">
                  <c:v>-3.8850038850000001E-3</c:v>
                </c:pt>
                <c:pt idx="1115">
                  <c:v>-2.4180967238699998E-2</c:v>
                </c:pt>
                <c:pt idx="1116">
                  <c:v>-2.9576338928899999E-2</c:v>
                </c:pt>
                <c:pt idx="1117">
                  <c:v>1.5650741350899999E-2</c:v>
                </c:pt>
                <c:pt idx="1118">
                  <c:v>2.5952960259499998E-2</c:v>
                </c:pt>
                <c:pt idx="1119">
                  <c:v>-1.5810276679799999E-3</c:v>
                </c:pt>
                <c:pt idx="1120">
                  <c:v>-1.18764845606E-2</c:v>
                </c:pt>
                <c:pt idx="1121">
                  <c:v>-8.8141025641000001E-3</c:v>
                </c:pt>
                <c:pt idx="1122">
                  <c:v>-1.37429264349E-2</c:v>
                </c:pt>
                <c:pt idx="1123">
                  <c:v>-1.6393442623E-2</c:v>
                </c:pt>
                <c:pt idx="1124">
                  <c:v>-1.91666666667E-2</c:v>
                </c:pt>
                <c:pt idx="1125">
                  <c:v>3.39847068819E-3</c:v>
                </c:pt>
                <c:pt idx="1126">
                  <c:v>1.7781541066900001E-2</c:v>
                </c:pt>
                <c:pt idx="1127">
                  <c:v>1.6638935108200001E-3</c:v>
                </c:pt>
                <c:pt idx="1128">
                  <c:v>-8.3056478405300008E-3</c:v>
                </c:pt>
                <c:pt idx="1129">
                  <c:v>-2.0938023450599998E-2</c:v>
                </c:pt>
                <c:pt idx="1130">
                  <c:v>-1.6253207870000001E-2</c:v>
                </c:pt>
                <c:pt idx="1131">
                  <c:v>1.82608695652E-2</c:v>
                </c:pt>
                <c:pt idx="1132">
                  <c:v>3.4158838599499999E-3</c:v>
                </c:pt>
                <c:pt idx="1133">
                  <c:v>-2.5531914893599998E-3</c:v>
                </c:pt>
                <c:pt idx="1134">
                  <c:v>1.45051194539E-2</c:v>
                </c:pt>
                <c:pt idx="1135">
                  <c:v>-1.4297729184199999E-2</c:v>
                </c:pt>
                <c:pt idx="1136">
                  <c:v>-2.5597269624600002E-3</c:v>
                </c:pt>
                <c:pt idx="1137">
                  <c:v>-1.6253207870000001E-2</c:v>
                </c:pt>
                <c:pt idx="1138">
                  <c:v>-1.47826086957E-2</c:v>
                </c:pt>
                <c:pt idx="1139">
                  <c:v>4.67784642542E-2</c:v>
                </c:pt>
                <c:pt idx="1140">
                  <c:v>0</c:v>
                </c:pt>
                <c:pt idx="1141">
                  <c:v>2.19224283305E-2</c:v>
                </c:pt>
                <c:pt idx="1142">
                  <c:v>3.3828382838300003E-2</c:v>
                </c:pt>
                <c:pt idx="1143">
                  <c:v>7.9808459696700008E-3</c:v>
                </c:pt>
                <c:pt idx="1144">
                  <c:v>-1.6627078384800001E-2</c:v>
                </c:pt>
                <c:pt idx="1145">
                  <c:v>-1.0466988727900001E-2</c:v>
                </c:pt>
                <c:pt idx="1146">
                  <c:v>-8.9503661513400008E-3</c:v>
                </c:pt>
                <c:pt idx="1147">
                  <c:v>-1.06732348112E-2</c:v>
                </c:pt>
                <c:pt idx="1148">
                  <c:v>-4.1493775933600001E-3</c:v>
                </c:pt>
                <c:pt idx="1149">
                  <c:v>8.3333333333300008E-3</c:v>
                </c:pt>
                <c:pt idx="1150">
                  <c:v>-4.1322314049599997E-3</c:v>
                </c:pt>
                <c:pt idx="1151">
                  <c:v>8.2987551867200002E-3</c:v>
                </c:pt>
                <c:pt idx="1152">
                  <c:v>-9.8765432098800003E-3</c:v>
                </c:pt>
                <c:pt idx="1153">
                  <c:v>-1.41313383209E-2</c:v>
                </c:pt>
                <c:pt idx="1154">
                  <c:v>1.34907251265E-2</c:v>
                </c:pt>
                <c:pt idx="1155">
                  <c:v>-1.6638935108200001E-3</c:v>
                </c:pt>
                <c:pt idx="1156">
                  <c:v>-0.02</c:v>
                </c:pt>
                <c:pt idx="1157">
                  <c:v>-3.3163265306099997E-2</c:v>
                </c:pt>
                <c:pt idx="1158">
                  <c:v>-4.22163588391E-2</c:v>
                </c:pt>
                <c:pt idx="1159">
                  <c:v>-3.4894398530800001E-2</c:v>
                </c:pt>
                <c:pt idx="1160">
                  <c:v>1.2369172216899999E-2</c:v>
                </c:pt>
                <c:pt idx="1161">
                  <c:v>-4.6052631578900001E-2</c:v>
                </c:pt>
                <c:pt idx="1162">
                  <c:v>5.91133004926E-3</c:v>
                </c:pt>
                <c:pt idx="1163">
                  <c:v>6.6601371204699999E-2</c:v>
                </c:pt>
                <c:pt idx="1164">
                  <c:v>3.9485766758499997E-2</c:v>
                </c:pt>
                <c:pt idx="1165">
                  <c:v>2.3851590105999999E-2</c:v>
                </c:pt>
                <c:pt idx="1166">
                  <c:v>-1.6393442623E-2</c:v>
                </c:pt>
                <c:pt idx="1167">
                  <c:v>-7.0175438596499998E-3</c:v>
                </c:pt>
                <c:pt idx="1168">
                  <c:v>-3.5335689045900003E-2</c:v>
                </c:pt>
                <c:pt idx="1169">
                  <c:v>-8.2417582417599992E-3</c:v>
                </c:pt>
                <c:pt idx="1170">
                  <c:v>1.5697137580799998E-2</c:v>
                </c:pt>
                <c:pt idx="1171">
                  <c:v>2.5454545454499999E-2</c:v>
                </c:pt>
                <c:pt idx="1172">
                  <c:v>1.0638297872299999E-2</c:v>
                </c:pt>
                <c:pt idx="1173">
                  <c:v>-5.2631578947400001E-3</c:v>
                </c:pt>
                <c:pt idx="1174">
                  <c:v>1.8518518518500001E-2</c:v>
                </c:pt>
                <c:pt idx="1175">
                  <c:v>-8.6580086580100007E-3</c:v>
                </c:pt>
                <c:pt idx="1176">
                  <c:v>6.9868995633200004E-3</c:v>
                </c:pt>
                <c:pt idx="1177">
                  <c:v>6.0711188204699996E-3</c:v>
                </c:pt>
                <c:pt idx="1178">
                  <c:v>-4.3103448275899998E-3</c:v>
                </c:pt>
                <c:pt idx="1179">
                  <c:v>4.329004329E-3</c:v>
                </c:pt>
                <c:pt idx="1180">
                  <c:v>-1.7241379310299999E-2</c:v>
                </c:pt>
                <c:pt idx="1181">
                  <c:v>0</c:v>
                </c:pt>
                <c:pt idx="1182">
                  <c:v>0</c:v>
                </c:pt>
                <c:pt idx="1183">
                  <c:v>4.3859649122799998E-3</c:v>
                </c:pt>
                <c:pt idx="1184">
                  <c:v>-2.1834061135399999E-2</c:v>
                </c:pt>
                <c:pt idx="1185">
                  <c:v>1.42857142857E-2</c:v>
                </c:pt>
                <c:pt idx="1186">
                  <c:v>1.7605633802799999E-2</c:v>
                </c:pt>
                <c:pt idx="1187">
                  <c:v>1.4705882352899999E-2</c:v>
                </c:pt>
                <c:pt idx="1188">
                  <c:v>1.19352088662E-2</c:v>
                </c:pt>
                <c:pt idx="1189">
                  <c:v>-8.42459983151E-4</c:v>
                </c:pt>
                <c:pt idx="1190">
                  <c:v>-8.4317032040499996E-3</c:v>
                </c:pt>
                <c:pt idx="1191">
                  <c:v>-1.7006802721100001E-2</c:v>
                </c:pt>
                <c:pt idx="1192">
                  <c:v>2.50865051903E-2</c:v>
                </c:pt>
                <c:pt idx="1193">
                  <c:v>-2.4472573839700001E-2</c:v>
                </c:pt>
                <c:pt idx="1194">
                  <c:v>-2.0761245674699998E-2</c:v>
                </c:pt>
                <c:pt idx="1195">
                  <c:v>-9.7173144876300001E-3</c:v>
                </c:pt>
                <c:pt idx="1196">
                  <c:v>9.8126672613699992E-3</c:v>
                </c:pt>
                <c:pt idx="1197">
                  <c:v>0</c:v>
                </c:pt>
                <c:pt idx="1198">
                  <c:v>0</c:v>
                </c:pt>
                <c:pt idx="1199">
                  <c:v>2.6501766784499999E-3</c:v>
                </c:pt>
                <c:pt idx="1200">
                  <c:v>-9.6916299559499999E-3</c:v>
                </c:pt>
                <c:pt idx="1201">
                  <c:v>-1.5124555160100001E-2</c:v>
                </c:pt>
                <c:pt idx="1202">
                  <c:v>-9.9367660343300003E-3</c:v>
                </c:pt>
                <c:pt idx="1203">
                  <c:v>-1.3686131386900001E-2</c:v>
                </c:pt>
                <c:pt idx="1204">
                  <c:v>-2.7752081406100001E-3</c:v>
                </c:pt>
                <c:pt idx="1205">
                  <c:v>-2.7829313543599999E-3</c:v>
                </c:pt>
                <c:pt idx="1206">
                  <c:v>1.9534883720899999E-2</c:v>
                </c:pt>
                <c:pt idx="1207">
                  <c:v>-2.1897810218999999E-2</c:v>
                </c:pt>
                <c:pt idx="1208">
                  <c:v>1.49253731343E-2</c:v>
                </c:pt>
                <c:pt idx="1209">
                  <c:v>6.4338235294100002E-3</c:v>
                </c:pt>
                <c:pt idx="1210">
                  <c:v>2.5570776255699999E-2</c:v>
                </c:pt>
                <c:pt idx="1211">
                  <c:v>3.9180765805899999E-2</c:v>
                </c:pt>
                <c:pt idx="1212">
                  <c:v>1.7994858611799999E-2</c:v>
                </c:pt>
                <c:pt idx="1213">
                  <c:v>-3.2828282828299998E-2</c:v>
                </c:pt>
                <c:pt idx="1214">
                  <c:v>-2.9590948650999999E-2</c:v>
                </c:pt>
                <c:pt idx="1215">
                  <c:v>-2.6905829596400001E-2</c:v>
                </c:pt>
                <c:pt idx="1216">
                  <c:v>1.4746543778799999E-2</c:v>
                </c:pt>
                <c:pt idx="1217">
                  <c:v>6.3578564940999999E-3</c:v>
                </c:pt>
                <c:pt idx="1218">
                  <c:v>1.5342960288800001E-2</c:v>
                </c:pt>
                <c:pt idx="1219">
                  <c:v>0</c:v>
                </c:pt>
                <c:pt idx="1220">
                  <c:v>-1.15555555556E-2</c:v>
                </c:pt>
                <c:pt idx="1221">
                  <c:v>-2.3381294964000002E-2</c:v>
                </c:pt>
                <c:pt idx="1222">
                  <c:v>1.4732965009200001E-2</c:v>
                </c:pt>
                <c:pt idx="1223">
                  <c:v>-1.0889292195999999E-2</c:v>
                </c:pt>
                <c:pt idx="1224">
                  <c:v>-1.8348623853200002E-2</c:v>
                </c:pt>
                <c:pt idx="1225">
                  <c:v>9.3457943925200002E-3</c:v>
                </c:pt>
                <c:pt idx="1226">
                  <c:v>-1.1111111111100001E-2</c:v>
                </c:pt>
                <c:pt idx="1227">
                  <c:v>1.2172284644200001E-2</c:v>
                </c:pt>
                <c:pt idx="1228">
                  <c:v>4.6253469010199997E-3</c:v>
                </c:pt>
                <c:pt idx="1229">
                  <c:v>9.2081031307500005E-4</c:v>
                </c:pt>
                <c:pt idx="1230">
                  <c:v>1.1959521619099999E-2</c:v>
                </c:pt>
                <c:pt idx="1231">
                  <c:v>0</c:v>
                </c:pt>
                <c:pt idx="1232">
                  <c:v>-1.54545454545E-2</c:v>
                </c:pt>
                <c:pt idx="1233">
                  <c:v>2.7700831024900001E-2</c:v>
                </c:pt>
                <c:pt idx="1234">
                  <c:v>1.8867924528299999E-2</c:v>
                </c:pt>
                <c:pt idx="1235">
                  <c:v>1.8518518518500001E-2</c:v>
                </c:pt>
                <c:pt idx="1236">
                  <c:v>3.7229437229400003E-2</c:v>
                </c:pt>
                <c:pt idx="1237">
                  <c:v>1.25208681135E-2</c:v>
                </c:pt>
                <c:pt idx="1238">
                  <c:v>-6.5952184666099997E-3</c:v>
                </c:pt>
                <c:pt idx="1239">
                  <c:v>-1.2448132780100001E-2</c:v>
                </c:pt>
                <c:pt idx="1240">
                  <c:v>1.42857142857E-2</c:v>
                </c:pt>
                <c:pt idx="1241">
                  <c:v>-3.4797017398500003E-2</c:v>
                </c:pt>
                <c:pt idx="1242">
                  <c:v>4.2918454935600002E-2</c:v>
                </c:pt>
                <c:pt idx="1243">
                  <c:v>-1.23456790123E-2</c:v>
                </c:pt>
                <c:pt idx="1244">
                  <c:v>2.4166666666700001E-2</c:v>
                </c:pt>
                <c:pt idx="1245">
                  <c:v>-1.54597233523E-2</c:v>
                </c:pt>
                <c:pt idx="1246">
                  <c:v>-8.2644628099199993E-3</c:v>
                </c:pt>
                <c:pt idx="1247">
                  <c:v>7.8333333333300004E-2</c:v>
                </c:pt>
                <c:pt idx="1248">
                  <c:v>-3.0911901081900001E-3</c:v>
                </c:pt>
                <c:pt idx="1249">
                  <c:v>3.1007751938E-3</c:v>
                </c:pt>
                <c:pt idx="1250">
                  <c:v>2.2411128284399999E-2</c:v>
                </c:pt>
                <c:pt idx="1251">
                  <c:v>-6.8027210884400004E-3</c:v>
                </c:pt>
                <c:pt idx="1252">
                  <c:v>-1.5220700152200001E-3</c:v>
                </c:pt>
                <c:pt idx="1253">
                  <c:v>-2.5152439024400002E-2</c:v>
                </c:pt>
                <c:pt idx="1254">
                  <c:v>-3.0492572322099998E-2</c:v>
                </c:pt>
                <c:pt idx="1255">
                  <c:v>5.8064516129000002E-2</c:v>
                </c:pt>
                <c:pt idx="1256">
                  <c:v>-2.4390243902400001E-2</c:v>
                </c:pt>
                <c:pt idx="1257">
                  <c:v>-1.015625E-2</c:v>
                </c:pt>
                <c:pt idx="1258">
                  <c:v>5.5248618784500001E-3</c:v>
                </c:pt>
                <c:pt idx="1259">
                  <c:v>-7.0643642072199999E-3</c:v>
                </c:pt>
                <c:pt idx="1260">
                  <c:v>-5.92885375494E-2</c:v>
                </c:pt>
                <c:pt idx="1261">
                  <c:v>-3.9495798319300002E-2</c:v>
                </c:pt>
                <c:pt idx="1262">
                  <c:v>4.4619422572200002E-2</c:v>
                </c:pt>
                <c:pt idx="1263">
                  <c:v>6.7001675041899996E-3</c:v>
                </c:pt>
                <c:pt idx="1264">
                  <c:v>2.4958402662200001E-2</c:v>
                </c:pt>
                <c:pt idx="1265">
                  <c:v>4.0584415584400003E-3</c:v>
                </c:pt>
                <c:pt idx="1266">
                  <c:v>-2.10185933711E-2</c:v>
                </c:pt>
                <c:pt idx="1267">
                  <c:v>3.05532617671E-2</c:v>
                </c:pt>
                <c:pt idx="1268">
                  <c:v>-5.84935897436E-2</c:v>
                </c:pt>
                <c:pt idx="1269">
                  <c:v>-2.9787234042599999E-2</c:v>
                </c:pt>
                <c:pt idx="1270">
                  <c:v>5.9649122807E-2</c:v>
                </c:pt>
                <c:pt idx="1271">
                  <c:v>4.7185430463599999E-2</c:v>
                </c:pt>
                <c:pt idx="1272">
                  <c:v>-1.5810276679799999E-3</c:v>
                </c:pt>
                <c:pt idx="1273">
                  <c:v>2.2169437846399999E-2</c:v>
                </c:pt>
                <c:pt idx="1274">
                  <c:v>-2.32378001549E-3</c:v>
                </c:pt>
                <c:pt idx="1275">
                  <c:v>-1.3975155279500001E-2</c:v>
                </c:pt>
                <c:pt idx="1276">
                  <c:v>7.8740157480299998E-4</c:v>
                </c:pt>
                <c:pt idx="1277">
                  <c:v>4.64201416208E-2</c:v>
                </c:pt>
                <c:pt idx="1278">
                  <c:v>7.51879699248E-4</c:v>
                </c:pt>
                <c:pt idx="1279">
                  <c:v>1.80315552216E-2</c:v>
                </c:pt>
                <c:pt idx="1280">
                  <c:v>-8.78228782288E-2</c:v>
                </c:pt>
                <c:pt idx="1281">
                  <c:v>1.7799352750799999E-2</c:v>
                </c:pt>
                <c:pt idx="1282">
                  <c:v>2.6232114467400001E-2</c:v>
                </c:pt>
                <c:pt idx="1283">
                  <c:v>-1.2393493416E-2</c:v>
                </c:pt>
                <c:pt idx="1284">
                  <c:v>-8.6274509803900001E-3</c:v>
                </c:pt>
                <c:pt idx="1285">
                  <c:v>1.6613924050599999E-2</c:v>
                </c:pt>
                <c:pt idx="1286">
                  <c:v>1.86770428016E-2</c:v>
                </c:pt>
                <c:pt idx="1287">
                  <c:v>1.6042780748700001E-2</c:v>
                </c:pt>
                <c:pt idx="1288">
                  <c:v>7.5187969924800004E-3</c:v>
                </c:pt>
                <c:pt idx="1289">
                  <c:v>-5.2985074626899997E-2</c:v>
                </c:pt>
                <c:pt idx="1290">
                  <c:v>4.4917257683199999E-2</c:v>
                </c:pt>
                <c:pt idx="1291">
                  <c:v>-9.0497737556600004E-3</c:v>
                </c:pt>
                <c:pt idx="1292">
                  <c:v>-4.2617960426200002E-2</c:v>
                </c:pt>
                <c:pt idx="1293">
                  <c:v>-4.6104928457899999E-2</c:v>
                </c:pt>
                <c:pt idx="1294">
                  <c:v>-2.5833333333299999E-2</c:v>
                </c:pt>
                <c:pt idx="1295">
                  <c:v>0.10521813515800001</c:v>
                </c:pt>
                <c:pt idx="1296">
                  <c:v>3.0959752322E-2</c:v>
                </c:pt>
                <c:pt idx="1297">
                  <c:v>0</c:v>
                </c:pt>
                <c:pt idx="1298">
                  <c:v>2.4024024024000001E-2</c:v>
                </c:pt>
                <c:pt idx="1299">
                  <c:v>-6.15835777126E-2</c:v>
                </c:pt>
                <c:pt idx="1300">
                  <c:v>-6.25E-2</c:v>
                </c:pt>
                <c:pt idx="1301">
                  <c:v>8.3333333333300008E-3</c:v>
                </c:pt>
                <c:pt idx="1302">
                  <c:v>3.0578512396700001E-2</c:v>
                </c:pt>
                <c:pt idx="1303">
                  <c:v>4.4907778668799997E-2</c:v>
                </c:pt>
                <c:pt idx="1304">
                  <c:v>-1.5349194167299999E-3</c:v>
                </c:pt>
                <c:pt idx="1305">
                  <c:v>1.9984627209800002E-2</c:v>
                </c:pt>
                <c:pt idx="1306">
                  <c:v>1.7332328560700001E-2</c:v>
                </c:pt>
                <c:pt idx="1307">
                  <c:v>1.9259259259299999E-2</c:v>
                </c:pt>
                <c:pt idx="1308">
                  <c:v>-1.5261627906999999E-2</c:v>
                </c:pt>
                <c:pt idx="1309">
                  <c:v>-8.1180811808099999E-3</c:v>
                </c:pt>
                <c:pt idx="1310">
                  <c:v>-3.5714285714299999E-2</c:v>
                </c:pt>
                <c:pt idx="1311">
                  <c:v>1.0030864197499999E-2</c:v>
                </c:pt>
                <c:pt idx="1312">
                  <c:v>-1.6042780748700001E-2</c:v>
                </c:pt>
                <c:pt idx="1313">
                  <c:v>6.2111801242199999E-3</c:v>
                </c:pt>
                <c:pt idx="1314">
                  <c:v>1.23456790123E-2</c:v>
                </c:pt>
                <c:pt idx="1315">
                  <c:v>3.5060975609800003E-2</c:v>
                </c:pt>
                <c:pt idx="1316">
                  <c:v>5.3755522827699999E-2</c:v>
                </c:pt>
                <c:pt idx="1317">
                  <c:v>9.7833682739300008E-3</c:v>
                </c:pt>
                <c:pt idx="1318">
                  <c:v>-2.5605536332199998E-2</c:v>
                </c:pt>
                <c:pt idx="1319">
                  <c:v>-4.5454545454499999E-2</c:v>
                </c:pt>
                <c:pt idx="1320">
                  <c:v>-6.6964285714299996E-3</c:v>
                </c:pt>
                <c:pt idx="1321">
                  <c:v>8.8389513108600007E-2</c:v>
                </c:pt>
                <c:pt idx="1322">
                  <c:v>1.9958706125299999E-2</c:v>
                </c:pt>
                <c:pt idx="1323">
                  <c:v>-7.4224021592400003E-3</c:v>
                </c:pt>
                <c:pt idx="1324">
                  <c:v>-1.90346702923E-2</c:v>
                </c:pt>
                <c:pt idx="1325">
                  <c:v>2.7720027719999999E-3</c:v>
                </c:pt>
                <c:pt idx="1326">
                  <c:v>7.6019350380100003E-3</c:v>
                </c:pt>
                <c:pt idx="1327">
                  <c:v>-2.3319615912200001E-2</c:v>
                </c:pt>
                <c:pt idx="1328">
                  <c:v>1.12359550562E-2</c:v>
                </c:pt>
                <c:pt idx="1329">
                  <c:v>-5.5555555555600001E-3</c:v>
                </c:pt>
                <c:pt idx="1330">
                  <c:v>-2.51396648045E-2</c:v>
                </c:pt>
                <c:pt idx="1331">
                  <c:v>-1.8624641833799999E-2</c:v>
                </c:pt>
                <c:pt idx="1332">
                  <c:v>1.02189781022E-2</c:v>
                </c:pt>
                <c:pt idx="1333">
                  <c:v>-3.1791907514499999E-2</c:v>
                </c:pt>
                <c:pt idx="1334">
                  <c:v>1.49253731343E-3</c:v>
                </c:pt>
                <c:pt idx="1335">
                  <c:v>5.9612518628899998E-3</c:v>
                </c:pt>
                <c:pt idx="1336">
                  <c:v>-2.2222222222200001E-2</c:v>
                </c:pt>
                <c:pt idx="1337">
                  <c:v>-1.5909090909100001E-2</c:v>
                </c:pt>
                <c:pt idx="1338">
                  <c:v>2.3864511162400001E-2</c:v>
                </c:pt>
                <c:pt idx="1339">
                  <c:v>3.8345864661700001E-2</c:v>
                </c:pt>
                <c:pt idx="1340">
                  <c:v>1.6654598117299999E-2</c:v>
                </c:pt>
                <c:pt idx="1341">
                  <c:v>2.0655270655300002E-2</c:v>
                </c:pt>
                <c:pt idx="1342">
                  <c:v>-1.5352407536600001E-2</c:v>
                </c:pt>
                <c:pt idx="1343">
                  <c:v>1.4174344436599999E-2</c:v>
                </c:pt>
                <c:pt idx="1344">
                  <c:v>-7.6869322152300001E-3</c:v>
                </c:pt>
                <c:pt idx="1345">
                  <c:v>-1.4084507042299999E-3</c:v>
                </c:pt>
                <c:pt idx="1346">
                  <c:v>-5.6417489421700003E-3</c:v>
                </c:pt>
                <c:pt idx="1347">
                  <c:v>-1.63120567376E-2</c:v>
                </c:pt>
                <c:pt idx="1348">
                  <c:v>-2.1629416005800001E-3</c:v>
                </c:pt>
                <c:pt idx="1349">
                  <c:v>2.02312138728E-2</c:v>
                </c:pt>
                <c:pt idx="1350">
                  <c:v>2.8328611897999998E-3</c:v>
                </c:pt>
                <c:pt idx="1351">
                  <c:v>-7.7683615819199997E-3</c:v>
                </c:pt>
                <c:pt idx="1352">
                  <c:v>7.8291814946599998E-3</c:v>
                </c:pt>
                <c:pt idx="1353">
                  <c:v>-1.4124293785300001E-3</c:v>
                </c:pt>
                <c:pt idx="1354">
                  <c:v>-1.9801980197999999E-2</c:v>
                </c:pt>
                <c:pt idx="1355">
                  <c:v>-2.09235209235E-2</c:v>
                </c:pt>
                <c:pt idx="1356">
                  <c:v>-2.2107590272700001E-3</c:v>
                </c:pt>
                <c:pt idx="1357">
                  <c:v>3.1757754800600002E-2</c:v>
                </c:pt>
                <c:pt idx="1358">
                  <c:v>0</c:v>
                </c:pt>
                <c:pt idx="1359">
                  <c:v>-1.14531138153E-2</c:v>
                </c:pt>
                <c:pt idx="1360">
                  <c:v>-3.0412744388099999E-2</c:v>
                </c:pt>
                <c:pt idx="1361">
                  <c:v>-1.12023898432E-2</c:v>
                </c:pt>
                <c:pt idx="1362">
                  <c:v>1.3595166163099999E-2</c:v>
                </c:pt>
                <c:pt idx="1363">
                  <c:v>0</c:v>
                </c:pt>
                <c:pt idx="1364">
                  <c:v>2.0864381520099999E-2</c:v>
                </c:pt>
                <c:pt idx="1365">
                  <c:v>4.16058394161E-2</c:v>
                </c:pt>
                <c:pt idx="1366">
                  <c:v>7.4281709880899993E-2</c:v>
                </c:pt>
                <c:pt idx="1367">
                  <c:v>0</c:v>
                </c:pt>
                <c:pt idx="1368">
                  <c:v>-2.5440313111499999E-2</c:v>
                </c:pt>
                <c:pt idx="1369">
                  <c:v>0</c:v>
                </c:pt>
                <c:pt idx="1370">
                  <c:v>2.2088353413699999E-2</c:v>
                </c:pt>
                <c:pt idx="1371">
                  <c:v>-1.3097576948299999E-3</c:v>
                </c:pt>
                <c:pt idx="1372">
                  <c:v>-2.62295081967E-3</c:v>
                </c:pt>
                <c:pt idx="1373">
                  <c:v>6.5746153846200001E-2</c:v>
                </c:pt>
                <c:pt idx="1374">
                  <c:v>-6.3540966288800002E-2</c:v>
                </c:pt>
                <c:pt idx="1375">
                  <c:v>1.3175230566499999E-3</c:v>
                </c:pt>
                <c:pt idx="1376">
                  <c:v>1.3157894736800001E-3</c:v>
                </c:pt>
                <c:pt idx="1377">
                  <c:v>-7.8843626806799991E-3</c:v>
                </c:pt>
                <c:pt idx="1378">
                  <c:v>2.1192052980100001E-2</c:v>
                </c:pt>
                <c:pt idx="1379">
                  <c:v>-9.72762645914E-3</c:v>
                </c:pt>
                <c:pt idx="1380">
                  <c:v>-1.3752455795699999E-2</c:v>
                </c:pt>
                <c:pt idx="1381">
                  <c:v>5.6440903054399999E-2</c:v>
                </c:pt>
                <c:pt idx="1382">
                  <c:v>4.3997485857999999E-3</c:v>
                </c:pt>
                <c:pt idx="1383">
                  <c:v>5.63204005006E-3</c:v>
                </c:pt>
                <c:pt idx="1384">
                  <c:v>-6.8450528935899996E-3</c:v>
                </c:pt>
                <c:pt idx="1385">
                  <c:v>1.00251253133E-2</c:v>
                </c:pt>
                <c:pt idx="1386">
                  <c:v>-1.11663144438E-2</c:v>
                </c:pt>
                <c:pt idx="1387">
                  <c:v>5.0188205771599997E-3</c:v>
                </c:pt>
                <c:pt idx="1388">
                  <c:v>3.8701560549299997E-2</c:v>
                </c:pt>
                <c:pt idx="1389">
                  <c:v>2.1634676780899999E-2</c:v>
                </c:pt>
                <c:pt idx="1390">
                  <c:v>3.5294117647099998E-2</c:v>
                </c:pt>
                <c:pt idx="1391">
                  <c:v>-2.6704602272699999E-2</c:v>
                </c:pt>
                <c:pt idx="1392">
                  <c:v>3.0356160557900001E-2</c:v>
                </c:pt>
                <c:pt idx="1393">
                  <c:v>2.8329178470299999E-3</c:v>
                </c:pt>
                <c:pt idx="1394">
                  <c:v>2.0338868907399998E-2</c:v>
                </c:pt>
                <c:pt idx="1395">
                  <c:v>2.32558706122E-2</c:v>
                </c:pt>
                <c:pt idx="1396">
                  <c:v>-1.62332251082E-3</c:v>
                </c:pt>
                <c:pt idx="1397">
                  <c:v>-2.87263399064E-2</c:v>
                </c:pt>
                <c:pt idx="1398">
                  <c:v>-1.39508928571E-2</c:v>
                </c:pt>
                <c:pt idx="1399">
                  <c:v>-1.69778720996E-2</c:v>
                </c:pt>
                <c:pt idx="1400">
                  <c:v>1.72710986027E-2</c:v>
                </c:pt>
                <c:pt idx="1401">
                  <c:v>-6.7912280701799997E-3</c:v>
                </c:pt>
                <c:pt idx="1402">
                  <c:v>-2.8489460312800001E-3</c:v>
                </c:pt>
                <c:pt idx="1403">
                  <c:v>-1.6000057142899999E-2</c:v>
                </c:pt>
                <c:pt idx="1404">
                  <c:v>3.4844369038599999E-3</c:v>
                </c:pt>
                <c:pt idx="1405">
                  <c:v>-1.04167239342E-2</c:v>
                </c:pt>
                <c:pt idx="1406">
                  <c:v>-4.6783625730999999E-3</c:v>
                </c:pt>
                <c:pt idx="1407">
                  <c:v>4.4065804935400001E-2</c:v>
                </c:pt>
                <c:pt idx="1408">
                  <c:v>-2.1384411930199999E-2</c:v>
                </c:pt>
                <c:pt idx="1409">
                  <c:v>-1.6676194173400001E-2</c:v>
                </c:pt>
                <c:pt idx="1410">
                  <c:v>1.16958479532E-2</c:v>
                </c:pt>
                <c:pt idx="1411">
                  <c:v>1.96531803268E-2</c:v>
                </c:pt>
                <c:pt idx="1412">
                  <c:v>3.4014741157300001E-3</c:v>
                </c:pt>
                <c:pt idx="1413">
                  <c:v>-1.69497165565E-3</c:v>
                </c:pt>
                <c:pt idx="1414">
                  <c:v>-1.7543803056E-2</c:v>
                </c:pt>
                <c:pt idx="1415">
                  <c:v>-1.78572570359E-2</c:v>
                </c:pt>
                <c:pt idx="1416">
                  <c:v>1.1730792476900001E-3</c:v>
                </c:pt>
                <c:pt idx="1417">
                  <c:v>1.7574692442899999E-3</c:v>
                </c:pt>
                <c:pt idx="1418">
                  <c:v>4.6783625730999999E-3</c:v>
                </c:pt>
                <c:pt idx="1419">
                  <c:v>3.4924388824200001E-2</c:v>
                </c:pt>
                <c:pt idx="1420">
                  <c:v>1.57479181244E-2</c:v>
                </c:pt>
                <c:pt idx="1421">
                  <c:v>4.2635716646500003E-2</c:v>
                </c:pt>
                <c:pt idx="1422">
                  <c:v>-9.5592140201799999E-3</c:v>
                </c:pt>
                <c:pt idx="1423">
                  <c:v>-2.6273458445000002E-2</c:v>
                </c:pt>
                <c:pt idx="1424">
                  <c:v>7.7091960352399999E-3</c:v>
                </c:pt>
                <c:pt idx="1425">
                  <c:v>1.20219132252E-2</c:v>
                </c:pt>
                <c:pt idx="1426">
                  <c:v>-2.1598272138199999E-3</c:v>
                </c:pt>
                <c:pt idx="1427">
                  <c:v>4.5454545454499999E-2</c:v>
                </c:pt>
                <c:pt idx="1428">
                  <c:v>-2.07039337474E-2</c:v>
                </c:pt>
                <c:pt idx="1429">
                  <c:v>1.58567653277E-3</c:v>
                </c:pt>
                <c:pt idx="1430">
                  <c:v>0</c:v>
                </c:pt>
                <c:pt idx="1431">
                  <c:v>-5.2770445764100001E-4</c:v>
                </c:pt>
                <c:pt idx="1432">
                  <c:v>3.6958287383400002E-3</c:v>
                </c:pt>
                <c:pt idx="1433">
                  <c:v>1.5255076275600001E-2</c:v>
                </c:pt>
                <c:pt idx="1434">
                  <c:v>1.03627466509E-2</c:v>
                </c:pt>
                <c:pt idx="1435">
                  <c:v>4.6153846153799997E-3</c:v>
                </c:pt>
                <c:pt idx="1436">
                  <c:v>-1.58243491577E-2</c:v>
                </c:pt>
                <c:pt idx="1437">
                  <c:v>-1.6078941074699999E-2</c:v>
                </c:pt>
                <c:pt idx="1438">
                  <c:v>-9.4885613858000008E-3</c:v>
                </c:pt>
                <c:pt idx="1439">
                  <c:v>2.6609365268299998E-3</c:v>
                </c:pt>
                <c:pt idx="1440">
                  <c:v>3.7154989384300002E-3</c:v>
                </c:pt>
                <c:pt idx="1441">
                  <c:v>1.4278159703899999E-2</c:v>
                </c:pt>
                <c:pt idx="1442">
                  <c:v>-2.55473931178E-2</c:v>
                </c:pt>
                <c:pt idx="1443">
                  <c:v>2.35418928014E-2</c:v>
                </c:pt>
                <c:pt idx="1444">
                  <c:v>0</c:v>
                </c:pt>
                <c:pt idx="1445">
                  <c:v>1.0977575064199999E-2</c:v>
                </c:pt>
                <c:pt idx="1446">
                  <c:v>-5.6876938986600003E-3</c:v>
                </c:pt>
                <c:pt idx="1447">
                  <c:v>2.1320800832000001E-2</c:v>
                </c:pt>
                <c:pt idx="1448">
                  <c:v>-1.62932289355E-2</c:v>
                </c:pt>
                <c:pt idx="1449">
                  <c:v>-3.7267080745300003E-2</c:v>
                </c:pt>
                <c:pt idx="1450">
                  <c:v>-3.9784892473099999E-2</c:v>
                </c:pt>
                <c:pt idx="1451">
                  <c:v>2.4076146468299999E-2</c:v>
                </c:pt>
                <c:pt idx="1452">
                  <c:v>1.6401858042500001E-3</c:v>
                </c:pt>
                <c:pt idx="1453">
                  <c:v>-4.4759825327500002E-2</c:v>
                </c:pt>
                <c:pt idx="1454">
                  <c:v>2.28577142857E-3</c:v>
                </c:pt>
                <c:pt idx="1455">
                  <c:v>-3.7058264705899999E-2</c:v>
                </c:pt>
                <c:pt idx="1456">
                  <c:v>1.7762582460800001E-3</c:v>
                </c:pt>
                <c:pt idx="1457">
                  <c:v>-1.00472813239E-2</c:v>
                </c:pt>
                <c:pt idx="1458">
                  <c:v>-2.9850149253700001E-3</c:v>
                </c:pt>
                <c:pt idx="1459">
                  <c:v>5.50898170605E-2</c:v>
                </c:pt>
                <c:pt idx="1460">
                  <c:v>-2.2702041844399998E-3</c:v>
                </c:pt>
                <c:pt idx="1461">
                  <c:v>-7.9635381114900004E-3</c:v>
                </c:pt>
                <c:pt idx="1462">
                  <c:v>-2.0642257990699998E-2</c:v>
                </c:pt>
                <c:pt idx="1463">
                  <c:v>0</c:v>
                </c:pt>
                <c:pt idx="1464">
                  <c:v>-6.4403395784500004E-3</c:v>
                </c:pt>
                <c:pt idx="1465">
                  <c:v>-1.29639960497E-2</c:v>
                </c:pt>
                <c:pt idx="1466">
                  <c:v>1.4328358209000001E-2</c:v>
                </c:pt>
                <c:pt idx="1467">
                  <c:v>-1.6480341377299999E-2</c:v>
                </c:pt>
                <c:pt idx="1468">
                  <c:v>1.196948007E-3</c:v>
                </c:pt>
                <c:pt idx="1469">
                  <c:v>3.64614465033E-2</c:v>
                </c:pt>
                <c:pt idx="1470">
                  <c:v>2.3644752018500002E-2</c:v>
                </c:pt>
                <c:pt idx="1471">
                  <c:v>-5.6338028169000002E-3</c:v>
                </c:pt>
                <c:pt idx="1472">
                  <c:v>2.77619830028E-2</c:v>
                </c:pt>
                <c:pt idx="1473">
                  <c:v>8.8202871455500004E-3</c:v>
                </c:pt>
                <c:pt idx="1474">
                  <c:v>2.1858033981299999E-2</c:v>
                </c:pt>
                <c:pt idx="1475">
                  <c:v>-9.0909086047600007E-3</c:v>
                </c:pt>
                <c:pt idx="1476">
                  <c:v>4.3173230265899998E-3</c:v>
                </c:pt>
                <c:pt idx="1477">
                  <c:v>-6.4481995460399996E-3</c:v>
                </c:pt>
                <c:pt idx="1478">
                  <c:v>2.1633261222299999E-2</c:v>
                </c:pt>
                <c:pt idx="1479">
                  <c:v>1.4822711213499999E-2</c:v>
                </c:pt>
                <c:pt idx="1480">
                  <c:v>-8.45070944184E-2</c:v>
                </c:pt>
                <c:pt idx="1481">
                  <c:v>-2.4501311937399999E-2</c:v>
                </c:pt>
                <c:pt idx="1482">
                  <c:v>-4.4976691298100002E-2</c:v>
                </c:pt>
                <c:pt idx="1483">
                  <c:v>2.0183486238500001E-2</c:v>
                </c:pt>
                <c:pt idx="1484">
                  <c:v>1.4988009592300001E-2</c:v>
                </c:pt>
                <c:pt idx="1485">
                  <c:v>-7.6787359716499999E-3</c:v>
                </c:pt>
                <c:pt idx="1486">
                  <c:v>3.9880954754800003E-2</c:v>
                </c:pt>
                <c:pt idx="1487">
                  <c:v>-2.7475616913299999E-2</c:v>
                </c:pt>
                <c:pt idx="1488">
                  <c:v>-2.8251912889900001E-2</c:v>
                </c:pt>
                <c:pt idx="1489">
                  <c:v>-6.2992125984299999E-2</c:v>
                </c:pt>
                <c:pt idx="1490">
                  <c:v>-4.7188106011599999E-2</c:v>
                </c:pt>
                <c:pt idx="1491">
                  <c:v>-1.3568521031199999E-2</c:v>
                </c:pt>
                <c:pt idx="1492">
                  <c:v>1.9944979367300001E-2</c:v>
                </c:pt>
                <c:pt idx="1493">
                  <c:v>1.9554956169899999E-2</c:v>
                </c:pt>
                <c:pt idx="1494">
                  <c:v>1.52116402116E-2</c:v>
                </c:pt>
                <c:pt idx="1495">
                  <c:v>-1.3680781759E-2</c:v>
                </c:pt>
                <c:pt idx="1496">
                  <c:v>-1.9815059445200001E-3</c:v>
                </c:pt>
                <c:pt idx="1497">
                  <c:v>2.6472534745200001E-3</c:v>
                </c:pt>
                <c:pt idx="1498">
                  <c:v>-2.5082508250799999E-2</c:v>
                </c:pt>
                <c:pt idx="1499">
                  <c:v>1.2863913337799999E-2</c:v>
                </c:pt>
                <c:pt idx="1500">
                  <c:v>2.8743315508000002E-2</c:v>
                </c:pt>
                <c:pt idx="1501">
                  <c:v>-3.8986354775800001E-2</c:v>
                </c:pt>
                <c:pt idx="1502">
                  <c:v>-2.0960108181200001E-2</c:v>
                </c:pt>
                <c:pt idx="1503">
                  <c:v>-4.6270718231999998E-2</c:v>
                </c:pt>
                <c:pt idx="1504">
                  <c:v>6.5170166545999997E-3</c:v>
                </c:pt>
                <c:pt idx="1505">
                  <c:v>2.44604316547E-2</c:v>
                </c:pt>
                <c:pt idx="1506">
                  <c:v>-9.8314606741600006E-3</c:v>
                </c:pt>
                <c:pt idx="1507">
                  <c:v>-7.0921985815599999E-3</c:v>
                </c:pt>
                <c:pt idx="1508">
                  <c:v>4.92857142857E-2</c:v>
                </c:pt>
                <c:pt idx="1509">
                  <c:v>4.7651463580700004E-3</c:v>
                </c:pt>
                <c:pt idx="1510">
                  <c:v>2.2357723577199999E-2</c:v>
                </c:pt>
                <c:pt idx="1511">
                  <c:v>2.71703114645E-2</c:v>
                </c:pt>
                <c:pt idx="1512">
                  <c:v>4.2580645161300001E-2</c:v>
                </c:pt>
                <c:pt idx="1513">
                  <c:v>-2.3514851485100002E-2</c:v>
                </c:pt>
                <c:pt idx="1514">
                  <c:v>-4.4359949302899999E-3</c:v>
                </c:pt>
                <c:pt idx="1515">
                  <c:v>1.5913430935699999E-2</c:v>
                </c:pt>
                <c:pt idx="1516">
                  <c:v>-1.12781954887E-2</c:v>
                </c:pt>
                <c:pt idx="1517">
                  <c:v>-5.7034220532299999E-3</c:v>
                </c:pt>
                <c:pt idx="1518">
                  <c:v>1.9757807520699999E-2</c:v>
                </c:pt>
                <c:pt idx="1519">
                  <c:v>5.7500000000000002E-2</c:v>
                </c:pt>
                <c:pt idx="1520">
                  <c:v>5.7919621749399998E-2</c:v>
                </c:pt>
                <c:pt idx="1521">
                  <c:v>-2.7374301675999999E-2</c:v>
                </c:pt>
                <c:pt idx="1522">
                  <c:v>-1.3785180930499999E-2</c:v>
                </c:pt>
                <c:pt idx="1523">
                  <c:v>-2.73732673267E-2</c:v>
                </c:pt>
                <c:pt idx="1524">
                  <c:v>4.7904188748300004E-3</c:v>
                </c:pt>
                <c:pt idx="1525">
                  <c:v>-1.2514957537799999E-2</c:v>
                </c:pt>
                <c:pt idx="1526">
                  <c:v>6.6385033192500002E-3</c:v>
                </c:pt>
                <c:pt idx="1527">
                  <c:v>-1.5587529976000001E-2</c:v>
                </c:pt>
                <c:pt idx="1528">
                  <c:v>-7.3082216808800001E-3</c:v>
                </c:pt>
                <c:pt idx="1529">
                  <c:v>0</c:v>
                </c:pt>
                <c:pt idx="1530">
                  <c:v>-6.1348470021399997E-3</c:v>
                </c:pt>
                <c:pt idx="1531">
                  <c:v>4.7530737806700002E-2</c:v>
                </c:pt>
                <c:pt idx="1532">
                  <c:v>-6.4820215958799998E-2</c:v>
                </c:pt>
                <c:pt idx="1533">
                  <c:v>4.4108380592300003E-2</c:v>
                </c:pt>
                <c:pt idx="1534">
                  <c:v>1.0863005431499999E-2</c:v>
                </c:pt>
                <c:pt idx="1535">
                  <c:v>-2.9850746268700001E-2</c:v>
                </c:pt>
                <c:pt idx="1536">
                  <c:v>-3.0768615384599999E-3</c:v>
                </c:pt>
                <c:pt idx="1537">
                  <c:v>-1.6049443453700001E-2</c:v>
                </c:pt>
                <c:pt idx="1538">
                  <c:v>-8.1555834378899995E-3</c:v>
                </c:pt>
                <c:pt idx="1539">
                  <c:v>3.2890575585100001E-2</c:v>
                </c:pt>
                <c:pt idx="1540">
                  <c:v>-3.5517452541300003E-2</c:v>
                </c:pt>
                <c:pt idx="1541">
                  <c:v>3.1746031745999999E-2</c:v>
                </c:pt>
                <c:pt idx="1542">
                  <c:v>2.03076923077E-2</c:v>
                </c:pt>
                <c:pt idx="1543">
                  <c:v>-3.1966284680300001E-2</c:v>
                </c:pt>
                <c:pt idx="1544">
                  <c:v>6.23052998321E-4</c:v>
                </c:pt>
                <c:pt idx="1545">
                  <c:v>2.9265381647900001E-2</c:v>
                </c:pt>
                <c:pt idx="1546">
                  <c:v>6.0496064095799998E-4</c:v>
                </c:pt>
                <c:pt idx="1547">
                  <c:v>-1.33011479262E-2</c:v>
                </c:pt>
                <c:pt idx="1548">
                  <c:v>1.5931372549000001E-2</c:v>
                </c:pt>
                <c:pt idx="1549">
                  <c:v>-1.14596501809E-2</c:v>
                </c:pt>
                <c:pt idx="1550">
                  <c:v>6.7114708182700001E-3</c:v>
                </c:pt>
                <c:pt idx="1551">
                  <c:v>4.8484848484799999E-3</c:v>
                </c:pt>
                <c:pt idx="1552">
                  <c:v>1.3872074788900001E-2</c:v>
                </c:pt>
                <c:pt idx="1553">
                  <c:v>-7.1384894192999997E-3</c:v>
                </c:pt>
                <c:pt idx="1554">
                  <c:v>6.5906526907899997E-3</c:v>
                </c:pt>
                <c:pt idx="1555">
                  <c:v>-2.4404763357400001E-2</c:v>
                </c:pt>
                <c:pt idx="1556">
                  <c:v>-1.5863332267399999E-2</c:v>
                </c:pt>
                <c:pt idx="1557">
                  <c:v>-1.3639120498399999E-2</c:v>
                </c:pt>
                <c:pt idx="1558">
                  <c:v>8.7994343180400007E-3</c:v>
                </c:pt>
                <c:pt idx="1559">
                  <c:v>-1.9314580642699999E-2</c:v>
                </c:pt>
                <c:pt idx="1560">
                  <c:v>5.7179161372299999E-3</c:v>
                </c:pt>
                <c:pt idx="1561">
                  <c:v>2.1478205938100001E-2</c:v>
                </c:pt>
                <c:pt idx="1562">
                  <c:v>1.2986951144099999E-2</c:v>
                </c:pt>
                <c:pt idx="1563">
                  <c:v>3.0525642889200001E-3</c:v>
                </c:pt>
                <c:pt idx="1564">
                  <c:v>-2.4346317711499998E-3</c:v>
                </c:pt>
                <c:pt idx="1565">
                  <c:v>-1.5863332267399999E-2</c:v>
                </c:pt>
                <c:pt idx="1566">
                  <c:v>-2.47978936639E-3</c:v>
                </c:pt>
                <c:pt idx="1567">
                  <c:v>-1.2430080795499999E-3</c:v>
                </c:pt>
                <c:pt idx="1568">
                  <c:v>1.1200995644100001E-2</c:v>
                </c:pt>
                <c:pt idx="1569">
                  <c:v>-1.53846153846E-2</c:v>
                </c:pt>
                <c:pt idx="1570">
                  <c:v>-1.25E-3</c:v>
                </c:pt>
                <c:pt idx="1571">
                  <c:v>2.3779787234E-2</c:v>
                </c:pt>
                <c:pt idx="1572">
                  <c:v>2.0171147911300001E-2</c:v>
                </c:pt>
                <c:pt idx="1573">
                  <c:v>-8.3883757706200001E-3</c:v>
                </c:pt>
                <c:pt idx="1574">
                  <c:v>3.3836980896500002E-2</c:v>
                </c:pt>
                <c:pt idx="1575">
                  <c:v>4.6756280142800002E-3</c:v>
                </c:pt>
                <c:pt idx="1576">
                  <c:v>3.49034301976E-3</c:v>
                </c:pt>
                <c:pt idx="1577">
                  <c:v>0</c:v>
                </c:pt>
                <c:pt idx="1578">
                  <c:v>3.8260869565200001E-2</c:v>
                </c:pt>
                <c:pt idx="1579">
                  <c:v>-1.2283584589599999E-2</c:v>
                </c:pt>
                <c:pt idx="1580">
                  <c:v>1.58280375451E-2</c:v>
                </c:pt>
                <c:pt idx="1581">
                  <c:v>-1.6693378780899999E-3</c:v>
                </c:pt>
                <c:pt idx="1582">
                  <c:v>-5.5746931117800003E-4</c:v>
                </c:pt>
                <c:pt idx="1583">
                  <c:v>-2.78867819297E-3</c:v>
                </c:pt>
                <c:pt idx="1584">
                  <c:v>1.0626454733E-2</c:v>
                </c:pt>
                <c:pt idx="1585">
                  <c:v>-1.9922578860000002E-2</c:v>
                </c:pt>
                <c:pt idx="1586">
                  <c:v>3.6137833773999997E-2</c:v>
                </c:pt>
                <c:pt idx="1587">
                  <c:v>8.7193460490499995E-3</c:v>
                </c:pt>
                <c:pt idx="1588">
                  <c:v>-1.9989249054599999E-2</c:v>
                </c:pt>
                <c:pt idx="1589">
                  <c:v>8.8202871455500004E-3</c:v>
                </c:pt>
                <c:pt idx="1590">
                  <c:v>1.58470500463E-2</c:v>
                </c:pt>
                <c:pt idx="1591">
                  <c:v>8.0688542226999994E-3</c:v>
                </c:pt>
                <c:pt idx="1592">
                  <c:v>-9.0715048025600004E-3</c:v>
                </c:pt>
                <c:pt idx="1593">
                  <c:v>1.29240172321E-2</c:v>
                </c:pt>
                <c:pt idx="1594">
                  <c:v>1.0633174408999999E-3</c:v>
                </c:pt>
                <c:pt idx="1595">
                  <c:v>-1.4338874137E-2</c:v>
                </c:pt>
                <c:pt idx="1596">
                  <c:v>8.0818969871700001E-3</c:v>
                </c:pt>
                <c:pt idx="1597">
                  <c:v>3.0465100505900001E-2</c:v>
                </c:pt>
                <c:pt idx="1598">
                  <c:v>-9.3361509680400002E-3</c:v>
                </c:pt>
                <c:pt idx="1599">
                  <c:v>1.0994712041899999E-2</c:v>
                </c:pt>
                <c:pt idx="1600">
                  <c:v>-1.7607458187900001E-2</c:v>
                </c:pt>
                <c:pt idx="1601">
                  <c:v>4.2171852512999999E-3</c:v>
                </c:pt>
                <c:pt idx="1602">
                  <c:v>-7.3490292571699997E-3</c:v>
                </c:pt>
                <c:pt idx="1603">
                  <c:v>-2.6440507667900002E-3</c:v>
                </c:pt>
                <c:pt idx="1604">
                  <c:v>1.59056195172E-3</c:v>
                </c:pt>
                <c:pt idx="1605">
                  <c:v>-4.2350452215500003E-3</c:v>
                </c:pt>
                <c:pt idx="1606">
                  <c:v>-1.8075492720700002E-2</c:v>
                </c:pt>
                <c:pt idx="1607">
                  <c:v>1.5159773425E-2</c:v>
                </c:pt>
                <c:pt idx="1608">
                  <c:v>4.7999999999999996E-3</c:v>
                </c:pt>
                <c:pt idx="1609">
                  <c:v>-4.2462845010600003E-3</c:v>
                </c:pt>
                <c:pt idx="1610">
                  <c:v>-9.0618336886999998E-3</c:v>
                </c:pt>
                <c:pt idx="1611">
                  <c:v>-3.0123668639100001E-2</c:v>
                </c:pt>
                <c:pt idx="1612">
                  <c:v>3.9933386581599999E-2</c:v>
                </c:pt>
                <c:pt idx="1613">
                  <c:v>5.3333333333299999E-3</c:v>
                </c:pt>
                <c:pt idx="1614">
                  <c:v>2.0689655172399998E-2</c:v>
                </c:pt>
                <c:pt idx="1615">
                  <c:v>-1.03955301455E-3</c:v>
                </c:pt>
                <c:pt idx="1616">
                  <c:v>1.0406348096100001E-3</c:v>
                </c:pt>
                <c:pt idx="1617">
                  <c:v>7.2764553014599996E-3</c:v>
                </c:pt>
                <c:pt idx="1618">
                  <c:v>1.4447936761999999E-2</c:v>
                </c:pt>
                <c:pt idx="1619">
                  <c:v>1.4750813835199999E-2</c:v>
                </c:pt>
                <c:pt idx="1620">
                  <c:v>5.0124308264399998E-3</c:v>
                </c:pt>
                <c:pt idx="1621">
                  <c:v>-1.9950075808000001E-2</c:v>
                </c:pt>
                <c:pt idx="1622">
                  <c:v>1.8829516539400001E-2</c:v>
                </c:pt>
                <c:pt idx="1623">
                  <c:v>-4.9950049950000001E-4</c:v>
                </c:pt>
                <c:pt idx="1624">
                  <c:v>-7.4962018990500003E-3</c:v>
                </c:pt>
                <c:pt idx="1625">
                  <c:v>2.0140482369599999E-3</c:v>
                </c:pt>
                <c:pt idx="1626">
                  <c:v>2.3618140703500001E-2</c:v>
                </c:pt>
                <c:pt idx="1627">
                  <c:v>5.9401028011699997E-2</c:v>
                </c:pt>
                <c:pt idx="1628">
                  <c:v>1.85361445783E-3</c:v>
                </c:pt>
                <c:pt idx="1629">
                  <c:v>-2.4976918363700001E-2</c:v>
                </c:pt>
                <c:pt idx="1630">
                  <c:v>3.8425000000000001E-2</c:v>
                </c:pt>
                <c:pt idx="1631">
                  <c:v>1.1877615892100001E-2</c:v>
                </c:pt>
                <c:pt idx="1632">
                  <c:v>-5.3724650112900001E-2</c:v>
                </c:pt>
                <c:pt idx="1633">
                  <c:v>9.0649336385899993E-3</c:v>
                </c:pt>
                <c:pt idx="1634">
                  <c:v>4.7281323877099999E-3</c:v>
                </c:pt>
                <c:pt idx="1635">
                  <c:v>-1.08235294118E-2</c:v>
                </c:pt>
                <c:pt idx="1636">
                  <c:v>3.7583206469999998E-2</c:v>
                </c:pt>
                <c:pt idx="1637">
                  <c:v>5.0894133465999997E-2</c:v>
                </c:pt>
                <c:pt idx="1638">
                  <c:v>-9.1623472949400007E-3</c:v>
                </c:pt>
                <c:pt idx="1639">
                  <c:v>-4.4024660679199999E-4</c:v>
                </c:pt>
                <c:pt idx="1640">
                  <c:v>-4.4052861495499999E-4</c:v>
                </c:pt>
                <c:pt idx="1641">
                  <c:v>2.6442925233900001E-3</c:v>
                </c:pt>
                <c:pt idx="1642">
                  <c:v>-3.2967032967000001E-2</c:v>
                </c:pt>
                <c:pt idx="1643">
                  <c:v>3.1818227272699999E-2</c:v>
                </c:pt>
                <c:pt idx="1644">
                  <c:v>-1.3215902501499999E-2</c:v>
                </c:pt>
                <c:pt idx="1645">
                  <c:v>-1.78566964286E-3</c:v>
                </c:pt>
                <c:pt idx="1646">
                  <c:v>-2.0572494607700002E-2</c:v>
                </c:pt>
                <c:pt idx="1647">
                  <c:v>1.0958858447500001E-2</c:v>
                </c:pt>
                <c:pt idx="1648">
                  <c:v>-7.6784104642499997E-3</c:v>
                </c:pt>
                <c:pt idx="1649">
                  <c:v>-3.1406373755400001E-2</c:v>
                </c:pt>
                <c:pt idx="1650">
                  <c:v>1.9266916387799999E-2</c:v>
                </c:pt>
                <c:pt idx="1651">
                  <c:v>2.4896218308200001E-2</c:v>
                </c:pt>
                <c:pt idx="1652">
                  <c:v>2.60908232119E-2</c:v>
                </c:pt>
                <c:pt idx="1653">
                  <c:v>-3.1126656340499999E-2</c:v>
                </c:pt>
                <c:pt idx="1654">
                  <c:v>-5.4298642533900003E-3</c:v>
                </c:pt>
                <c:pt idx="1655">
                  <c:v>6.3694722474999998E-3</c:v>
                </c:pt>
                <c:pt idx="1656">
                  <c:v>3.1645568189599999E-3</c:v>
                </c:pt>
                <c:pt idx="1657">
                  <c:v>9.0129784131199996E-3</c:v>
                </c:pt>
                <c:pt idx="1658">
                  <c:v>-2.9477401941799999E-2</c:v>
                </c:pt>
                <c:pt idx="1659">
                  <c:v>-7.8233317993599994E-3</c:v>
                </c:pt>
                <c:pt idx="1660">
                  <c:v>-3.6178016520299998E-2</c:v>
                </c:pt>
                <c:pt idx="1661">
                  <c:v>-9.1434548054200003E-3</c:v>
                </c:pt>
                <c:pt idx="1662">
                  <c:v>-2.8654686741099999E-2</c:v>
                </c:pt>
                <c:pt idx="1663">
                  <c:v>-3.4500049999999997E-2</c:v>
                </c:pt>
                <c:pt idx="1664">
                  <c:v>3.6768567414200003E-2</c:v>
                </c:pt>
                <c:pt idx="1665">
                  <c:v>0</c:v>
                </c:pt>
                <c:pt idx="1666">
                  <c:v>1.1488511488500001E-2</c:v>
                </c:pt>
                <c:pt idx="1667">
                  <c:v>2.9629629629600002E-2</c:v>
                </c:pt>
                <c:pt idx="1668">
                  <c:v>6.7146282973599997E-3</c:v>
                </c:pt>
                <c:pt idx="1669">
                  <c:v>-3.2396426869899998E-2</c:v>
                </c:pt>
                <c:pt idx="1670">
                  <c:v>4.9237323940799996E-3</c:v>
                </c:pt>
                <c:pt idx="1671">
                  <c:v>-2.69475257227E-2</c:v>
                </c:pt>
                <c:pt idx="1672">
                  <c:v>-5.5388214733699996E-3</c:v>
                </c:pt>
                <c:pt idx="1673">
                  <c:v>-8.6075949367099992E-3</c:v>
                </c:pt>
                <c:pt idx="1674">
                  <c:v>-1.0215015321799999E-3</c:v>
                </c:pt>
                <c:pt idx="1675">
                  <c:v>0</c:v>
                </c:pt>
                <c:pt idx="1676">
                  <c:v>-3.3231034418800001E-2</c:v>
                </c:pt>
                <c:pt idx="1677">
                  <c:v>2.1153358011600002E-3</c:v>
                </c:pt>
                <c:pt idx="1678">
                  <c:v>5.8046434931599998E-3</c:v>
                </c:pt>
                <c:pt idx="1679">
                  <c:v>1.25918159807E-2</c:v>
                </c:pt>
                <c:pt idx="1680">
                  <c:v>-4.5595805471300002E-2</c:v>
                </c:pt>
                <c:pt idx="1681">
                  <c:v>-6.94897394137E-2</c:v>
                </c:pt>
                <c:pt idx="1682">
                  <c:v>-6.4176199776900004E-3</c:v>
                </c:pt>
                <c:pt idx="1683">
                  <c:v>1.6441455288199999E-2</c:v>
                </c:pt>
                <c:pt idx="1684">
                  <c:v>-5.7770078438500001E-3</c:v>
                </c:pt>
                <c:pt idx="1685">
                  <c:v>-3.1377050050999999E-2</c:v>
                </c:pt>
                <c:pt idx="1686">
                  <c:v>8.0383923215399999E-2</c:v>
                </c:pt>
                <c:pt idx="1687">
                  <c:v>6.1077734591899998E-3</c:v>
                </c:pt>
                <c:pt idx="1688">
                  <c:v>6.0705846539399998E-3</c:v>
                </c:pt>
                <c:pt idx="1689">
                  <c:v>1.48107515085E-2</c:v>
                </c:pt>
                <c:pt idx="1690">
                  <c:v>-5.4054054054100001E-3</c:v>
                </c:pt>
                <c:pt idx="1691">
                  <c:v>-7.6086956521699998E-3</c:v>
                </c:pt>
                <c:pt idx="1692">
                  <c:v>1.86199342826E-2</c:v>
                </c:pt>
                <c:pt idx="1693">
                  <c:v>-2.2580645161300001E-2</c:v>
                </c:pt>
                <c:pt idx="1694">
                  <c:v>1.2101210120999999E-2</c:v>
                </c:pt>
                <c:pt idx="1695">
                  <c:v>-2.8804293478299998E-2</c:v>
                </c:pt>
                <c:pt idx="1696">
                  <c:v>0</c:v>
                </c:pt>
                <c:pt idx="1697">
                  <c:v>-2.2384441948299998E-3</c:v>
                </c:pt>
                <c:pt idx="1698">
                  <c:v>-1.51430734717E-2</c:v>
                </c:pt>
                <c:pt idx="1699">
                  <c:v>6.2642942063899998E-3</c:v>
                </c:pt>
                <c:pt idx="1700">
                  <c:v>5.6593095642300001E-4</c:v>
                </c:pt>
                <c:pt idx="1701">
                  <c:v>1.6967760180999999E-3</c:v>
                </c:pt>
                <c:pt idx="1702">
                  <c:v>-1.91980812647E-2</c:v>
                </c:pt>
                <c:pt idx="1703">
                  <c:v>-7.4842252455799996E-3</c:v>
                </c:pt>
                <c:pt idx="1704">
                  <c:v>1.04408352668E-2</c:v>
                </c:pt>
                <c:pt idx="1705">
                  <c:v>1.6073536165299999E-2</c:v>
                </c:pt>
                <c:pt idx="1706">
                  <c:v>1.12993778927E-2</c:v>
                </c:pt>
                <c:pt idx="1707">
                  <c:v>3.24022346369E-2</c:v>
                </c:pt>
                <c:pt idx="1708">
                  <c:v>1.7315963203499998E-2</c:v>
                </c:pt>
                <c:pt idx="1709">
                  <c:v>-1.06382452467E-2</c:v>
                </c:pt>
                <c:pt idx="1710">
                  <c:v>1.6129032258100001E-2</c:v>
                </c:pt>
                <c:pt idx="1711">
                  <c:v>3.01586772487E-2</c:v>
                </c:pt>
                <c:pt idx="1712">
                  <c:v>3.4411917535299999E-2</c:v>
                </c:pt>
                <c:pt idx="1713">
                  <c:v>-1.88678758127E-2</c:v>
                </c:pt>
                <c:pt idx="1714">
                  <c:v>2.0242408906900001E-3</c:v>
                </c:pt>
                <c:pt idx="1715">
                  <c:v>2.7272779155199999E-2</c:v>
                </c:pt>
                <c:pt idx="1716">
                  <c:v>-2.9498033431700002E-3</c:v>
                </c:pt>
                <c:pt idx="1717">
                  <c:v>3.3530471719399997E-2</c:v>
                </c:pt>
                <c:pt idx="1718">
                  <c:v>-2.4809066069100001E-2</c:v>
                </c:pt>
                <c:pt idx="1719">
                  <c:v>-1.9569470666899999E-2</c:v>
                </c:pt>
                <c:pt idx="1720">
                  <c:v>-1.9960577846300002E-3</c:v>
                </c:pt>
                <c:pt idx="1721">
                  <c:v>2.1000000000000001E-2</c:v>
                </c:pt>
                <c:pt idx="1722">
                  <c:v>-2.79138099902E-2</c:v>
                </c:pt>
                <c:pt idx="1723">
                  <c:v>2.5188916876599998E-3</c:v>
                </c:pt>
                <c:pt idx="1724">
                  <c:v>-3.3165829145700002E-2</c:v>
                </c:pt>
                <c:pt idx="1725">
                  <c:v>-3.6382536382499999E-3</c:v>
                </c:pt>
                <c:pt idx="1726">
                  <c:v>5.7381846635400002E-3</c:v>
                </c:pt>
                <c:pt idx="1727">
                  <c:v>-1.3485528346199999E-2</c:v>
                </c:pt>
                <c:pt idx="1728">
                  <c:v>-1.47213459516E-2</c:v>
                </c:pt>
                <c:pt idx="1729">
                  <c:v>-1.8143009605099999E-2</c:v>
                </c:pt>
                <c:pt idx="1730">
                  <c:v>3.2608152173899999E-3</c:v>
                </c:pt>
                <c:pt idx="1731">
                  <c:v>-4.5503686105299999E-2</c:v>
                </c:pt>
                <c:pt idx="1732">
                  <c:v>-3.9728715111900003E-3</c:v>
                </c:pt>
                <c:pt idx="1733">
                  <c:v>2.9629688298000001E-2</c:v>
                </c:pt>
                <c:pt idx="1734">
                  <c:v>7.1942999446599999E-3</c:v>
                </c:pt>
                <c:pt idx="1735">
                  <c:v>-1.6484065028299999E-3</c:v>
                </c:pt>
                <c:pt idx="1736">
                  <c:v>4.4028618602099997E-3</c:v>
                </c:pt>
                <c:pt idx="1737">
                  <c:v>-1.3698630137E-2</c:v>
                </c:pt>
                <c:pt idx="1738">
                  <c:v>-1.44444444444E-2</c:v>
                </c:pt>
                <c:pt idx="1739">
                  <c:v>-4.5095828635899997E-3</c:v>
                </c:pt>
                <c:pt idx="1740">
                  <c:v>1.4156285390699999E-2</c:v>
                </c:pt>
                <c:pt idx="1741">
                  <c:v>-1.0608654383E-2</c:v>
                </c:pt>
                <c:pt idx="1742">
                  <c:v>1.69305878629E-3</c:v>
                </c:pt>
                <c:pt idx="1743">
                  <c:v>3.3239436619699997E-2</c:v>
                </c:pt>
                <c:pt idx="1744">
                  <c:v>9.8146128680500003E-3</c:v>
                </c:pt>
                <c:pt idx="1745">
                  <c:v>1.1879049676E-2</c:v>
                </c:pt>
                <c:pt idx="1746">
                  <c:v>-2.1344183564599999E-3</c:v>
                </c:pt>
                <c:pt idx="1747">
                  <c:v>-3.20866293002E-3</c:v>
                </c:pt>
                <c:pt idx="1748">
                  <c:v>-1.82403443262E-2</c:v>
                </c:pt>
                <c:pt idx="1749">
                  <c:v>-7.6502189972800002E-3</c:v>
                </c:pt>
                <c:pt idx="1750">
                  <c:v>-1.4317180616700001E-2</c:v>
                </c:pt>
                <c:pt idx="1751">
                  <c:v>2.2346312849199999E-2</c:v>
                </c:pt>
                <c:pt idx="1752">
                  <c:v>-5.4643718833E-3</c:v>
                </c:pt>
                <c:pt idx="1753">
                  <c:v>9.8899994565900002E-3</c:v>
                </c:pt>
                <c:pt idx="1754">
                  <c:v>-1.2513548014900001E-2</c:v>
                </c:pt>
                <c:pt idx="1755">
                  <c:v>1.6528980716300001E-2</c:v>
                </c:pt>
                <c:pt idx="1756">
                  <c:v>-6.5041188886700001E-3</c:v>
                </c:pt>
                <c:pt idx="1757">
                  <c:v>-4.36442989634E-3</c:v>
                </c:pt>
                <c:pt idx="1758">
                  <c:v>6.0274520547899998E-3</c:v>
                </c:pt>
                <c:pt idx="1759">
                  <c:v>1.0348474381899999E-2</c:v>
                </c:pt>
                <c:pt idx="1760">
                  <c:v>-3.2344476137199998E-3</c:v>
                </c:pt>
                <c:pt idx="1761">
                  <c:v>3.1909140075699997E-2</c:v>
                </c:pt>
                <c:pt idx="1762">
                  <c:v>-6.8133647798699999E-3</c:v>
                </c:pt>
                <c:pt idx="1763">
                  <c:v>1.5303376501100001E-2</c:v>
                </c:pt>
                <c:pt idx="1764">
                  <c:v>5.7172557172599997E-3</c:v>
                </c:pt>
                <c:pt idx="1765">
                  <c:v>1.44702325581E-2</c:v>
                </c:pt>
                <c:pt idx="1766">
                  <c:v>-5.0932249156000005E-4</c:v>
                </c:pt>
                <c:pt idx="1767">
                  <c:v>5.0958203315100003E-4</c:v>
                </c:pt>
                <c:pt idx="1768">
                  <c:v>1.78299041177E-2</c:v>
                </c:pt>
                <c:pt idx="1769">
                  <c:v>1.2011961962E-2</c:v>
                </c:pt>
                <c:pt idx="1770">
                  <c:v>-8.9019786796200005E-3</c:v>
                </c:pt>
                <c:pt idx="1771">
                  <c:v>-5.6886274606499997E-2</c:v>
                </c:pt>
                <c:pt idx="1772">
                  <c:v>5.2910052910099996E-3</c:v>
                </c:pt>
                <c:pt idx="1773">
                  <c:v>1.3157894736799999E-2</c:v>
                </c:pt>
                <c:pt idx="1774">
                  <c:v>-3.6363636363599999E-3</c:v>
                </c:pt>
                <c:pt idx="1775">
                  <c:v>-1.0427528675700001E-3</c:v>
                </c:pt>
                <c:pt idx="1776">
                  <c:v>-1.0438935281799999E-3</c:v>
                </c:pt>
                <c:pt idx="1777">
                  <c:v>-1.0448276408E-3</c:v>
                </c:pt>
                <c:pt idx="1778">
                  <c:v>8.8912129241000004E-3</c:v>
                </c:pt>
                <c:pt idx="1779">
                  <c:v>4.1472263272599999E-3</c:v>
                </c:pt>
                <c:pt idx="1780">
                  <c:v>9.2926169699200003E-3</c:v>
                </c:pt>
                <c:pt idx="1781">
                  <c:v>-8.1841436411299994E-3</c:v>
                </c:pt>
                <c:pt idx="1782">
                  <c:v>1.08303770413E-2</c:v>
                </c:pt>
                <c:pt idx="1783">
                  <c:v>-3.0611734693899999E-3</c:v>
                </c:pt>
                <c:pt idx="1784">
                  <c:v>4.9129936073200001E-2</c:v>
                </c:pt>
                <c:pt idx="1785">
                  <c:v>2.2926780487799999E-2</c:v>
                </c:pt>
                <c:pt idx="1786">
                  <c:v>-9.5364811414600003E-4</c:v>
                </c:pt>
                <c:pt idx="1787">
                  <c:v>-8.5919327641099993E-3</c:v>
                </c:pt>
                <c:pt idx="1788">
                  <c:v>-7.7033702455499998E-3</c:v>
                </c:pt>
                <c:pt idx="1789">
                  <c:v>1.84376022107E-2</c:v>
                </c:pt>
                <c:pt idx="1790">
                  <c:v>1.4292520247700001E-3</c:v>
                </c:pt>
                <c:pt idx="1791">
                  <c:v>3.3301617507100001E-3</c:v>
                </c:pt>
                <c:pt idx="1792">
                  <c:v>2.8449502133699998E-3</c:v>
                </c:pt>
                <c:pt idx="1793">
                  <c:v>-1.89120567376E-3</c:v>
                </c:pt>
                <c:pt idx="1794">
                  <c:v>-2.1316957777499999E-2</c:v>
                </c:pt>
                <c:pt idx="1795">
                  <c:v>2.1781268151E-2</c:v>
                </c:pt>
                <c:pt idx="1796">
                  <c:v>4.7370912014599997E-4</c:v>
                </c:pt>
                <c:pt idx="1797">
                  <c:v>1.27839956068E-2</c:v>
                </c:pt>
                <c:pt idx="1798">
                  <c:v>0</c:v>
                </c:pt>
                <c:pt idx="1799">
                  <c:v>-1.07526419239E-2</c:v>
                </c:pt>
                <c:pt idx="1800">
                  <c:v>-4.7259451795799998E-3</c:v>
                </c:pt>
                <c:pt idx="1801">
                  <c:v>-6.1727923158999996E-3</c:v>
                </c:pt>
                <c:pt idx="1802">
                  <c:v>0</c:v>
                </c:pt>
                <c:pt idx="1803">
                  <c:v>6.6889632107E-3</c:v>
                </c:pt>
                <c:pt idx="1804">
                  <c:v>-3.32225913621E-3</c:v>
                </c:pt>
                <c:pt idx="1805">
                  <c:v>8.5714285714299995E-3</c:v>
                </c:pt>
                <c:pt idx="1806">
                  <c:v>-8.9707271010400005E-3</c:v>
                </c:pt>
                <c:pt idx="1807">
                  <c:v>1.00048118152E-2</c:v>
                </c:pt>
                <c:pt idx="1808">
                  <c:v>1.5566037001599999E-2</c:v>
                </c:pt>
                <c:pt idx="1809">
                  <c:v>6.5025078261699999E-3</c:v>
                </c:pt>
                <c:pt idx="1810">
                  <c:v>4.6146746654400001E-4</c:v>
                </c:pt>
                <c:pt idx="1811">
                  <c:v>-7.8413284132800003E-3</c:v>
                </c:pt>
                <c:pt idx="1812">
                  <c:v>-1.1157601115799999E-2</c:v>
                </c:pt>
                <c:pt idx="1813">
                  <c:v>-1.7865585331500001E-2</c:v>
                </c:pt>
                <c:pt idx="1814">
                  <c:v>5.2657254794500003E-3</c:v>
                </c:pt>
                <c:pt idx="1815">
                  <c:v>1.95238095238E-2</c:v>
                </c:pt>
                <c:pt idx="1816">
                  <c:v>-5.1378327884199996E-3</c:v>
                </c:pt>
                <c:pt idx="1817">
                  <c:v>-2.3473710022199998E-3</c:v>
                </c:pt>
                <c:pt idx="1818">
                  <c:v>-1.64705882353E-2</c:v>
                </c:pt>
                <c:pt idx="1819">
                  <c:v>-4.7851674641100002E-4</c:v>
                </c:pt>
                <c:pt idx="1820">
                  <c:v>1.4361417633400001E-3</c:v>
                </c:pt>
                <c:pt idx="1821">
                  <c:v>9.5602772466499997E-3</c:v>
                </c:pt>
                <c:pt idx="1822">
                  <c:v>8.9961169982899995E-3</c:v>
                </c:pt>
                <c:pt idx="1823">
                  <c:v>1.4547255492599999E-2</c:v>
                </c:pt>
                <c:pt idx="1824">
                  <c:v>2.3126270900699999E-3</c:v>
                </c:pt>
                <c:pt idx="1825">
                  <c:v>1.38444854638E-3</c:v>
                </c:pt>
                <c:pt idx="1826">
                  <c:v>4.6073730595699999E-4</c:v>
                </c:pt>
                <c:pt idx="1827">
                  <c:v>1.0594288834400001E-2</c:v>
                </c:pt>
                <c:pt idx="1828">
                  <c:v>7.2925703148299997E-3</c:v>
                </c:pt>
                <c:pt idx="1829">
                  <c:v>2.48868778281E-2</c:v>
                </c:pt>
                <c:pt idx="1830">
                  <c:v>4.4150110375299999E-3</c:v>
                </c:pt>
                <c:pt idx="1831">
                  <c:v>-1.0989010989E-2</c:v>
                </c:pt>
                <c:pt idx="1832">
                  <c:v>1.28889333333E-2</c:v>
                </c:pt>
                <c:pt idx="1833">
                  <c:v>2.19394461633E-2</c:v>
                </c:pt>
                <c:pt idx="1834">
                  <c:v>4.9806781888899997E-2</c:v>
                </c:pt>
                <c:pt idx="1835">
                  <c:v>-2.12679336905E-2</c:v>
                </c:pt>
                <c:pt idx="1836">
                  <c:v>-2.2983744254099998E-2</c:v>
                </c:pt>
                <c:pt idx="1837">
                  <c:v>-1.2831052730199999E-3</c:v>
                </c:pt>
                <c:pt idx="1838">
                  <c:v>4.7108779443300001E-3</c:v>
                </c:pt>
                <c:pt idx="1839">
                  <c:v>1.3214024433700001E-2</c:v>
                </c:pt>
                <c:pt idx="1840">
                  <c:v>3.7863273033200001E-3</c:v>
                </c:pt>
                <c:pt idx="1841">
                  <c:v>-1.2573763094099999E-3</c:v>
                </c:pt>
                <c:pt idx="1842">
                  <c:v>-1.25895929501E-3</c:v>
                </c:pt>
                <c:pt idx="1843">
                  <c:v>3.7815127639299999E-3</c:v>
                </c:pt>
                <c:pt idx="1844">
                  <c:v>-8.7902473331999999E-3</c:v>
                </c:pt>
                <c:pt idx="1845">
                  <c:v>-9.7127956081099996E-3</c:v>
                </c:pt>
                <c:pt idx="1846">
                  <c:v>1.0234541141400001E-2</c:v>
                </c:pt>
                <c:pt idx="1847">
                  <c:v>1.3507766420100001E-2</c:v>
                </c:pt>
                <c:pt idx="1848">
                  <c:v>1.54102040816E-2</c:v>
                </c:pt>
                <c:pt idx="1849">
                  <c:v>5.3322807765499997E-3</c:v>
                </c:pt>
                <c:pt idx="1850">
                  <c:v>-5.30399836801E-3</c:v>
                </c:pt>
                <c:pt idx="1851">
                  <c:v>-1.5586505971600001E-2</c:v>
                </c:pt>
                <c:pt idx="1852">
                  <c:v>-3.3333333333299998E-3</c:v>
                </c:pt>
                <c:pt idx="1853">
                  <c:v>3.34448160535E-3</c:v>
                </c:pt>
                <c:pt idx="1854">
                  <c:v>1.58332916667E-2</c:v>
                </c:pt>
                <c:pt idx="1855">
                  <c:v>-4.1016408573299997E-3</c:v>
                </c:pt>
                <c:pt idx="1856">
                  <c:v>-8.2376438122900002E-4</c:v>
                </c:pt>
                <c:pt idx="1857">
                  <c:v>-2.2671104699100001E-2</c:v>
                </c:pt>
                <c:pt idx="1858">
                  <c:v>8.0135389292899997E-3</c:v>
                </c:pt>
                <c:pt idx="1859">
                  <c:v>1.63180334728E-2</c:v>
                </c:pt>
                <c:pt idx="1860">
                  <c:v>2.05841901777E-3</c:v>
                </c:pt>
                <c:pt idx="1861">
                  <c:v>-2.4650369761700002E-3</c:v>
                </c:pt>
                <c:pt idx="1862">
                  <c:v>-3.2948927802800001E-3</c:v>
                </c:pt>
                <c:pt idx="1863">
                  <c:v>4.1321485895799998E-3</c:v>
                </c:pt>
                <c:pt idx="1864">
                  <c:v>1.0288066267E-2</c:v>
                </c:pt>
                <c:pt idx="1865">
                  <c:v>-1.42565382589E-2</c:v>
                </c:pt>
                <c:pt idx="1866">
                  <c:v>-1.5702520012299999E-2</c:v>
                </c:pt>
                <c:pt idx="1867">
                  <c:v>-2.2669983207400001E-2</c:v>
                </c:pt>
                <c:pt idx="1868">
                  <c:v>-4.2955754168599999E-3</c:v>
                </c:pt>
                <c:pt idx="1869">
                  <c:v>2.5884383088900001E-3</c:v>
                </c:pt>
                <c:pt idx="1870">
                  <c:v>2.40963425129E-2</c:v>
                </c:pt>
                <c:pt idx="1871">
                  <c:v>3.3613488807300002E-2</c:v>
                </c:pt>
                <c:pt idx="1872">
                  <c:v>-8.1300813008099992E-3</c:v>
                </c:pt>
                <c:pt idx="1873">
                  <c:v>4.8770491803300002E-2</c:v>
                </c:pt>
                <c:pt idx="1874">
                  <c:v>5.3927276279799999E-2</c:v>
                </c:pt>
                <c:pt idx="1875">
                  <c:v>-4.1527587746699998E-2</c:v>
                </c:pt>
                <c:pt idx="1876">
                  <c:v>4.2939999999999999E-2</c:v>
                </c:pt>
                <c:pt idx="1877">
                  <c:v>-1.2611202248200001E-2</c:v>
                </c:pt>
                <c:pt idx="1878">
                  <c:v>3.00525909071E-3</c:v>
                </c:pt>
                <c:pt idx="1879">
                  <c:v>7.4905989703900003E-3</c:v>
                </c:pt>
                <c:pt idx="1880">
                  <c:v>-4.7955353159900002E-2</c:v>
                </c:pt>
                <c:pt idx="1881">
                  <c:v>4.7247128182500001E-2</c:v>
                </c:pt>
                <c:pt idx="1882">
                  <c:v>3.7658463832999998E-2</c:v>
                </c:pt>
                <c:pt idx="1883">
                  <c:v>-4.3119295723999997E-3</c:v>
                </c:pt>
                <c:pt idx="1884">
                  <c:v>-4.0418586806899998E-2</c:v>
                </c:pt>
                <c:pt idx="1885">
                  <c:v>3.7608499435900001E-3</c:v>
                </c:pt>
                <c:pt idx="1886">
                  <c:v>-0.17010119257799999</c:v>
                </c:pt>
                <c:pt idx="1887">
                  <c:v>-1.80582392777E-3</c:v>
                </c:pt>
                <c:pt idx="1888">
                  <c:v>-2.03528258547E-2</c:v>
                </c:pt>
                <c:pt idx="1889">
                  <c:v>2.9085918744199999E-2</c:v>
                </c:pt>
                <c:pt idx="1890">
                  <c:v>-8.9730816970399997E-4</c:v>
                </c:pt>
                <c:pt idx="1891">
                  <c:v>-2.6942523574299999E-3</c:v>
                </c:pt>
                <c:pt idx="1892">
                  <c:v>7.6542101600300004E-3</c:v>
                </c:pt>
                <c:pt idx="1893">
                  <c:v>-4.9150583071999997E-3</c:v>
                </c:pt>
                <c:pt idx="1894">
                  <c:v>1.16749438707E-2</c:v>
                </c:pt>
                <c:pt idx="1895">
                  <c:v>-1.33156230219E-2</c:v>
                </c:pt>
                <c:pt idx="1896">
                  <c:v>-4.9482231219100002E-3</c:v>
                </c:pt>
                <c:pt idx="1897">
                  <c:v>-4.6112158855699997E-2</c:v>
                </c:pt>
                <c:pt idx="1898">
                  <c:v>-3.3649336492900001E-2</c:v>
                </c:pt>
                <c:pt idx="1899">
                  <c:v>-9.3181956507200001E-3</c:v>
                </c:pt>
                <c:pt idx="1900">
                  <c:v>-6.9307917360999999E-3</c:v>
                </c:pt>
                <c:pt idx="1901">
                  <c:v>1.3459671657999999E-2</c:v>
                </c:pt>
                <c:pt idx="1902">
                  <c:v>3.9350664043300003E-2</c:v>
                </c:pt>
                <c:pt idx="1903">
                  <c:v>1.56176060396E-2</c:v>
                </c:pt>
                <c:pt idx="1904">
                  <c:v>6.5238120467800004E-3</c:v>
                </c:pt>
                <c:pt idx="1905">
                  <c:v>4.1667129629600003E-3</c:v>
                </c:pt>
                <c:pt idx="1906">
                  <c:v>-1.93638073138E-2</c:v>
                </c:pt>
                <c:pt idx="1907">
                  <c:v>4.2313587212000001E-3</c:v>
                </c:pt>
                <c:pt idx="1908">
                  <c:v>6.5542599927800003E-3</c:v>
                </c:pt>
                <c:pt idx="1909">
                  <c:v>-1.2093023255800001E-2</c:v>
                </c:pt>
                <c:pt idx="1910">
                  <c:v>1.31826741996E-2</c:v>
                </c:pt>
                <c:pt idx="1911">
                  <c:v>2.0446050185900001E-2</c:v>
                </c:pt>
                <c:pt idx="1912">
                  <c:v>-9.10742300125E-3</c:v>
                </c:pt>
                <c:pt idx="1913">
                  <c:v>-2.5275781250000001E-2</c:v>
                </c:pt>
                <c:pt idx="1914">
                  <c:v>6.1292317835599996E-3</c:v>
                </c:pt>
                <c:pt idx="1915">
                  <c:v>1.4995313964400001E-2</c:v>
                </c:pt>
                <c:pt idx="1916">
                  <c:v>1.3388781163400001E-2</c:v>
                </c:pt>
                <c:pt idx="1917">
                  <c:v>-1.1389521121199999E-2</c:v>
                </c:pt>
                <c:pt idx="1918">
                  <c:v>3.6866357748100002E-3</c:v>
                </c:pt>
                <c:pt idx="1919">
                  <c:v>-3.67309441354E-3</c:v>
                </c:pt>
                <c:pt idx="1920">
                  <c:v>-1.05991700185E-2</c:v>
                </c:pt>
                <c:pt idx="1921">
                  <c:v>-2.3287844587199999E-3</c:v>
                </c:pt>
                <c:pt idx="1922">
                  <c:v>5.1354341736699997E-3</c:v>
                </c:pt>
                <c:pt idx="1923">
                  <c:v>1.9507662818999998E-2</c:v>
                </c:pt>
                <c:pt idx="1924">
                  <c:v>1.09339402764E-2</c:v>
                </c:pt>
                <c:pt idx="1925">
                  <c:v>2.4785893430100001E-2</c:v>
                </c:pt>
                <c:pt idx="1926">
                  <c:v>2.19881266491E-3</c:v>
                </c:pt>
                <c:pt idx="1927">
                  <c:v>1.40412455445E-2</c:v>
                </c:pt>
                <c:pt idx="1928">
                  <c:v>-1.73089564124E-3</c:v>
                </c:pt>
                <c:pt idx="1929">
                  <c:v>-8.6697009102699996E-4</c:v>
                </c:pt>
                <c:pt idx="1930">
                  <c:v>-5.2060305946200003E-3</c:v>
                </c:pt>
                <c:pt idx="1931">
                  <c:v>8.7221543828999992E-3</c:v>
                </c:pt>
                <c:pt idx="1932">
                  <c:v>4.1936923559700003E-2</c:v>
                </c:pt>
                <c:pt idx="1933">
                  <c:v>3.7344813277999998E-3</c:v>
                </c:pt>
                <c:pt idx="1934">
                  <c:v>8.6812315551399993E-3</c:v>
                </c:pt>
                <c:pt idx="1935">
                  <c:v>-3.1557418032800003E-2</c:v>
                </c:pt>
                <c:pt idx="1936">
                  <c:v>2.36987737494E-2</c:v>
                </c:pt>
                <c:pt idx="1937">
                  <c:v>-7.8545263392099992E-3</c:v>
                </c:pt>
                <c:pt idx="1938">
                  <c:v>6.2500000000000003E-3</c:v>
                </c:pt>
                <c:pt idx="1939">
                  <c:v>-3.4782650103499999E-2</c:v>
                </c:pt>
                <c:pt idx="1940">
                  <c:v>-1.9304934333100002E-2</c:v>
                </c:pt>
                <c:pt idx="1941">
                  <c:v>-5.6868326471200001E-3</c:v>
                </c:pt>
                <c:pt idx="1942">
                  <c:v>-5.7193136823600003E-3</c:v>
                </c:pt>
                <c:pt idx="1943">
                  <c:v>-1.1061946902699999E-2</c:v>
                </c:pt>
                <c:pt idx="1944">
                  <c:v>1.5212572706899999E-2</c:v>
                </c:pt>
                <c:pt idx="1945">
                  <c:v>7.0515201828299998E-3</c:v>
                </c:pt>
                <c:pt idx="1946">
                  <c:v>-7.8774617067799996E-3</c:v>
                </c:pt>
                <c:pt idx="1947">
                  <c:v>4.8522717247499996E-3</c:v>
                </c:pt>
                <c:pt idx="1948">
                  <c:v>-7.9017116812199993E-3</c:v>
                </c:pt>
                <c:pt idx="1949">
                  <c:v>8.8500000000000004E-4</c:v>
                </c:pt>
                <c:pt idx="1950">
                  <c:v>-2.6083111136900001E-2</c:v>
                </c:pt>
                <c:pt idx="1951">
                  <c:v>-1.86109841756E-2</c:v>
                </c:pt>
                <c:pt idx="1952">
                  <c:v>-3.2378351878900001E-3</c:v>
                </c:pt>
                <c:pt idx="1953">
                  <c:v>8.8167521492699998E-3</c:v>
                </c:pt>
                <c:pt idx="1954">
                  <c:v>2.3459061637500001E-2</c:v>
                </c:pt>
                <c:pt idx="1955">
                  <c:v>1.12359550562E-2</c:v>
                </c:pt>
                <c:pt idx="1956">
                  <c:v>3.1111111111099998E-3</c:v>
                </c:pt>
                <c:pt idx="1957">
                  <c:v>2.0381081081100001E-2</c:v>
                </c:pt>
                <c:pt idx="1958">
                  <c:v>3.9079459874999996E-3</c:v>
                </c:pt>
                <c:pt idx="1959">
                  <c:v>9.0830013372400001E-3</c:v>
                </c:pt>
                <c:pt idx="1960">
                  <c:v>4.3291898842700002E-2</c:v>
                </c:pt>
                <c:pt idx="1961">
                  <c:v>3.6976170912099999E-3</c:v>
                </c:pt>
                <c:pt idx="1962">
                  <c:v>3.6839950880100001E-3</c:v>
                </c:pt>
                <c:pt idx="1963">
                  <c:v>1.3458401305100001E-2</c:v>
                </c:pt>
                <c:pt idx="1964">
                  <c:v>1.4486881287699999E-2</c:v>
                </c:pt>
                <c:pt idx="1965">
                  <c:v>-1.90400245553E-2</c:v>
                </c:pt>
                <c:pt idx="1966">
                  <c:v>5.66118075212E-3</c:v>
                </c:pt>
                <c:pt idx="1967">
                  <c:v>0</c:v>
                </c:pt>
                <c:pt idx="1968">
                  <c:v>2.2919178813099999E-2</c:v>
                </c:pt>
                <c:pt idx="1969">
                  <c:v>-5.5032230541199999E-3</c:v>
                </c:pt>
                <c:pt idx="1970">
                  <c:v>-1.8181779374799999E-2</c:v>
                </c:pt>
                <c:pt idx="1971">
                  <c:v>-7.6489533011300003E-3</c:v>
                </c:pt>
                <c:pt idx="1972">
                  <c:v>2.0284381338700002E-3</c:v>
                </c:pt>
                <c:pt idx="1973">
                  <c:v>2.0242509301900001E-3</c:v>
                </c:pt>
                <c:pt idx="1974">
                  <c:v>0</c:v>
                </c:pt>
                <c:pt idx="1975">
                  <c:v>7.6768080808100004E-3</c:v>
                </c:pt>
                <c:pt idx="1976">
                  <c:v>2.0048114673300001E-2</c:v>
                </c:pt>
                <c:pt idx="1977">
                  <c:v>2.7515329107100001E-3</c:v>
                </c:pt>
                <c:pt idx="1978">
                  <c:v>8.2320266562099995E-3</c:v>
                </c:pt>
                <c:pt idx="1979">
                  <c:v>2.7216952846699999E-3</c:v>
                </c:pt>
                <c:pt idx="1980">
                  <c:v>1.08568820916E-2</c:v>
                </c:pt>
                <c:pt idx="1981">
                  <c:v>8.0552742615999998E-3</c:v>
                </c:pt>
                <c:pt idx="1982">
                  <c:v>-7.6107303040000003E-4</c:v>
                </c:pt>
                <c:pt idx="1983">
                  <c:v>4.1889185072399998E-3</c:v>
                </c:pt>
                <c:pt idx="1984">
                  <c:v>7.2050812588099998E-3</c:v>
                </c:pt>
                <c:pt idx="1985">
                  <c:v>-3.38855434445E-3</c:v>
                </c:pt>
                <c:pt idx="1986">
                  <c:v>6.4223651840699999E-3</c:v>
                </c:pt>
                <c:pt idx="1987">
                  <c:v>1.35135515583E-2</c:v>
                </c:pt>
                <c:pt idx="1988">
                  <c:v>1.8518148148100001E-3</c:v>
                </c:pt>
                <c:pt idx="1989">
                  <c:v>-9.2421445191199995E-3</c:v>
                </c:pt>
                <c:pt idx="1990">
                  <c:v>1.1194067581900001E-2</c:v>
                </c:pt>
                <c:pt idx="1991">
                  <c:v>-3.6900369003700002E-3</c:v>
                </c:pt>
                <c:pt idx="1992">
                  <c:v>2.7777777777800002E-2</c:v>
                </c:pt>
                <c:pt idx="1993">
                  <c:v>-1.33333693694E-2</c:v>
                </c:pt>
                <c:pt idx="1994">
                  <c:v>-1.2417750636100001E-2</c:v>
                </c:pt>
                <c:pt idx="1995">
                  <c:v>2.81064338718E-2</c:v>
                </c:pt>
                <c:pt idx="1996">
                  <c:v>7.9137053206400007E-3</c:v>
                </c:pt>
                <c:pt idx="1997">
                  <c:v>1.1420413989999999E-2</c:v>
                </c:pt>
                <c:pt idx="1998">
                  <c:v>1.41139731828E-3</c:v>
                </c:pt>
                <c:pt idx="1999">
                  <c:v>-2.11412974327E-3</c:v>
                </c:pt>
                <c:pt idx="2000">
                  <c:v>6.3559322033900001E-3</c:v>
                </c:pt>
                <c:pt idx="2001">
                  <c:v>-1.1578947368400001E-2</c:v>
                </c:pt>
                <c:pt idx="2002">
                  <c:v>-1.45544905928E-2</c:v>
                </c:pt>
                <c:pt idx="2003">
                  <c:v>-1.8371757925099999E-2</c:v>
                </c:pt>
                <c:pt idx="2004">
                  <c:v>1.9082568807299999E-2</c:v>
                </c:pt>
                <c:pt idx="2005">
                  <c:v>4.6813107670099999E-3</c:v>
                </c:pt>
                <c:pt idx="2006">
                  <c:v>-3.5845878136199998E-4</c:v>
                </c:pt>
                <c:pt idx="2007">
                  <c:v>1.07569025011E-3</c:v>
                </c:pt>
                <c:pt idx="2008">
                  <c:v>-2.8295164756399999E-2</c:v>
                </c:pt>
                <c:pt idx="2009">
                  <c:v>3.68599350114E-3</c:v>
                </c:pt>
                <c:pt idx="2010">
                  <c:v>2.9378993756899998E-3</c:v>
                </c:pt>
                <c:pt idx="2011">
                  <c:v>-3.6616625288100001E-4</c:v>
                </c:pt>
                <c:pt idx="2012">
                  <c:v>8.7912823733100002E-3</c:v>
                </c:pt>
                <c:pt idx="2013">
                  <c:v>5.0834783920300003E-3</c:v>
                </c:pt>
                <c:pt idx="2014">
                  <c:v>1.3367015895999999E-2</c:v>
                </c:pt>
                <c:pt idx="2015">
                  <c:v>1.28342607071E-2</c:v>
                </c:pt>
                <c:pt idx="2016">
                  <c:v>6.68778599085E-3</c:v>
                </c:pt>
                <c:pt idx="2017">
                  <c:v>3.2167832167800003E-2</c:v>
                </c:pt>
                <c:pt idx="2018">
                  <c:v>-4.06504065041E-3</c:v>
                </c:pt>
                <c:pt idx="2019">
                  <c:v>-1.1904795918399999E-2</c:v>
                </c:pt>
                <c:pt idx="2020">
                  <c:v>3.2702273070600002E-2</c:v>
                </c:pt>
                <c:pt idx="2021">
                  <c:v>0</c:v>
                </c:pt>
                <c:pt idx="2022">
                  <c:v>3.1999966666699999E-2</c:v>
                </c:pt>
                <c:pt idx="2023">
                  <c:v>-1.9702810713899999E-2</c:v>
                </c:pt>
                <c:pt idx="2024">
                  <c:v>7.9077429983500005E-3</c:v>
                </c:pt>
                <c:pt idx="2025">
                  <c:v>2.6152337365200002E-3</c:v>
                </c:pt>
                <c:pt idx="2026">
                  <c:v>-1.0107564395200001E-2</c:v>
                </c:pt>
                <c:pt idx="2027">
                  <c:v>-5.5994728063400003E-3</c:v>
                </c:pt>
                <c:pt idx="2028">
                  <c:v>1.9873798613000001E-3</c:v>
                </c:pt>
                <c:pt idx="2029">
                  <c:v>-6.94211570248E-3</c:v>
                </c:pt>
                <c:pt idx="2030">
                  <c:v>1.4647103373899999E-2</c:v>
                </c:pt>
                <c:pt idx="2031">
                  <c:v>2.6902854330699999E-2</c:v>
                </c:pt>
                <c:pt idx="2032">
                  <c:v>1.91693616348E-2</c:v>
                </c:pt>
                <c:pt idx="2033">
                  <c:v>-6.5830407523500001E-3</c:v>
                </c:pt>
                <c:pt idx="2034">
                  <c:v>2.5244240288900001E-3</c:v>
                </c:pt>
                <c:pt idx="2035">
                  <c:v>2.2977651872800001E-2</c:v>
                </c:pt>
                <c:pt idx="2036">
                  <c:v>4.3076615384599996E-3</c:v>
                </c:pt>
                <c:pt idx="2037">
                  <c:v>-1.5931373037099999E-2</c:v>
                </c:pt>
                <c:pt idx="2038">
                  <c:v>-4.4520487064800003E-2</c:v>
                </c:pt>
                <c:pt idx="2039">
                  <c:v>2.3786216233699999E-2</c:v>
                </c:pt>
                <c:pt idx="2040">
                  <c:v>-5.0922978994300001E-3</c:v>
                </c:pt>
                <c:pt idx="2041">
                  <c:v>-3.9347376839399997E-2</c:v>
                </c:pt>
                <c:pt idx="2042">
                  <c:v>2.8970994706300001E-2</c:v>
                </c:pt>
                <c:pt idx="2043">
                  <c:v>-2.26537216828E-3</c:v>
                </c:pt>
                <c:pt idx="2044">
                  <c:v>1.39474537788E-2</c:v>
                </c:pt>
                <c:pt idx="2045">
                  <c:v>-8.3173384517000008E-3</c:v>
                </c:pt>
                <c:pt idx="2046">
                  <c:v>-1.54838709677E-2</c:v>
                </c:pt>
                <c:pt idx="2047">
                  <c:v>6.5530471821799996E-3</c:v>
                </c:pt>
                <c:pt idx="2048">
                  <c:v>-1.04166344537E-2</c:v>
                </c:pt>
                <c:pt idx="2049">
                  <c:v>4.6052960526300002E-3</c:v>
                </c:pt>
                <c:pt idx="2050">
                  <c:v>-1.53896851542E-2</c:v>
                </c:pt>
                <c:pt idx="2051">
                  <c:v>-3.6581642833400001E-3</c:v>
                </c:pt>
                <c:pt idx="2052">
                  <c:v>-1.50199938258E-2</c:v>
                </c:pt>
                <c:pt idx="2053">
                  <c:v>-7.11626567265E-3</c:v>
                </c:pt>
                <c:pt idx="2054">
                  <c:v>2.2525598038399999E-2</c:v>
                </c:pt>
                <c:pt idx="2055">
                  <c:v>5.6742324991399997E-3</c:v>
                </c:pt>
                <c:pt idx="2056">
                  <c:v>1.02888154759E-2</c:v>
                </c:pt>
                <c:pt idx="2057">
                  <c:v>1.54401768909E-2</c:v>
                </c:pt>
                <c:pt idx="2058">
                  <c:v>-5.4998382400499998E-3</c:v>
                </c:pt>
                <c:pt idx="2059">
                  <c:v>-5.66037735849E-2</c:v>
                </c:pt>
                <c:pt idx="2060">
                  <c:v>-2.5862068965500001E-2</c:v>
                </c:pt>
                <c:pt idx="2061">
                  <c:v>-9.2035398230100006E-3</c:v>
                </c:pt>
                <c:pt idx="2062">
                  <c:v>3.57270453734E-4</c:v>
                </c:pt>
                <c:pt idx="2063">
                  <c:v>-2.2142892857099999E-2</c:v>
                </c:pt>
                <c:pt idx="2064">
                  <c:v>2.0087692479499999E-2</c:v>
                </c:pt>
                <c:pt idx="2065">
                  <c:v>1.5037593985E-2</c:v>
                </c:pt>
                <c:pt idx="2066">
                  <c:v>1.9047583774299999E-2</c:v>
                </c:pt>
                <c:pt idx="2067">
                  <c:v>8.3073730809100008E-3</c:v>
                </c:pt>
                <c:pt idx="2068">
                  <c:v>6.86611764044E-4</c:v>
                </c:pt>
                <c:pt idx="2069">
                  <c:v>-4.1166037735800003E-3</c:v>
                </c:pt>
                <c:pt idx="2070">
                  <c:v>-1.0334481214800001E-3</c:v>
                </c:pt>
                <c:pt idx="2071">
                  <c:v>1.03447931034E-2</c:v>
                </c:pt>
                <c:pt idx="2072">
                  <c:v>1.7747475008400002E-2</c:v>
                </c:pt>
                <c:pt idx="2073">
                  <c:v>-4.3594567404400004E-3</c:v>
                </c:pt>
                <c:pt idx="2074">
                  <c:v>2.0208487025600002E-3</c:v>
                </c:pt>
                <c:pt idx="2075">
                  <c:v>-8.4033613445400005E-3</c:v>
                </c:pt>
                <c:pt idx="2076">
                  <c:v>-5.0847457627100001E-3</c:v>
                </c:pt>
                <c:pt idx="2077">
                  <c:v>8.51788756388E-3</c:v>
                </c:pt>
                <c:pt idx="2078">
                  <c:v>-5.1351351351400003E-2</c:v>
                </c:pt>
                <c:pt idx="2079">
                  <c:v>-5.5555555555600003E-2</c:v>
                </c:pt>
                <c:pt idx="2080">
                  <c:v>2.1116138763199999E-2</c:v>
                </c:pt>
                <c:pt idx="2081">
                  <c:v>4.0989697193499999E-2</c:v>
                </c:pt>
                <c:pt idx="2082">
                  <c:v>-1.2061049589899999E-2</c:v>
                </c:pt>
                <c:pt idx="2083">
                  <c:v>-7.1813285457799996E-4</c:v>
                </c:pt>
                <c:pt idx="2084">
                  <c:v>1.2217031979899999E-2</c:v>
                </c:pt>
                <c:pt idx="2085">
                  <c:v>-1.1359602413899999E-2</c:v>
                </c:pt>
                <c:pt idx="2086">
                  <c:v>-2.5134649910200001E-2</c:v>
                </c:pt>
                <c:pt idx="2087">
                  <c:v>-4.4198526703499996E-3</c:v>
                </c:pt>
                <c:pt idx="2088">
                  <c:v>-1.7018164372199999E-2</c:v>
                </c:pt>
                <c:pt idx="2089">
                  <c:v>2.22054949191E-2</c:v>
                </c:pt>
                <c:pt idx="2090">
                  <c:v>8.8365243004399994E-3</c:v>
                </c:pt>
                <c:pt idx="2091">
                  <c:v>7.2992700729900004E-3</c:v>
                </c:pt>
                <c:pt idx="2092">
                  <c:v>5.7971014492800002E-3</c:v>
                </c:pt>
                <c:pt idx="2093">
                  <c:v>7.9250720461099995E-3</c:v>
                </c:pt>
                <c:pt idx="2094">
                  <c:v>-1.42959256612E-2</c:v>
                </c:pt>
                <c:pt idx="2095">
                  <c:v>-1.08774111675E-2</c:v>
                </c:pt>
                <c:pt idx="2096">
                  <c:v>-9.1642225379699998E-3</c:v>
                </c:pt>
                <c:pt idx="2097">
                  <c:v>-1.47987415909E-3</c:v>
                </c:pt>
                <c:pt idx="2098">
                  <c:v>4.4461281956299998E-3</c:v>
                </c:pt>
                <c:pt idx="2099">
                  <c:v>1.36480629418E-2</c:v>
                </c:pt>
                <c:pt idx="2100">
                  <c:v>-1.0917030567699999E-2</c:v>
                </c:pt>
                <c:pt idx="2101">
                  <c:v>1.47167034584E-2</c:v>
                </c:pt>
                <c:pt idx="2102">
                  <c:v>1.45036258158E-3</c:v>
                </c:pt>
                <c:pt idx="2103">
                  <c:v>-1.7016690187699999E-2</c:v>
                </c:pt>
                <c:pt idx="2104">
                  <c:v>2.20990791897E-3</c:v>
                </c:pt>
                <c:pt idx="2105">
                  <c:v>-3.3076076188E-2</c:v>
                </c:pt>
                <c:pt idx="2106">
                  <c:v>-1.90041816421E-2</c:v>
                </c:pt>
                <c:pt idx="2107">
                  <c:v>-6.1991091127099997E-3</c:v>
                </c:pt>
                <c:pt idx="2108">
                  <c:v>1.3645224171499999E-2</c:v>
                </c:pt>
                <c:pt idx="2109">
                  <c:v>1.07692692308E-2</c:v>
                </c:pt>
                <c:pt idx="2110">
                  <c:v>-1.3698667667499999E-2</c:v>
                </c:pt>
                <c:pt idx="2111">
                  <c:v>1.15744598765E-3</c:v>
                </c:pt>
                <c:pt idx="2112">
                  <c:v>6.9363388463800002E-3</c:v>
                </c:pt>
                <c:pt idx="2113">
                  <c:v>7.6544204995900001E-4</c:v>
                </c:pt>
                <c:pt idx="2114">
                  <c:v>1.9120841300200001E-3</c:v>
                </c:pt>
                <c:pt idx="2115">
                  <c:v>-3.81683191539E-3</c:v>
                </c:pt>
                <c:pt idx="2116">
                  <c:v>-1.53260536398E-3</c:v>
                </c:pt>
                <c:pt idx="2117">
                  <c:v>-3.4535688201699998E-3</c:v>
                </c:pt>
                <c:pt idx="2118">
                  <c:v>-6.9309975714700002E-3</c:v>
                </c:pt>
                <c:pt idx="2119">
                  <c:v>3.5284992815599998E-2</c:v>
                </c:pt>
                <c:pt idx="2120">
                  <c:v>4.3445691256700003E-2</c:v>
                </c:pt>
                <c:pt idx="2121">
                  <c:v>1.4357142341800001E-3</c:v>
                </c:pt>
                <c:pt idx="2122">
                  <c:v>-2.8673835125399998E-3</c:v>
                </c:pt>
                <c:pt idx="2123">
                  <c:v>-7.1890366642700003E-3</c:v>
                </c:pt>
                <c:pt idx="2124">
                  <c:v>-7.2411655596999998E-3</c:v>
                </c:pt>
                <c:pt idx="2125">
                  <c:v>-4.37640408461E-3</c:v>
                </c:pt>
                <c:pt idx="2126">
                  <c:v>-1.6117143447499999E-2</c:v>
                </c:pt>
                <c:pt idx="2127">
                  <c:v>-4.4676468924899999E-3</c:v>
                </c:pt>
                <c:pt idx="2128">
                  <c:v>-7.4798055347799995E-4</c:v>
                </c:pt>
                <c:pt idx="2129">
                  <c:v>-8.9819988391499992E-3</c:v>
                </c:pt>
                <c:pt idx="2130">
                  <c:v>2.11480740181E-2</c:v>
                </c:pt>
                <c:pt idx="2131">
                  <c:v>5.9171595444800001E-3</c:v>
                </c:pt>
                <c:pt idx="2132">
                  <c:v>-1.10294481239E-2</c:v>
                </c:pt>
                <c:pt idx="2133">
                  <c:v>-7.4349070632000001E-3</c:v>
                </c:pt>
                <c:pt idx="2134">
                  <c:v>-3.22097740745E-2</c:v>
                </c:pt>
                <c:pt idx="2135">
                  <c:v>3.8699690402500001E-4</c:v>
                </c:pt>
                <c:pt idx="2136">
                  <c:v>1.0831682785300001E-2</c:v>
                </c:pt>
                <c:pt idx="2137">
                  <c:v>6.8120974669799994E-2</c:v>
                </c:pt>
                <c:pt idx="2138">
                  <c:v>4.4786814761700003E-2</c:v>
                </c:pt>
                <c:pt idx="2139">
                  <c:v>2.1262037037000001E-2</c:v>
                </c:pt>
                <c:pt idx="2140">
                  <c:v>-1.44392540484E-2</c:v>
                </c:pt>
                <c:pt idx="2141">
                  <c:v>3.4071550255500002E-2</c:v>
                </c:pt>
                <c:pt idx="2142">
                  <c:v>8.2372322899500004E-3</c:v>
                </c:pt>
                <c:pt idx="2143">
                  <c:v>6.53591503268E-3</c:v>
                </c:pt>
                <c:pt idx="2144">
                  <c:v>2.6948052823000002E-2</c:v>
                </c:pt>
                <c:pt idx="2145">
                  <c:v>-5.0584889363999999E-3</c:v>
                </c:pt>
                <c:pt idx="2146">
                  <c:v>-2.19255806141E-2</c:v>
                </c:pt>
                <c:pt idx="2147">
                  <c:v>-6.4980504711499999E-4</c:v>
                </c:pt>
                <c:pt idx="2148">
                  <c:v>-1.17035110533E-2</c:v>
                </c:pt>
                <c:pt idx="2149">
                  <c:v>-6.25003289474E-3</c:v>
                </c:pt>
                <c:pt idx="2150">
                  <c:v>1.9199007586900001E-2</c:v>
                </c:pt>
                <c:pt idx="2151">
                  <c:v>-1.2991555278000001E-3</c:v>
                </c:pt>
                <c:pt idx="2152">
                  <c:v>-3.9024715447199998E-3</c:v>
                </c:pt>
                <c:pt idx="2153">
                  <c:v>-3.2647079093899999E-3</c:v>
                </c:pt>
                <c:pt idx="2154">
                  <c:v>6.2233211194499998E-3</c:v>
                </c:pt>
                <c:pt idx="2155">
                  <c:v>1.1067708693599999E-2</c:v>
                </c:pt>
                <c:pt idx="2156">
                  <c:v>-1.09465554072E-2</c:v>
                </c:pt>
                <c:pt idx="2157">
                  <c:v>4.8828777631100004E-3</c:v>
                </c:pt>
                <c:pt idx="2158">
                  <c:v>4.8590539404299998E-3</c:v>
                </c:pt>
                <c:pt idx="2159">
                  <c:v>7.7369439071600004E-3</c:v>
                </c:pt>
                <c:pt idx="2160">
                  <c:v>-9.9167946257199997E-3</c:v>
                </c:pt>
                <c:pt idx="2161">
                  <c:v>-3.1987139515799998E-2</c:v>
                </c:pt>
                <c:pt idx="2162">
                  <c:v>-2.5033378672699998E-2</c:v>
                </c:pt>
                <c:pt idx="2163">
                  <c:v>-3.4228005279999998E-4</c:v>
                </c:pt>
                <c:pt idx="2164">
                  <c:v>-2.91096222908E-2</c:v>
                </c:pt>
                <c:pt idx="2165">
                  <c:v>-1.23456790123E-2</c:v>
                </c:pt>
                <c:pt idx="2166">
                  <c:v>-7.8571071428600002E-3</c:v>
                </c:pt>
                <c:pt idx="2167">
                  <c:v>1.61986675234E-2</c:v>
                </c:pt>
                <c:pt idx="2168">
                  <c:v>7.79316330145E-3</c:v>
                </c:pt>
                <c:pt idx="2169">
                  <c:v>-5.6239013840499999E-3</c:v>
                </c:pt>
                <c:pt idx="2170">
                  <c:v>1.44927531109E-2</c:v>
                </c:pt>
                <c:pt idx="2171">
                  <c:v>1.1498257439100001E-2</c:v>
                </c:pt>
                <c:pt idx="2172">
                  <c:v>2.30795720606E-2</c:v>
                </c:pt>
                <c:pt idx="2173">
                  <c:v>-1.88552855604E-2</c:v>
                </c:pt>
                <c:pt idx="2174">
                  <c:v>-2.5394613088399999E-2</c:v>
                </c:pt>
                <c:pt idx="2175">
                  <c:v>7.0422535211300003E-3</c:v>
                </c:pt>
                <c:pt idx="2176">
                  <c:v>9.0909440559399993E-3</c:v>
                </c:pt>
                <c:pt idx="2177">
                  <c:v>4.8509700328800004E-3</c:v>
                </c:pt>
                <c:pt idx="2178">
                  <c:v>-8.27586206897E-3</c:v>
                </c:pt>
                <c:pt idx="2179">
                  <c:v>6.6064325452000004E-3</c:v>
                </c:pt>
                <c:pt idx="2180">
                  <c:v>1.55440063715E-2</c:v>
                </c:pt>
                <c:pt idx="2181">
                  <c:v>5.0000034013600002E-2</c:v>
                </c:pt>
                <c:pt idx="2182">
                  <c:v>6.6083541753000005E-2</c:v>
                </c:pt>
                <c:pt idx="2183">
                  <c:v>8.5080218778500003E-3</c:v>
                </c:pt>
                <c:pt idx="2184">
                  <c:v>2.8321844782200001E-2</c:v>
                </c:pt>
                <c:pt idx="2185">
                  <c:v>-1.7579899865800001E-2</c:v>
                </c:pt>
                <c:pt idx="2186">
                  <c:v>3.04205198455E-2</c:v>
                </c:pt>
                <c:pt idx="2187">
                  <c:v>-2.8942982024400001E-3</c:v>
                </c:pt>
                <c:pt idx="2188">
                  <c:v>-1.7706849994000001E-2</c:v>
                </c:pt>
                <c:pt idx="2189">
                  <c:v>-2.68912529551E-2</c:v>
                </c:pt>
                <c:pt idx="2190">
                  <c:v>1.8220437291200001E-2</c:v>
                </c:pt>
                <c:pt idx="2191">
                  <c:v>7.15779919946E-3</c:v>
                </c:pt>
                <c:pt idx="2192">
                  <c:v>-1.1844832691699999E-3</c:v>
                </c:pt>
                <c:pt idx="2193">
                  <c:v>-4.7435517343600003E-3</c:v>
                </c:pt>
                <c:pt idx="2194">
                  <c:v>1.2511230265099999E-2</c:v>
                </c:pt>
                <c:pt idx="2195">
                  <c:v>6.1782579477299999E-3</c:v>
                </c:pt>
                <c:pt idx="2196">
                  <c:v>1.6374180807799999E-2</c:v>
                </c:pt>
                <c:pt idx="2197">
                  <c:v>-5.1782511609999998E-3</c:v>
                </c:pt>
                <c:pt idx="2198">
                  <c:v>-6.0729608980399996E-3</c:v>
                </c:pt>
                <c:pt idx="2199">
                  <c:v>1.51294738181E-2</c:v>
                </c:pt>
                <c:pt idx="2200">
                  <c:v>-6.8786760354999999E-3</c:v>
                </c:pt>
                <c:pt idx="2201">
                  <c:v>-7.7922362024700001E-3</c:v>
                </c:pt>
                <c:pt idx="2202">
                  <c:v>-5.1192610494700003E-2</c:v>
                </c:pt>
                <c:pt idx="2203">
                  <c:v>5.9166157546500002E-2</c:v>
                </c:pt>
                <c:pt idx="2204">
                  <c:v>3.1838003815899997E-2</c:v>
                </c:pt>
                <c:pt idx="2205">
                  <c:v>-2.88920881407E-2</c:v>
                </c:pt>
                <c:pt idx="2206">
                  <c:v>-2.0219526869400001E-3</c:v>
                </c:pt>
                <c:pt idx="2207">
                  <c:v>2.1418292949900001E-2</c:v>
                </c:pt>
                <c:pt idx="2208">
                  <c:v>-1.44517422938E-2</c:v>
                </c:pt>
                <c:pt idx="2209">
                  <c:v>-1.1788384467800001E-2</c:v>
                </c:pt>
                <c:pt idx="2210">
                  <c:v>-2.9094851006499999E-3</c:v>
                </c:pt>
                <c:pt idx="2211">
                  <c:v>2.33434490808E-3</c:v>
                </c:pt>
                <c:pt idx="2212">
                  <c:v>1.1644891507699999E-2</c:v>
                </c:pt>
                <c:pt idx="2213">
                  <c:v>-4.0863251798600002E-2</c:v>
                </c:pt>
                <c:pt idx="2214">
                  <c:v>-3.9004198079600001E-3</c:v>
                </c:pt>
                <c:pt idx="2215">
                  <c:v>-2.9518071400100002E-2</c:v>
                </c:pt>
                <c:pt idx="2216">
                  <c:v>-1.4897609717599999E-2</c:v>
                </c:pt>
                <c:pt idx="2217">
                  <c:v>1.26027095148E-3</c:v>
                </c:pt>
                <c:pt idx="2218">
                  <c:v>-4.7200124380099998E-3</c:v>
                </c:pt>
                <c:pt idx="2219">
                  <c:v>-5.69073682234E-3</c:v>
                </c:pt>
                <c:pt idx="2220">
                  <c:v>-9.2210171948800008E-3</c:v>
                </c:pt>
                <c:pt idx="2221">
                  <c:v>1.12323491656E-2</c:v>
                </c:pt>
                <c:pt idx="2222">
                  <c:v>-1.42812123136E-2</c:v>
                </c:pt>
                <c:pt idx="2223">
                  <c:v>-1.4488023647400001E-2</c:v>
                </c:pt>
                <c:pt idx="2224">
                  <c:v>-3.0382259706599999E-2</c:v>
                </c:pt>
                <c:pt idx="2225">
                  <c:v>-1.85310309973E-2</c:v>
                </c:pt>
                <c:pt idx="2226">
                  <c:v>-5.8359081989700001E-3</c:v>
                </c:pt>
                <c:pt idx="2227">
                  <c:v>1.17403318971E-2</c:v>
                </c:pt>
                <c:pt idx="2228">
                  <c:v>-1.8088703689000001E-2</c:v>
                </c:pt>
                <c:pt idx="2229">
                  <c:v>-2.6763990267599999E-2</c:v>
                </c:pt>
                <c:pt idx="2230">
                  <c:v>1.5357142857099999E-2</c:v>
                </c:pt>
                <c:pt idx="2231">
                  <c:v>9.1453042560700002E-3</c:v>
                </c:pt>
                <c:pt idx="2232">
                  <c:v>1.0456569869099999E-2</c:v>
                </c:pt>
                <c:pt idx="2233">
                  <c:v>6.8989651603999997E-3</c:v>
                </c:pt>
                <c:pt idx="2234">
                  <c:v>8.2219592935299998E-3</c:v>
                </c:pt>
                <c:pt idx="2235">
                  <c:v>-2.7183146449200001E-3</c:v>
                </c:pt>
                <c:pt idx="2236">
                  <c:v>-3.4071550255500002E-2</c:v>
                </c:pt>
                <c:pt idx="2237">
                  <c:v>-2.1163668430300001E-3</c:v>
                </c:pt>
                <c:pt idx="2238">
                  <c:v>-5.0901412127900003E-2</c:v>
                </c:pt>
                <c:pt idx="2239">
                  <c:v>3.0912476722499999E-2</c:v>
                </c:pt>
                <c:pt idx="2240">
                  <c:v>-7.2254335260100002E-4</c:v>
                </c:pt>
                <c:pt idx="2241">
                  <c:v>-1.22921185828E-2</c:v>
                </c:pt>
                <c:pt idx="2242">
                  <c:v>-9.80966691069E-2</c:v>
                </c:pt>
                <c:pt idx="2243">
                  <c:v>-4.0178532474800001E-2</c:v>
                </c:pt>
                <c:pt idx="2244">
                  <c:v>-2.9598266384799999E-2</c:v>
                </c:pt>
                <c:pt idx="2245">
                  <c:v>7.32025240435E-2</c:v>
                </c:pt>
                <c:pt idx="2246">
                  <c:v>1.0150223716999999E-2</c:v>
                </c:pt>
                <c:pt idx="2247">
                  <c:v>1.00482319151E-2</c:v>
                </c:pt>
                <c:pt idx="2248">
                  <c:v>-1.31317156041E-2</c:v>
                </c:pt>
                <c:pt idx="2249">
                  <c:v>-2.17741541038E-2</c:v>
                </c:pt>
                <c:pt idx="2250">
                  <c:v>-3.7098103874700001E-3</c:v>
                </c:pt>
                <c:pt idx="2251">
                  <c:v>1.5721928009900001E-2</c:v>
                </c:pt>
                <c:pt idx="2252">
                  <c:v>-1.22199190314E-2</c:v>
                </c:pt>
                <c:pt idx="2253">
                  <c:v>-1.1134020618600001E-2</c:v>
                </c:pt>
                <c:pt idx="2254">
                  <c:v>-3.00250208507E-2</c:v>
                </c:pt>
                <c:pt idx="2255">
                  <c:v>1.63370163371E-2</c:v>
                </c:pt>
                <c:pt idx="2256">
                  <c:v>-3.3840948978E-3</c:v>
                </c:pt>
                <c:pt idx="2257">
                  <c:v>-5.3904840997700001E-2</c:v>
                </c:pt>
                <c:pt idx="2258">
                  <c:v>-6.7295645253699996E-3</c:v>
                </c:pt>
                <c:pt idx="2259">
                  <c:v>1.0388528021199999E-2</c:v>
                </c:pt>
                <c:pt idx="2260">
                  <c:v>-2.68225289753E-3</c:v>
                </c:pt>
                <c:pt idx="2261">
                  <c:v>-2.7790140196800001E-2</c:v>
                </c:pt>
                <c:pt idx="2262">
                  <c:v>-1.33702621775E-2</c:v>
                </c:pt>
                <c:pt idx="2263">
                  <c:v>1.2616822429900001E-2</c:v>
                </c:pt>
                <c:pt idx="2264">
                  <c:v>1.9843101061400002E-2</c:v>
                </c:pt>
                <c:pt idx="2265">
                  <c:v>-3.1674208144800001E-2</c:v>
                </c:pt>
                <c:pt idx="2266">
                  <c:v>-1.4953271028000001E-2</c:v>
                </c:pt>
                <c:pt idx="2267">
                  <c:v>3.5578747628100003E-2</c:v>
                </c:pt>
                <c:pt idx="2268">
                  <c:v>3.2065964269400002E-3</c:v>
                </c:pt>
                <c:pt idx="2269">
                  <c:v>-2.2831050228300002E-3</c:v>
                </c:pt>
                <c:pt idx="2270">
                  <c:v>-8.4668192219699998E-2</c:v>
                </c:pt>
                <c:pt idx="2271">
                  <c:v>-6.3E-2</c:v>
                </c:pt>
                <c:pt idx="2272">
                  <c:v>-2.1344183564599999E-3</c:v>
                </c:pt>
                <c:pt idx="2273">
                  <c:v>-5.6149783093599998E-2</c:v>
                </c:pt>
                <c:pt idx="2274">
                  <c:v>4.3059490084999999E-2</c:v>
                </c:pt>
                <c:pt idx="2275">
                  <c:v>-3.8565942422600002E-2</c:v>
                </c:pt>
                <c:pt idx="2276">
                  <c:v>-1.80792080181E-2</c:v>
                </c:pt>
                <c:pt idx="2277">
                  <c:v>-6.0414215213700002E-2</c:v>
                </c:pt>
                <c:pt idx="2278">
                  <c:v>5.3276240049000001E-2</c:v>
                </c:pt>
                <c:pt idx="2279">
                  <c:v>-6.04651709032E-2</c:v>
                </c:pt>
                <c:pt idx="2280">
                  <c:v>6.1881188118799999E-4</c:v>
                </c:pt>
                <c:pt idx="2281">
                  <c:v>5.1948051948100003E-2</c:v>
                </c:pt>
                <c:pt idx="2282">
                  <c:v>-3.8800705467399998E-2</c:v>
                </c:pt>
                <c:pt idx="2283">
                  <c:v>-9.1742507645300002E-3</c:v>
                </c:pt>
              </c:numCache>
            </c:numRef>
          </c:val>
          <c:smooth val="0"/>
          <c:extLst>
            <c:ext xmlns:c16="http://schemas.microsoft.com/office/drawing/2014/chart" uri="{C3380CC4-5D6E-409C-BE32-E72D297353CC}">
              <c16:uniqueId val="{00000000-1A09-40DD-B68B-CFC1582AF68A}"/>
            </c:ext>
          </c:extLst>
        </c:ser>
        <c:dLbls>
          <c:showLegendKey val="0"/>
          <c:showVal val="0"/>
          <c:showCatName val="0"/>
          <c:showSerName val="0"/>
          <c:showPercent val="0"/>
          <c:showBubbleSize val="0"/>
        </c:dLbls>
        <c:smooth val="0"/>
        <c:axId val="1752083695"/>
        <c:axId val="1646740015"/>
      </c:lineChart>
      <c:dateAx>
        <c:axId val="1752083695"/>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740015"/>
        <c:crosses val="autoZero"/>
        <c:auto val="1"/>
        <c:lblOffset val="100"/>
        <c:baseTimeUnit val="days"/>
      </c:dateAx>
      <c:valAx>
        <c:axId val="164674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0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August</a:t>
            </a:r>
            <a:r>
              <a:rPr lang="en-US" baseline="0"/>
              <a:t> 2015 closing price day over day % change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Sheet1!$A$4190:$A$4210</c:f>
              <c:numCache>
                <c:formatCode>m/d/yyyy</c:formatCode>
                <c:ptCount val="21"/>
                <c:pt idx="0">
                  <c:v>42219</c:v>
                </c:pt>
                <c:pt idx="1">
                  <c:v>42220</c:v>
                </c:pt>
                <c:pt idx="2">
                  <c:v>42221</c:v>
                </c:pt>
                <c:pt idx="3">
                  <c:v>42222</c:v>
                </c:pt>
                <c:pt idx="4">
                  <c:v>42223</c:v>
                </c:pt>
                <c:pt idx="5">
                  <c:v>42226</c:v>
                </c:pt>
                <c:pt idx="6">
                  <c:v>42227</c:v>
                </c:pt>
                <c:pt idx="7">
                  <c:v>42228</c:v>
                </c:pt>
                <c:pt idx="8">
                  <c:v>42229</c:v>
                </c:pt>
                <c:pt idx="9">
                  <c:v>42230</c:v>
                </c:pt>
                <c:pt idx="10">
                  <c:v>42233</c:v>
                </c:pt>
                <c:pt idx="11">
                  <c:v>42234</c:v>
                </c:pt>
                <c:pt idx="12">
                  <c:v>42235</c:v>
                </c:pt>
                <c:pt idx="13">
                  <c:v>42236</c:v>
                </c:pt>
                <c:pt idx="14">
                  <c:v>42237</c:v>
                </c:pt>
                <c:pt idx="15">
                  <c:v>42240</c:v>
                </c:pt>
                <c:pt idx="16">
                  <c:v>42241</c:v>
                </c:pt>
                <c:pt idx="17">
                  <c:v>42242</c:v>
                </c:pt>
                <c:pt idx="18">
                  <c:v>42243</c:v>
                </c:pt>
                <c:pt idx="19">
                  <c:v>42244</c:v>
                </c:pt>
                <c:pt idx="20">
                  <c:v>42247</c:v>
                </c:pt>
              </c:numCache>
            </c:numRef>
          </c:cat>
          <c:val>
            <c:numRef>
              <c:f>Sheet1!$B$4190:$B$4210</c:f>
              <c:numCache>
                <c:formatCode>General</c:formatCode>
                <c:ptCount val="21"/>
                <c:pt idx="0">
                  <c:v>1.2616822429900001E-2</c:v>
                </c:pt>
                <c:pt idx="1">
                  <c:v>1.9843101061400002E-2</c:v>
                </c:pt>
                <c:pt idx="2">
                  <c:v>-3.1674208144800001E-2</c:v>
                </c:pt>
                <c:pt idx="3">
                  <c:v>-1.4953271028000001E-2</c:v>
                </c:pt>
                <c:pt idx="4">
                  <c:v>3.5578747628100003E-2</c:v>
                </c:pt>
                <c:pt idx="5">
                  <c:v>3.2065964269400002E-3</c:v>
                </c:pt>
                <c:pt idx="6">
                  <c:v>-2.2831050228300002E-3</c:v>
                </c:pt>
                <c:pt idx="7">
                  <c:v>-8.4668192219699998E-2</c:v>
                </c:pt>
                <c:pt idx="8">
                  <c:v>-6.3E-2</c:v>
                </c:pt>
                <c:pt idx="9">
                  <c:v>-2.1344183564599999E-3</c:v>
                </c:pt>
                <c:pt idx="10">
                  <c:v>-5.6149783093599998E-2</c:v>
                </c:pt>
                <c:pt idx="11">
                  <c:v>4.3059490084999999E-2</c:v>
                </c:pt>
                <c:pt idx="12">
                  <c:v>-3.8565942422600002E-2</c:v>
                </c:pt>
                <c:pt idx="13">
                  <c:v>-1.80792080181E-2</c:v>
                </c:pt>
                <c:pt idx="14">
                  <c:v>-6.0414215213700002E-2</c:v>
                </c:pt>
                <c:pt idx="15">
                  <c:v>5.3276240049000001E-2</c:v>
                </c:pt>
                <c:pt idx="16">
                  <c:v>-6.04651709032E-2</c:v>
                </c:pt>
                <c:pt idx="17">
                  <c:v>6.1881188118799999E-4</c:v>
                </c:pt>
                <c:pt idx="18">
                  <c:v>5.1948051948100003E-2</c:v>
                </c:pt>
                <c:pt idx="19">
                  <c:v>-3.8800705467399998E-2</c:v>
                </c:pt>
                <c:pt idx="20">
                  <c:v>-9.1742507645300002E-3</c:v>
                </c:pt>
              </c:numCache>
            </c:numRef>
          </c:val>
          <c:smooth val="0"/>
          <c:extLst>
            <c:ext xmlns:c16="http://schemas.microsoft.com/office/drawing/2014/chart" uri="{C3380CC4-5D6E-409C-BE32-E72D297353CC}">
              <c16:uniqueId val="{00000000-EAC8-4CB1-A05E-ABD751F57BD1}"/>
            </c:ext>
          </c:extLst>
        </c:ser>
        <c:dLbls>
          <c:showLegendKey val="0"/>
          <c:showVal val="0"/>
          <c:showCatName val="0"/>
          <c:showSerName val="0"/>
          <c:showPercent val="0"/>
          <c:showBubbleSize val="0"/>
        </c:dLbls>
        <c:smooth val="0"/>
        <c:axId val="1642070463"/>
        <c:axId val="1893887679"/>
      </c:lineChart>
      <c:dateAx>
        <c:axId val="1642070463"/>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3887679"/>
        <c:crosses val="autoZero"/>
        <c:auto val="1"/>
        <c:lblOffset val="100"/>
        <c:baseTimeUnit val="days"/>
      </c:dateAx>
      <c:valAx>
        <c:axId val="1893887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2070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August 2015 Amazon reviews normalized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241846703813788E-2"/>
          <c:y val="0.18932539682539681"/>
          <c:w val="0.91136434418182677"/>
          <c:h val="0.78940476190476194"/>
        </c:manualLayout>
      </c:layout>
      <c:lineChart>
        <c:grouping val="standard"/>
        <c:varyColors val="0"/>
        <c:ser>
          <c:idx val="0"/>
          <c:order val="0"/>
          <c:spPr>
            <a:ln w="28575" cap="rnd">
              <a:solidFill>
                <a:schemeClr val="accent1"/>
              </a:solidFill>
              <a:round/>
            </a:ln>
            <a:effectLst/>
          </c:spPr>
          <c:marker>
            <c:symbol val="none"/>
          </c:marker>
          <c:cat>
            <c:numRef>
              <c:f>Sheet1!$T$1:$T$86</c:f>
              <c:numCache>
                <c:formatCode>m/d/yyyy</c:formatCode>
                <c:ptCount val="86"/>
                <c:pt idx="0">
                  <c:v>42247</c:v>
                </c:pt>
                <c:pt idx="1">
                  <c:v>42246</c:v>
                </c:pt>
                <c:pt idx="2">
                  <c:v>42246</c:v>
                </c:pt>
                <c:pt idx="3">
                  <c:v>42244</c:v>
                </c:pt>
                <c:pt idx="4">
                  <c:v>42244</c:v>
                </c:pt>
                <c:pt idx="5">
                  <c:v>42244</c:v>
                </c:pt>
                <c:pt idx="6">
                  <c:v>42243</c:v>
                </c:pt>
                <c:pt idx="7">
                  <c:v>42243</c:v>
                </c:pt>
                <c:pt idx="8">
                  <c:v>42243</c:v>
                </c:pt>
                <c:pt idx="9">
                  <c:v>42242</c:v>
                </c:pt>
                <c:pt idx="10">
                  <c:v>42242</c:v>
                </c:pt>
                <c:pt idx="11">
                  <c:v>42242</c:v>
                </c:pt>
                <c:pt idx="12">
                  <c:v>42241</c:v>
                </c:pt>
                <c:pt idx="13">
                  <c:v>42241</c:v>
                </c:pt>
                <c:pt idx="14">
                  <c:v>42241</c:v>
                </c:pt>
                <c:pt idx="15">
                  <c:v>42241</c:v>
                </c:pt>
                <c:pt idx="16">
                  <c:v>42241</c:v>
                </c:pt>
                <c:pt idx="17">
                  <c:v>42241</c:v>
                </c:pt>
                <c:pt idx="18">
                  <c:v>42241</c:v>
                </c:pt>
                <c:pt idx="19">
                  <c:v>42241</c:v>
                </c:pt>
                <c:pt idx="20">
                  <c:v>42240</c:v>
                </c:pt>
                <c:pt idx="21">
                  <c:v>42240</c:v>
                </c:pt>
                <c:pt idx="22">
                  <c:v>42240</c:v>
                </c:pt>
                <c:pt idx="23">
                  <c:v>42239</c:v>
                </c:pt>
                <c:pt idx="24">
                  <c:v>42239</c:v>
                </c:pt>
                <c:pt idx="25">
                  <c:v>42238</c:v>
                </c:pt>
                <c:pt idx="26">
                  <c:v>42238</c:v>
                </c:pt>
                <c:pt idx="27">
                  <c:v>42236</c:v>
                </c:pt>
                <c:pt idx="28">
                  <c:v>42236</c:v>
                </c:pt>
                <c:pt idx="29">
                  <c:v>42236</c:v>
                </c:pt>
                <c:pt idx="30">
                  <c:v>42235</c:v>
                </c:pt>
                <c:pt idx="31">
                  <c:v>42235</c:v>
                </c:pt>
                <c:pt idx="32">
                  <c:v>42235</c:v>
                </c:pt>
                <c:pt idx="33">
                  <c:v>42234</c:v>
                </c:pt>
                <c:pt idx="34">
                  <c:v>42234</c:v>
                </c:pt>
                <c:pt idx="35">
                  <c:v>42233</c:v>
                </c:pt>
                <c:pt idx="36">
                  <c:v>42232</c:v>
                </c:pt>
                <c:pt idx="37">
                  <c:v>42231</c:v>
                </c:pt>
                <c:pt idx="38">
                  <c:v>42231</c:v>
                </c:pt>
                <c:pt idx="39">
                  <c:v>42231</c:v>
                </c:pt>
                <c:pt idx="40">
                  <c:v>42230</c:v>
                </c:pt>
                <c:pt idx="41">
                  <c:v>42230</c:v>
                </c:pt>
                <c:pt idx="42">
                  <c:v>42230</c:v>
                </c:pt>
                <c:pt idx="43">
                  <c:v>42230</c:v>
                </c:pt>
                <c:pt idx="44">
                  <c:v>42230</c:v>
                </c:pt>
                <c:pt idx="45">
                  <c:v>42229</c:v>
                </c:pt>
                <c:pt idx="46">
                  <c:v>42228</c:v>
                </c:pt>
                <c:pt idx="47">
                  <c:v>42228</c:v>
                </c:pt>
                <c:pt idx="48">
                  <c:v>42228</c:v>
                </c:pt>
                <c:pt idx="49">
                  <c:v>42228</c:v>
                </c:pt>
                <c:pt idx="50">
                  <c:v>42228</c:v>
                </c:pt>
                <c:pt idx="51">
                  <c:v>42228</c:v>
                </c:pt>
                <c:pt idx="52">
                  <c:v>42228</c:v>
                </c:pt>
                <c:pt idx="53">
                  <c:v>42228</c:v>
                </c:pt>
                <c:pt idx="54">
                  <c:v>42227</c:v>
                </c:pt>
                <c:pt idx="55">
                  <c:v>42227</c:v>
                </c:pt>
                <c:pt idx="56">
                  <c:v>42227</c:v>
                </c:pt>
                <c:pt idx="57">
                  <c:v>42227</c:v>
                </c:pt>
                <c:pt idx="58">
                  <c:v>42227</c:v>
                </c:pt>
                <c:pt idx="59">
                  <c:v>42226</c:v>
                </c:pt>
                <c:pt idx="60">
                  <c:v>42226</c:v>
                </c:pt>
                <c:pt idx="61">
                  <c:v>42226</c:v>
                </c:pt>
                <c:pt idx="62">
                  <c:v>42226</c:v>
                </c:pt>
                <c:pt idx="63">
                  <c:v>42226</c:v>
                </c:pt>
                <c:pt idx="64">
                  <c:v>42226</c:v>
                </c:pt>
                <c:pt idx="65">
                  <c:v>42226</c:v>
                </c:pt>
                <c:pt idx="66">
                  <c:v>42226</c:v>
                </c:pt>
                <c:pt idx="67">
                  <c:v>42226</c:v>
                </c:pt>
                <c:pt idx="68">
                  <c:v>42226</c:v>
                </c:pt>
                <c:pt idx="69">
                  <c:v>42224</c:v>
                </c:pt>
                <c:pt idx="70">
                  <c:v>42223</c:v>
                </c:pt>
                <c:pt idx="71">
                  <c:v>42223</c:v>
                </c:pt>
                <c:pt idx="72">
                  <c:v>42223</c:v>
                </c:pt>
                <c:pt idx="73">
                  <c:v>42222</c:v>
                </c:pt>
                <c:pt idx="74">
                  <c:v>42221</c:v>
                </c:pt>
                <c:pt idx="75">
                  <c:v>42221</c:v>
                </c:pt>
                <c:pt idx="76">
                  <c:v>42221</c:v>
                </c:pt>
                <c:pt idx="77">
                  <c:v>42220</c:v>
                </c:pt>
                <c:pt idx="78">
                  <c:v>42220</c:v>
                </c:pt>
                <c:pt idx="79">
                  <c:v>42219</c:v>
                </c:pt>
                <c:pt idx="80">
                  <c:v>42219</c:v>
                </c:pt>
                <c:pt idx="81">
                  <c:v>42219</c:v>
                </c:pt>
                <c:pt idx="82">
                  <c:v>42219</c:v>
                </c:pt>
                <c:pt idx="83">
                  <c:v>42218</c:v>
                </c:pt>
                <c:pt idx="84">
                  <c:v>42218</c:v>
                </c:pt>
                <c:pt idx="85">
                  <c:v>42217</c:v>
                </c:pt>
              </c:numCache>
            </c:numRef>
          </c:cat>
          <c:val>
            <c:numRef>
              <c:f>Sheet1!$U$1:$U$86</c:f>
              <c:numCache>
                <c:formatCode>General</c:formatCode>
                <c:ptCount val="86"/>
                <c:pt idx="0">
                  <c:v>0.5</c:v>
                </c:pt>
                <c:pt idx="1">
                  <c:v>2.5</c:v>
                </c:pt>
                <c:pt idx="2">
                  <c:v>-1.5</c:v>
                </c:pt>
                <c:pt idx="3">
                  <c:v>2.5</c:v>
                </c:pt>
                <c:pt idx="4">
                  <c:v>2.5</c:v>
                </c:pt>
                <c:pt idx="5">
                  <c:v>2.5</c:v>
                </c:pt>
                <c:pt idx="6">
                  <c:v>0.5</c:v>
                </c:pt>
                <c:pt idx="7">
                  <c:v>2.5</c:v>
                </c:pt>
                <c:pt idx="8">
                  <c:v>2.5</c:v>
                </c:pt>
                <c:pt idx="9">
                  <c:v>2.5</c:v>
                </c:pt>
                <c:pt idx="10">
                  <c:v>2.5</c:v>
                </c:pt>
                <c:pt idx="11">
                  <c:v>2.5</c:v>
                </c:pt>
                <c:pt idx="12">
                  <c:v>2.5</c:v>
                </c:pt>
                <c:pt idx="13">
                  <c:v>1.5</c:v>
                </c:pt>
                <c:pt idx="14">
                  <c:v>1.5</c:v>
                </c:pt>
                <c:pt idx="15">
                  <c:v>2.5</c:v>
                </c:pt>
                <c:pt idx="16">
                  <c:v>2.5</c:v>
                </c:pt>
                <c:pt idx="17">
                  <c:v>1.5</c:v>
                </c:pt>
                <c:pt idx="18">
                  <c:v>-1.5</c:v>
                </c:pt>
                <c:pt idx="19">
                  <c:v>2.5</c:v>
                </c:pt>
                <c:pt idx="20">
                  <c:v>2.5</c:v>
                </c:pt>
                <c:pt idx="21">
                  <c:v>-1.5</c:v>
                </c:pt>
                <c:pt idx="22">
                  <c:v>-0.5</c:v>
                </c:pt>
                <c:pt idx="23">
                  <c:v>2.5</c:v>
                </c:pt>
                <c:pt idx="24">
                  <c:v>2.5</c:v>
                </c:pt>
                <c:pt idx="25">
                  <c:v>-0.5</c:v>
                </c:pt>
                <c:pt idx="26">
                  <c:v>2.5</c:v>
                </c:pt>
                <c:pt idx="27">
                  <c:v>2.5</c:v>
                </c:pt>
                <c:pt idx="28">
                  <c:v>2.5</c:v>
                </c:pt>
                <c:pt idx="29">
                  <c:v>1.5</c:v>
                </c:pt>
                <c:pt idx="30">
                  <c:v>2.5</c:v>
                </c:pt>
                <c:pt idx="31">
                  <c:v>-1.5</c:v>
                </c:pt>
                <c:pt idx="32">
                  <c:v>2.5</c:v>
                </c:pt>
                <c:pt idx="33">
                  <c:v>2.5</c:v>
                </c:pt>
                <c:pt idx="34">
                  <c:v>-1.5</c:v>
                </c:pt>
                <c:pt idx="35">
                  <c:v>2.5</c:v>
                </c:pt>
                <c:pt idx="36">
                  <c:v>2.5</c:v>
                </c:pt>
                <c:pt idx="37">
                  <c:v>2.5</c:v>
                </c:pt>
                <c:pt idx="38">
                  <c:v>2.5</c:v>
                </c:pt>
                <c:pt idx="39">
                  <c:v>1.5</c:v>
                </c:pt>
                <c:pt idx="40">
                  <c:v>1.5</c:v>
                </c:pt>
                <c:pt idx="41">
                  <c:v>2.5</c:v>
                </c:pt>
                <c:pt idx="42">
                  <c:v>2.5</c:v>
                </c:pt>
                <c:pt idx="43">
                  <c:v>1.5</c:v>
                </c:pt>
                <c:pt idx="44">
                  <c:v>2.5</c:v>
                </c:pt>
                <c:pt idx="45">
                  <c:v>1.5</c:v>
                </c:pt>
                <c:pt idx="46">
                  <c:v>2.5</c:v>
                </c:pt>
                <c:pt idx="47">
                  <c:v>2.5</c:v>
                </c:pt>
                <c:pt idx="48">
                  <c:v>0.5</c:v>
                </c:pt>
                <c:pt idx="49">
                  <c:v>1.5</c:v>
                </c:pt>
                <c:pt idx="50">
                  <c:v>2.5</c:v>
                </c:pt>
                <c:pt idx="51">
                  <c:v>-0.5</c:v>
                </c:pt>
                <c:pt idx="52">
                  <c:v>2.5</c:v>
                </c:pt>
                <c:pt idx="53">
                  <c:v>0.5</c:v>
                </c:pt>
                <c:pt idx="54">
                  <c:v>2.5</c:v>
                </c:pt>
                <c:pt idx="55">
                  <c:v>2.5</c:v>
                </c:pt>
                <c:pt idx="56">
                  <c:v>2.5</c:v>
                </c:pt>
                <c:pt idx="57">
                  <c:v>2.5</c:v>
                </c:pt>
                <c:pt idx="58">
                  <c:v>2.5</c:v>
                </c:pt>
                <c:pt idx="59">
                  <c:v>2.5</c:v>
                </c:pt>
                <c:pt idx="60">
                  <c:v>2.5</c:v>
                </c:pt>
                <c:pt idx="61">
                  <c:v>2.5</c:v>
                </c:pt>
                <c:pt idx="62">
                  <c:v>2.5</c:v>
                </c:pt>
                <c:pt idx="63">
                  <c:v>0.5</c:v>
                </c:pt>
                <c:pt idx="64">
                  <c:v>2.5</c:v>
                </c:pt>
                <c:pt idx="65">
                  <c:v>0.5</c:v>
                </c:pt>
                <c:pt idx="66">
                  <c:v>2.5</c:v>
                </c:pt>
                <c:pt idx="67">
                  <c:v>2.5</c:v>
                </c:pt>
                <c:pt idx="68">
                  <c:v>0.5</c:v>
                </c:pt>
                <c:pt idx="69">
                  <c:v>2.5</c:v>
                </c:pt>
                <c:pt idx="70">
                  <c:v>2.5</c:v>
                </c:pt>
                <c:pt idx="71">
                  <c:v>-0.5</c:v>
                </c:pt>
                <c:pt idx="72">
                  <c:v>2.5</c:v>
                </c:pt>
                <c:pt idx="73">
                  <c:v>2.5</c:v>
                </c:pt>
                <c:pt idx="74">
                  <c:v>2.5</c:v>
                </c:pt>
                <c:pt idx="75">
                  <c:v>2.5</c:v>
                </c:pt>
                <c:pt idx="76">
                  <c:v>2.5</c:v>
                </c:pt>
                <c:pt idx="77">
                  <c:v>2.5</c:v>
                </c:pt>
                <c:pt idx="78">
                  <c:v>2.5</c:v>
                </c:pt>
                <c:pt idx="79">
                  <c:v>2.5</c:v>
                </c:pt>
                <c:pt idx="80">
                  <c:v>2.5</c:v>
                </c:pt>
                <c:pt idx="81">
                  <c:v>-1.5</c:v>
                </c:pt>
                <c:pt idx="82">
                  <c:v>2.5</c:v>
                </c:pt>
                <c:pt idx="83">
                  <c:v>2.5</c:v>
                </c:pt>
                <c:pt idx="84">
                  <c:v>-1.5</c:v>
                </c:pt>
                <c:pt idx="85">
                  <c:v>2.5</c:v>
                </c:pt>
              </c:numCache>
            </c:numRef>
          </c:val>
          <c:smooth val="0"/>
          <c:extLst>
            <c:ext xmlns:c16="http://schemas.microsoft.com/office/drawing/2014/chart" uri="{C3380CC4-5D6E-409C-BE32-E72D297353CC}">
              <c16:uniqueId val="{00000000-1016-49AE-8D3F-B436981BD99A}"/>
            </c:ext>
          </c:extLst>
        </c:ser>
        <c:dLbls>
          <c:showLegendKey val="0"/>
          <c:showVal val="0"/>
          <c:showCatName val="0"/>
          <c:showSerName val="0"/>
          <c:showPercent val="0"/>
          <c:showBubbleSize val="0"/>
        </c:dLbls>
        <c:smooth val="0"/>
        <c:axId val="1943171487"/>
        <c:axId val="1894135167"/>
      </c:lineChart>
      <c:dateAx>
        <c:axId val="1943171487"/>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135167"/>
        <c:crosses val="autoZero"/>
        <c:auto val="1"/>
        <c:lblOffset val="100"/>
        <c:baseTimeUnit val="days"/>
      </c:dateAx>
      <c:valAx>
        <c:axId val="1894135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3171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parsed_LNVGY_1998!$A$1:$A$5017</cx:f>
        <cx:lvl ptCount="5017">
          <cx:pt idx="0">12/7/1998</cx:pt>
          <cx:pt idx="1">12/8/1998</cx:pt>
          <cx:pt idx="2">12/9/1998</cx:pt>
          <cx:pt idx="3">12/10/1998</cx:pt>
          <cx:pt idx="4">12/11/1998</cx:pt>
          <cx:pt idx="5">12/14/1998</cx:pt>
          <cx:pt idx="6">12/15/1998</cx:pt>
          <cx:pt idx="7">12/16/1998</cx:pt>
          <cx:pt idx="8">12/17/1998</cx:pt>
          <cx:pt idx="9">12/18/1998</cx:pt>
          <cx:pt idx="10">12/21/1998</cx:pt>
          <cx:pt idx="11">12/22/1998</cx:pt>
          <cx:pt idx="12">12/23/1998</cx:pt>
          <cx:pt idx="13">12/24/1998</cx:pt>
          <cx:pt idx="14">12/28/1998</cx:pt>
          <cx:pt idx="15">12/29/1998</cx:pt>
          <cx:pt idx="16">12/30/1998</cx:pt>
          <cx:pt idx="17">12/31/1998</cx:pt>
          <cx:pt idx="18">1/4/1999</cx:pt>
          <cx:pt idx="19">1/5/1999</cx:pt>
          <cx:pt idx="20">1/6/1999</cx:pt>
          <cx:pt idx="21">1/7/1999</cx:pt>
          <cx:pt idx="22">1/8/1999</cx:pt>
          <cx:pt idx="23">1/11/1999</cx:pt>
          <cx:pt idx="24">1/12/1999</cx:pt>
          <cx:pt idx="25">1/13/1999</cx:pt>
          <cx:pt idx="26">1/14/1999</cx:pt>
          <cx:pt idx="27">1/15/1999</cx:pt>
          <cx:pt idx="28">1/19/1999</cx:pt>
          <cx:pt idx="29">1/20/1999</cx:pt>
          <cx:pt idx="30">1/21/1999</cx:pt>
          <cx:pt idx="31">1/22/1999</cx:pt>
          <cx:pt idx="32">1/25/1999</cx:pt>
          <cx:pt idx="33">1/26/1999</cx:pt>
          <cx:pt idx="34">1/27/1999</cx:pt>
          <cx:pt idx="35">1/28/1999</cx:pt>
          <cx:pt idx="36">1/29/1999</cx:pt>
          <cx:pt idx="37">2/1/1999</cx:pt>
          <cx:pt idx="38">2/2/1999</cx:pt>
          <cx:pt idx="39">2/3/1999</cx:pt>
          <cx:pt idx="40">2/4/1999</cx:pt>
          <cx:pt idx="41">2/5/1999</cx:pt>
          <cx:pt idx="42">2/8/1999</cx:pt>
          <cx:pt idx="43">2/9/1999</cx:pt>
          <cx:pt idx="44">2/10/1999</cx:pt>
          <cx:pt idx="45">2/11/1999</cx:pt>
          <cx:pt idx="46">2/12/1999</cx:pt>
          <cx:pt idx="47">2/16/1999</cx:pt>
          <cx:pt idx="48">2/17/1999</cx:pt>
          <cx:pt idx="49">2/18/1999</cx:pt>
          <cx:pt idx="50">2/19/1999</cx:pt>
          <cx:pt idx="51">2/22/1999</cx:pt>
          <cx:pt idx="52">2/23/1999</cx:pt>
          <cx:pt idx="53">2/24/1999</cx:pt>
          <cx:pt idx="54">2/25/1999</cx:pt>
          <cx:pt idx="55">2/26/1999</cx:pt>
          <cx:pt idx="56">3/1/1999</cx:pt>
          <cx:pt idx="57">3/2/1999</cx:pt>
          <cx:pt idx="58">3/3/1999</cx:pt>
          <cx:pt idx="59">3/4/1999</cx:pt>
          <cx:pt idx="60">3/5/1999</cx:pt>
          <cx:pt idx="61">3/8/1999</cx:pt>
          <cx:pt idx="62">3/9/1999</cx:pt>
          <cx:pt idx="63">3/10/1999</cx:pt>
          <cx:pt idx="64">3/11/1999</cx:pt>
          <cx:pt idx="65">3/12/1999</cx:pt>
          <cx:pt idx="66">3/15/1999</cx:pt>
          <cx:pt idx="67">3/16/1999</cx:pt>
          <cx:pt idx="68">3/17/1999</cx:pt>
          <cx:pt idx="69">3/18/1999</cx:pt>
          <cx:pt idx="70">3/19/1999</cx:pt>
          <cx:pt idx="71">3/22/1999</cx:pt>
          <cx:pt idx="72">3/23/1999</cx:pt>
          <cx:pt idx="73">3/24/1999</cx:pt>
          <cx:pt idx="74">3/25/1999</cx:pt>
          <cx:pt idx="75">3/26/1999</cx:pt>
          <cx:pt idx="76">3/29/1999</cx:pt>
          <cx:pt idx="77">3/30/1999</cx:pt>
          <cx:pt idx="78">3/31/1999</cx:pt>
          <cx:pt idx="79">4/1/1999</cx:pt>
          <cx:pt idx="80">4/5/1999</cx:pt>
          <cx:pt idx="81">4/6/1999</cx:pt>
          <cx:pt idx="82">4/7/1999</cx:pt>
          <cx:pt idx="83">4/8/1999</cx:pt>
          <cx:pt idx="84">4/9/1999</cx:pt>
          <cx:pt idx="85">4/12/1999</cx:pt>
          <cx:pt idx="86">4/13/1999</cx:pt>
          <cx:pt idx="87">4/14/1999</cx:pt>
          <cx:pt idx="88">4/15/1999</cx:pt>
          <cx:pt idx="89">4/16/1999</cx:pt>
          <cx:pt idx="90">4/19/1999</cx:pt>
          <cx:pt idx="91">4/20/1999</cx:pt>
          <cx:pt idx="92">4/21/1999</cx:pt>
          <cx:pt idx="93">4/22/1999</cx:pt>
          <cx:pt idx="94">4/23/1999</cx:pt>
          <cx:pt idx="95">4/26/1999</cx:pt>
          <cx:pt idx="96">4/27/1999</cx:pt>
          <cx:pt idx="97">4/28/1999</cx:pt>
          <cx:pt idx="98">4/29/1999</cx:pt>
          <cx:pt idx="99">4/30/1999</cx:pt>
          <cx:pt idx="100">5/3/1999</cx:pt>
          <cx:pt idx="101">5/4/1999</cx:pt>
          <cx:pt idx="102">5/5/1999</cx:pt>
          <cx:pt idx="103">5/6/1999</cx:pt>
          <cx:pt idx="104">5/7/1999</cx:pt>
          <cx:pt idx="105">5/10/1999</cx:pt>
          <cx:pt idx="106">5/11/1999</cx:pt>
          <cx:pt idx="107">5/12/1999</cx:pt>
          <cx:pt idx="108">5/13/1999</cx:pt>
          <cx:pt idx="109">5/14/1999</cx:pt>
          <cx:pt idx="110">5/17/1999</cx:pt>
          <cx:pt idx="111">5/18/1999</cx:pt>
          <cx:pt idx="112">5/19/1999</cx:pt>
          <cx:pt idx="113">5/20/1999</cx:pt>
          <cx:pt idx="114">5/21/1999</cx:pt>
          <cx:pt idx="115">5/24/1999</cx:pt>
          <cx:pt idx="116">5/25/1999</cx:pt>
          <cx:pt idx="117">5/26/1999</cx:pt>
          <cx:pt idx="118">5/27/1999</cx:pt>
          <cx:pt idx="119">5/28/1999</cx:pt>
          <cx:pt idx="120">6/1/1999</cx:pt>
          <cx:pt idx="121">6/2/1999</cx:pt>
          <cx:pt idx="122">6/3/1999</cx:pt>
          <cx:pt idx="123">6/4/1999</cx:pt>
          <cx:pt idx="124">6/7/1999</cx:pt>
          <cx:pt idx="125">6/8/1999</cx:pt>
          <cx:pt idx="126">6/9/1999</cx:pt>
          <cx:pt idx="127">6/10/1999</cx:pt>
          <cx:pt idx="128">6/11/1999</cx:pt>
          <cx:pt idx="129">6/14/1999</cx:pt>
          <cx:pt idx="130">6/15/1999</cx:pt>
          <cx:pt idx="131">6/16/1999</cx:pt>
          <cx:pt idx="132">6/17/1999</cx:pt>
          <cx:pt idx="133">6/18/1999</cx:pt>
          <cx:pt idx="134">6/21/1999</cx:pt>
          <cx:pt idx="135">6/22/1999</cx:pt>
          <cx:pt idx="136">6/23/1999</cx:pt>
          <cx:pt idx="137">6/24/1999</cx:pt>
          <cx:pt idx="138">6/25/1999</cx:pt>
          <cx:pt idx="139">6/28/1999</cx:pt>
          <cx:pt idx="140">6/29/1999</cx:pt>
          <cx:pt idx="141">6/30/1999</cx:pt>
          <cx:pt idx="142">7/1/1999</cx:pt>
          <cx:pt idx="143">7/2/1999</cx:pt>
          <cx:pt idx="144">7/6/1999</cx:pt>
          <cx:pt idx="145">7/7/1999</cx:pt>
          <cx:pt idx="146">7/8/1999</cx:pt>
          <cx:pt idx="147">7/9/1999</cx:pt>
          <cx:pt idx="148">7/12/1999</cx:pt>
          <cx:pt idx="149">7/13/1999</cx:pt>
          <cx:pt idx="150">7/14/1999</cx:pt>
          <cx:pt idx="151">7/15/1999</cx:pt>
          <cx:pt idx="152">7/16/1999</cx:pt>
          <cx:pt idx="153">7/19/1999</cx:pt>
          <cx:pt idx="154">7/20/1999</cx:pt>
          <cx:pt idx="155">7/21/1999</cx:pt>
          <cx:pt idx="156">7/22/1999</cx:pt>
          <cx:pt idx="157">7/23/1999</cx:pt>
          <cx:pt idx="158">7/26/1999</cx:pt>
          <cx:pt idx="159">7/27/1999</cx:pt>
          <cx:pt idx="160">7/28/1999</cx:pt>
          <cx:pt idx="161">7/29/1999</cx:pt>
          <cx:pt idx="162">7/30/1999</cx:pt>
          <cx:pt idx="163">8/2/1999</cx:pt>
          <cx:pt idx="164">8/3/1999</cx:pt>
          <cx:pt idx="165">8/4/1999</cx:pt>
          <cx:pt idx="166">8/5/1999</cx:pt>
          <cx:pt idx="167">8/6/1999</cx:pt>
          <cx:pt idx="168">8/9/1999</cx:pt>
          <cx:pt idx="169">8/10/1999</cx:pt>
          <cx:pt idx="170">8/11/1999</cx:pt>
          <cx:pt idx="171">8/12/1999</cx:pt>
          <cx:pt idx="172">8/13/1999</cx:pt>
          <cx:pt idx="173">8/16/1999</cx:pt>
          <cx:pt idx="174">8/17/1999</cx:pt>
          <cx:pt idx="175">8/18/1999</cx:pt>
          <cx:pt idx="176">8/19/1999</cx:pt>
          <cx:pt idx="177">8/20/1999</cx:pt>
          <cx:pt idx="178">8/23/1999</cx:pt>
          <cx:pt idx="179">8/24/1999</cx:pt>
          <cx:pt idx="180">8/25/1999</cx:pt>
          <cx:pt idx="181">8/26/1999</cx:pt>
          <cx:pt idx="182">8/27/1999</cx:pt>
          <cx:pt idx="183">8/30/1999</cx:pt>
          <cx:pt idx="184">8/31/1999</cx:pt>
          <cx:pt idx="185">9/1/1999</cx:pt>
          <cx:pt idx="186">9/2/1999</cx:pt>
          <cx:pt idx="187">9/3/1999</cx:pt>
          <cx:pt idx="188">9/7/1999</cx:pt>
          <cx:pt idx="189">9/8/1999</cx:pt>
          <cx:pt idx="190">9/9/1999</cx:pt>
          <cx:pt idx="191">9/10/1999</cx:pt>
          <cx:pt idx="192">9/13/1999</cx:pt>
          <cx:pt idx="193">9/14/1999</cx:pt>
          <cx:pt idx="194">9/15/1999</cx:pt>
          <cx:pt idx="195">9/16/1999</cx:pt>
          <cx:pt idx="196">9/17/1999</cx:pt>
          <cx:pt idx="197">9/20/1999</cx:pt>
          <cx:pt idx="198">9/21/1999</cx:pt>
          <cx:pt idx="199">9/22/1999</cx:pt>
          <cx:pt idx="200">9/23/1999</cx:pt>
          <cx:pt idx="201">9/24/1999</cx:pt>
          <cx:pt idx="202">9/27/1999</cx:pt>
          <cx:pt idx="203">9/28/1999</cx:pt>
          <cx:pt idx="204">9/29/1999</cx:pt>
          <cx:pt idx="205">9/30/1999</cx:pt>
          <cx:pt idx="206">10/1/1999</cx:pt>
          <cx:pt idx="207">10/4/1999</cx:pt>
          <cx:pt idx="208">10/5/1999</cx:pt>
          <cx:pt idx="209">10/6/1999</cx:pt>
          <cx:pt idx="210">10/7/1999</cx:pt>
          <cx:pt idx="211">10/8/1999</cx:pt>
          <cx:pt idx="212">10/11/1999</cx:pt>
          <cx:pt idx="213">10/12/1999</cx:pt>
          <cx:pt idx="214">10/13/1999</cx:pt>
          <cx:pt idx="215">10/14/1999</cx:pt>
          <cx:pt idx="216">10/15/1999</cx:pt>
          <cx:pt idx="217">10/18/1999</cx:pt>
          <cx:pt idx="218">10/19/1999</cx:pt>
          <cx:pt idx="219">10/20/1999</cx:pt>
          <cx:pt idx="220">10/21/1999</cx:pt>
          <cx:pt idx="221">10/22/1999</cx:pt>
          <cx:pt idx="222">10/25/1999</cx:pt>
          <cx:pt idx="223">10/26/1999</cx:pt>
          <cx:pt idx="224">10/27/1999</cx:pt>
          <cx:pt idx="225">10/28/1999</cx:pt>
          <cx:pt idx="226">10/29/1999</cx:pt>
          <cx:pt idx="227">11/1/1999</cx:pt>
          <cx:pt idx="228">11/2/1999</cx:pt>
          <cx:pt idx="229">11/3/1999</cx:pt>
          <cx:pt idx="230">11/4/1999</cx:pt>
          <cx:pt idx="231">11/5/1999</cx:pt>
          <cx:pt idx="232">11/8/1999</cx:pt>
          <cx:pt idx="233">11/9/1999</cx:pt>
          <cx:pt idx="234">11/10/1999</cx:pt>
          <cx:pt idx="235">11/11/1999</cx:pt>
          <cx:pt idx="236">11/12/1999</cx:pt>
          <cx:pt idx="237">11/15/1999</cx:pt>
          <cx:pt idx="238">11/16/1999</cx:pt>
          <cx:pt idx="239">11/17/1999</cx:pt>
          <cx:pt idx="240">11/18/1999</cx:pt>
          <cx:pt idx="241">11/19/1999</cx:pt>
          <cx:pt idx="242">11/22/1999</cx:pt>
          <cx:pt idx="243">11/23/1999</cx:pt>
          <cx:pt idx="244">11/24/1999</cx:pt>
          <cx:pt idx="245">11/26/1999</cx:pt>
          <cx:pt idx="246">11/29/1999</cx:pt>
          <cx:pt idx="247">11/30/1999</cx:pt>
          <cx:pt idx="248">12/1/1999</cx:pt>
          <cx:pt idx="249">12/2/1999</cx:pt>
          <cx:pt idx="250">12/3/1999</cx:pt>
          <cx:pt idx="251">12/6/1999</cx:pt>
          <cx:pt idx="252">12/7/1999</cx:pt>
          <cx:pt idx="253">12/8/1999</cx:pt>
          <cx:pt idx="254">12/9/1999</cx:pt>
          <cx:pt idx="255">12/10/1999</cx:pt>
          <cx:pt idx="256">12/13/1999</cx:pt>
          <cx:pt idx="257">12/14/1999</cx:pt>
          <cx:pt idx="258">12/15/1999</cx:pt>
          <cx:pt idx="259">12/16/1999</cx:pt>
          <cx:pt idx="260">12/17/1999</cx:pt>
          <cx:pt idx="261">12/20/1999</cx:pt>
          <cx:pt idx="262">12/21/1999</cx:pt>
          <cx:pt idx="263">12/22/1999</cx:pt>
          <cx:pt idx="264">12/23/1999</cx:pt>
          <cx:pt idx="265">12/27/1999</cx:pt>
          <cx:pt idx="266">12/28/1999</cx:pt>
          <cx:pt idx="267">12/29/1999</cx:pt>
          <cx:pt idx="268">12/30/1999</cx:pt>
          <cx:pt idx="269">12/31/1999</cx:pt>
          <cx:pt idx="270">1/3/2000</cx:pt>
          <cx:pt idx="271">1/4/2000</cx:pt>
          <cx:pt idx="272">1/5/2000</cx:pt>
          <cx:pt idx="273">1/6/2000</cx:pt>
          <cx:pt idx="274">1/7/2000</cx:pt>
          <cx:pt idx="275">1/10/2000</cx:pt>
          <cx:pt idx="276">1/11/2000</cx:pt>
          <cx:pt idx="277">1/12/2000</cx:pt>
          <cx:pt idx="278">1/13/2000</cx:pt>
          <cx:pt idx="279">1/14/2000</cx:pt>
          <cx:pt idx="280">1/18/2000</cx:pt>
          <cx:pt idx="281">1/19/2000</cx:pt>
          <cx:pt idx="282">1/20/2000</cx:pt>
          <cx:pt idx="283">1/21/2000</cx:pt>
          <cx:pt idx="284">1/24/2000</cx:pt>
          <cx:pt idx="285">1/25/2000</cx:pt>
          <cx:pt idx="286">1/26/2000</cx:pt>
          <cx:pt idx="287">1/27/2000</cx:pt>
          <cx:pt idx="288">1/28/2000</cx:pt>
          <cx:pt idx="289">1/31/2000</cx:pt>
          <cx:pt idx="290">2/1/2000</cx:pt>
          <cx:pt idx="291">2/2/2000</cx:pt>
          <cx:pt idx="292">2/3/2000</cx:pt>
          <cx:pt idx="293">2/4/2000</cx:pt>
          <cx:pt idx="294">2/7/2000</cx:pt>
          <cx:pt idx="295">2/8/2000</cx:pt>
          <cx:pt idx="296">2/9/2000</cx:pt>
          <cx:pt idx="297">2/10/2000</cx:pt>
          <cx:pt idx="298">2/11/2000</cx:pt>
          <cx:pt idx="299">2/14/2000</cx:pt>
          <cx:pt idx="300">2/15/2000</cx:pt>
          <cx:pt idx="301">2/16/2000</cx:pt>
          <cx:pt idx="302">2/17/2000</cx:pt>
          <cx:pt idx="303">2/18/2000</cx:pt>
          <cx:pt idx="304">2/22/2000</cx:pt>
          <cx:pt idx="305">2/23/2000</cx:pt>
          <cx:pt idx="306">2/24/2000</cx:pt>
          <cx:pt idx="307">2/25/2000</cx:pt>
          <cx:pt idx="308">2/28/2000</cx:pt>
          <cx:pt idx="309">2/29/2000</cx:pt>
          <cx:pt idx="310">3/1/2000</cx:pt>
          <cx:pt idx="311">3/2/2000</cx:pt>
          <cx:pt idx="312">3/3/2000</cx:pt>
          <cx:pt idx="313">3/6/2000</cx:pt>
          <cx:pt idx="314">3/7/2000</cx:pt>
          <cx:pt idx="315">3/8/2000</cx:pt>
          <cx:pt idx="316">3/9/2000</cx:pt>
          <cx:pt idx="317">3/10/2000</cx:pt>
          <cx:pt idx="318">3/13/2000</cx:pt>
          <cx:pt idx="319">3/14/2000</cx:pt>
          <cx:pt idx="320">3/15/2000</cx:pt>
          <cx:pt idx="321">3/16/2000</cx:pt>
          <cx:pt idx="322">3/17/2000</cx:pt>
          <cx:pt idx="323">3/20/2000</cx:pt>
          <cx:pt idx="324">3/21/2000</cx:pt>
          <cx:pt idx="325">3/22/2000</cx:pt>
          <cx:pt idx="326">3/23/2000</cx:pt>
          <cx:pt idx="327">3/24/2000</cx:pt>
          <cx:pt idx="328">3/27/2000</cx:pt>
          <cx:pt idx="329">3/28/2000</cx:pt>
          <cx:pt idx="330">3/29/2000</cx:pt>
          <cx:pt idx="331">3/30/2000</cx:pt>
          <cx:pt idx="332">3/31/2000</cx:pt>
          <cx:pt idx="333">4/3/2000</cx:pt>
          <cx:pt idx="334">4/4/2000</cx:pt>
          <cx:pt idx="335">4/5/2000</cx:pt>
          <cx:pt idx="336">4/6/2000</cx:pt>
          <cx:pt idx="337">4/7/2000</cx:pt>
          <cx:pt idx="338">4/10/2000</cx:pt>
          <cx:pt idx="339">4/11/2000</cx:pt>
          <cx:pt idx="340">4/12/2000</cx:pt>
          <cx:pt idx="341">4/13/2000</cx:pt>
          <cx:pt idx="342">4/14/2000</cx:pt>
          <cx:pt idx="343">4/17/2000</cx:pt>
          <cx:pt idx="344">4/18/2000</cx:pt>
          <cx:pt idx="345">4/19/2000</cx:pt>
          <cx:pt idx="346">4/20/2000</cx:pt>
          <cx:pt idx="347">4/24/2000</cx:pt>
          <cx:pt idx="348">4/25/2000</cx:pt>
          <cx:pt idx="349">4/26/2000</cx:pt>
          <cx:pt idx="350">4/27/2000</cx:pt>
          <cx:pt idx="351">4/28/2000</cx:pt>
          <cx:pt idx="352">5/1/2000</cx:pt>
          <cx:pt idx="353">5/2/2000</cx:pt>
          <cx:pt idx="354">5/3/2000</cx:pt>
          <cx:pt idx="355">5/4/2000</cx:pt>
          <cx:pt idx="356">5/5/2000</cx:pt>
          <cx:pt idx="357">5/8/2000</cx:pt>
          <cx:pt idx="358">5/9/2000</cx:pt>
          <cx:pt idx="359">5/10/2000</cx:pt>
          <cx:pt idx="360">5/11/2000</cx:pt>
          <cx:pt idx="361">5/12/2000</cx:pt>
          <cx:pt idx="362">5/15/2000</cx:pt>
          <cx:pt idx="363">5/16/2000</cx:pt>
          <cx:pt idx="364">5/17/2000</cx:pt>
          <cx:pt idx="365">5/18/2000</cx:pt>
          <cx:pt idx="366">5/19/2000</cx:pt>
          <cx:pt idx="367">5/22/2000</cx:pt>
          <cx:pt idx="368">5/23/2000</cx:pt>
          <cx:pt idx="369">5/24/2000</cx:pt>
          <cx:pt idx="370">5/25/2000</cx:pt>
          <cx:pt idx="371">5/26/2000</cx:pt>
          <cx:pt idx="372">5/30/2000</cx:pt>
          <cx:pt idx="373">5/31/2000</cx:pt>
          <cx:pt idx="374">6/1/2000</cx:pt>
          <cx:pt idx="375">6/2/2000</cx:pt>
          <cx:pt idx="376">6/5/2000</cx:pt>
          <cx:pt idx="377">6/6/2000</cx:pt>
          <cx:pt idx="378">6/7/2000</cx:pt>
          <cx:pt idx="379">6/8/2000</cx:pt>
          <cx:pt idx="380">6/9/2000</cx:pt>
          <cx:pt idx="381">6/12/2000</cx:pt>
          <cx:pt idx="382">6/13/2000</cx:pt>
          <cx:pt idx="383">6/14/2000</cx:pt>
          <cx:pt idx="384">6/15/2000</cx:pt>
          <cx:pt idx="385">6/16/2000</cx:pt>
          <cx:pt idx="386">6/19/2000</cx:pt>
          <cx:pt idx="387">6/20/2000</cx:pt>
          <cx:pt idx="388">6/21/2000</cx:pt>
          <cx:pt idx="389">6/22/2000</cx:pt>
          <cx:pt idx="390">6/23/2000</cx:pt>
          <cx:pt idx="391">6/26/2000</cx:pt>
          <cx:pt idx="392">6/27/2000</cx:pt>
          <cx:pt idx="393">6/28/2000</cx:pt>
          <cx:pt idx="394">6/29/2000</cx:pt>
          <cx:pt idx="395">6/30/2000</cx:pt>
          <cx:pt idx="396">7/3/2000</cx:pt>
          <cx:pt idx="397">7/5/2000</cx:pt>
          <cx:pt idx="398">7/6/2000</cx:pt>
          <cx:pt idx="399">7/7/2000</cx:pt>
          <cx:pt idx="400">7/10/2000</cx:pt>
          <cx:pt idx="401">7/11/2000</cx:pt>
          <cx:pt idx="402">7/12/2000</cx:pt>
          <cx:pt idx="403">7/13/2000</cx:pt>
          <cx:pt idx="404">7/14/2000</cx:pt>
          <cx:pt idx="405">7/17/2000</cx:pt>
          <cx:pt idx="406">7/18/2000</cx:pt>
          <cx:pt idx="407">7/19/2000</cx:pt>
          <cx:pt idx="408">7/20/2000</cx:pt>
          <cx:pt idx="409">7/21/2000</cx:pt>
          <cx:pt idx="410">7/24/2000</cx:pt>
          <cx:pt idx="411">7/25/2000</cx:pt>
          <cx:pt idx="412">7/26/2000</cx:pt>
          <cx:pt idx="413">7/27/2000</cx:pt>
          <cx:pt idx="414">7/28/2000</cx:pt>
          <cx:pt idx="415">7/31/2000</cx:pt>
          <cx:pt idx="416">8/1/2000</cx:pt>
          <cx:pt idx="417">8/2/2000</cx:pt>
          <cx:pt idx="418">8/3/2000</cx:pt>
          <cx:pt idx="419">8/4/2000</cx:pt>
          <cx:pt idx="420">8/7/2000</cx:pt>
          <cx:pt idx="421">8/8/2000</cx:pt>
          <cx:pt idx="422">8/9/2000</cx:pt>
          <cx:pt idx="423">8/10/2000</cx:pt>
          <cx:pt idx="424">8/11/2000</cx:pt>
          <cx:pt idx="425">8/14/2000</cx:pt>
          <cx:pt idx="426">8/15/2000</cx:pt>
          <cx:pt idx="427">8/16/2000</cx:pt>
          <cx:pt idx="428">8/17/2000</cx:pt>
          <cx:pt idx="429">8/18/2000</cx:pt>
          <cx:pt idx="430">8/21/2000</cx:pt>
          <cx:pt idx="431">8/22/2000</cx:pt>
          <cx:pt idx="432">8/23/2000</cx:pt>
          <cx:pt idx="433">8/24/2000</cx:pt>
          <cx:pt idx="434">8/25/2000</cx:pt>
          <cx:pt idx="435">8/28/2000</cx:pt>
          <cx:pt idx="436">8/29/2000</cx:pt>
          <cx:pt idx="437">8/30/2000</cx:pt>
          <cx:pt idx="438">8/31/2000</cx:pt>
          <cx:pt idx="439">9/1/2000</cx:pt>
          <cx:pt idx="440">9/5/2000</cx:pt>
          <cx:pt idx="441">9/6/2000</cx:pt>
          <cx:pt idx="442">9/7/2000</cx:pt>
          <cx:pt idx="443">9/8/2000</cx:pt>
          <cx:pt idx="444">9/11/2000</cx:pt>
          <cx:pt idx="445">9/12/2000</cx:pt>
          <cx:pt idx="446">9/13/2000</cx:pt>
          <cx:pt idx="447">9/14/2000</cx:pt>
          <cx:pt idx="448">9/15/2000</cx:pt>
          <cx:pt idx="449">9/18/2000</cx:pt>
          <cx:pt idx="450">9/19/2000</cx:pt>
          <cx:pt idx="451">9/20/2000</cx:pt>
          <cx:pt idx="452">9/21/2000</cx:pt>
          <cx:pt idx="453">9/22/2000</cx:pt>
          <cx:pt idx="454">9/25/2000</cx:pt>
          <cx:pt idx="455">9/26/2000</cx:pt>
          <cx:pt idx="456">9/27/2000</cx:pt>
          <cx:pt idx="457">9/28/2000</cx:pt>
          <cx:pt idx="458">9/29/2000</cx:pt>
          <cx:pt idx="459">10/2/2000</cx:pt>
          <cx:pt idx="460">10/3/2000</cx:pt>
          <cx:pt idx="461">10/4/2000</cx:pt>
          <cx:pt idx="462">10/5/2000</cx:pt>
          <cx:pt idx="463">10/6/2000</cx:pt>
          <cx:pt idx="464">10/9/2000</cx:pt>
          <cx:pt idx="465">10/10/2000</cx:pt>
          <cx:pt idx="466">10/11/2000</cx:pt>
          <cx:pt idx="467">10/12/2000</cx:pt>
          <cx:pt idx="468">10/13/2000</cx:pt>
          <cx:pt idx="469">10/16/2000</cx:pt>
          <cx:pt idx="470">10/17/2000</cx:pt>
          <cx:pt idx="471">10/18/2000</cx:pt>
          <cx:pt idx="472">10/19/2000</cx:pt>
          <cx:pt idx="473">10/20/2000</cx:pt>
          <cx:pt idx="474">10/23/2000</cx:pt>
          <cx:pt idx="475">10/24/2000</cx:pt>
          <cx:pt idx="476">10/25/2000</cx:pt>
          <cx:pt idx="477">10/26/2000</cx:pt>
          <cx:pt idx="478">10/27/2000</cx:pt>
          <cx:pt idx="479">10/30/2000</cx:pt>
          <cx:pt idx="480">10/31/2000</cx:pt>
          <cx:pt idx="481">11/1/2000</cx:pt>
          <cx:pt idx="482">11/2/2000</cx:pt>
          <cx:pt idx="483">11/3/2000</cx:pt>
          <cx:pt idx="484">11/6/2000</cx:pt>
          <cx:pt idx="485">11/7/2000</cx:pt>
          <cx:pt idx="486">11/8/2000</cx:pt>
          <cx:pt idx="487">11/9/2000</cx:pt>
          <cx:pt idx="488">11/10/2000</cx:pt>
          <cx:pt idx="489">11/13/2000</cx:pt>
          <cx:pt idx="490">11/14/2000</cx:pt>
          <cx:pt idx="491">11/15/2000</cx:pt>
          <cx:pt idx="492">11/16/2000</cx:pt>
          <cx:pt idx="493">11/17/2000</cx:pt>
          <cx:pt idx="494">11/20/2000</cx:pt>
          <cx:pt idx="495">11/21/2000</cx:pt>
          <cx:pt idx="496">11/22/2000</cx:pt>
          <cx:pt idx="497">11/24/2000</cx:pt>
          <cx:pt idx="498">11/27/2000</cx:pt>
          <cx:pt idx="499">11/28/2000</cx:pt>
          <cx:pt idx="500">11/29/2000</cx:pt>
          <cx:pt idx="501">11/30/2000</cx:pt>
          <cx:pt idx="502">12/1/2000</cx:pt>
          <cx:pt idx="503">12/4/2000</cx:pt>
          <cx:pt idx="504">12/5/2000</cx:pt>
          <cx:pt idx="505">12/6/2000</cx:pt>
          <cx:pt idx="506">12/7/2000</cx:pt>
          <cx:pt idx="507">12/8/2000</cx:pt>
          <cx:pt idx="508">12/11/2000</cx:pt>
          <cx:pt idx="509">12/12/2000</cx:pt>
          <cx:pt idx="510">12/13/2000</cx:pt>
          <cx:pt idx="511">12/14/2000</cx:pt>
          <cx:pt idx="512">12/15/2000</cx:pt>
          <cx:pt idx="513">12/18/2000</cx:pt>
          <cx:pt idx="514">12/19/2000</cx:pt>
          <cx:pt idx="515">12/20/2000</cx:pt>
          <cx:pt idx="516">12/21/2000</cx:pt>
          <cx:pt idx="517">12/22/2000</cx:pt>
          <cx:pt idx="518">12/26/2000</cx:pt>
          <cx:pt idx="519">12/27/2000</cx:pt>
          <cx:pt idx="520">12/28/2000</cx:pt>
          <cx:pt idx="521">12/29/2000</cx:pt>
          <cx:pt idx="522">1/2/2001</cx:pt>
          <cx:pt idx="523">1/3/2001</cx:pt>
          <cx:pt idx="524">1/4/2001</cx:pt>
          <cx:pt idx="525">1/5/2001</cx:pt>
          <cx:pt idx="526">1/8/2001</cx:pt>
          <cx:pt idx="527">1/9/2001</cx:pt>
          <cx:pt idx="528">1/10/2001</cx:pt>
          <cx:pt idx="529">1/11/2001</cx:pt>
          <cx:pt idx="530">1/12/2001</cx:pt>
          <cx:pt idx="531">1/16/2001</cx:pt>
          <cx:pt idx="532">1/17/2001</cx:pt>
          <cx:pt idx="533">1/18/2001</cx:pt>
          <cx:pt idx="534">1/19/2001</cx:pt>
          <cx:pt idx="535">1/22/2001</cx:pt>
          <cx:pt idx="536">1/23/2001</cx:pt>
          <cx:pt idx="537">1/24/2001</cx:pt>
          <cx:pt idx="538">1/25/2001</cx:pt>
          <cx:pt idx="539">1/26/2001</cx:pt>
          <cx:pt idx="540">1/29/2001</cx:pt>
          <cx:pt idx="541">1/30/2001</cx:pt>
          <cx:pt idx="542">1/31/2001</cx:pt>
          <cx:pt idx="543">2/1/2001</cx:pt>
          <cx:pt idx="544">2/2/2001</cx:pt>
          <cx:pt idx="545">2/5/2001</cx:pt>
          <cx:pt idx="546">2/6/2001</cx:pt>
          <cx:pt idx="547">2/7/2001</cx:pt>
          <cx:pt idx="548">2/8/2001</cx:pt>
          <cx:pt idx="549">2/9/2001</cx:pt>
          <cx:pt idx="550">2/12/2001</cx:pt>
          <cx:pt idx="551">2/13/2001</cx:pt>
          <cx:pt idx="552">2/14/2001</cx:pt>
          <cx:pt idx="553">2/15/2001</cx:pt>
          <cx:pt idx="554">2/16/2001</cx:pt>
          <cx:pt idx="555">2/20/2001</cx:pt>
          <cx:pt idx="556">2/21/2001</cx:pt>
          <cx:pt idx="557">2/22/2001</cx:pt>
          <cx:pt idx="558">2/23/2001</cx:pt>
          <cx:pt idx="559">2/26/2001</cx:pt>
          <cx:pt idx="560">2/27/2001</cx:pt>
          <cx:pt idx="561">2/28/2001</cx:pt>
          <cx:pt idx="562">3/1/2001</cx:pt>
          <cx:pt idx="563">3/2/2001</cx:pt>
          <cx:pt idx="564">3/5/2001</cx:pt>
          <cx:pt idx="565">3/6/2001</cx:pt>
          <cx:pt idx="566">3/7/2001</cx:pt>
          <cx:pt idx="567">3/8/2001</cx:pt>
          <cx:pt idx="568">3/9/2001</cx:pt>
          <cx:pt idx="569">3/12/2001</cx:pt>
          <cx:pt idx="570">3/13/2001</cx:pt>
          <cx:pt idx="571">3/14/2001</cx:pt>
          <cx:pt idx="572">3/15/2001</cx:pt>
          <cx:pt idx="573">3/16/2001</cx:pt>
          <cx:pt idx="574">3/19/2001</cx:pt>
          <cx:pt idx="575">3/20/2001</cx:pt>
          <cx:pt idx="576">3/21/2001</cx:pt>
          <cx:pt idx="577">3/22/2001</cx:pt>
          <cx:pt idx="578">3/23/2001</cx:pt>
          <cx:pt idx="579">3/26/2001</cx:pt>
          <cx:pt idx="580">3/27/2001</cx:pt>
          <cx:pt idx="581">3/28/2001</cx:pt>
          <cx:pt idx="582">3/29/2001</cx:pt>
          <cx:pt idx="583">3/30/2001</cx:pt>
          <cx:pt idx="584">4/2/2001</cx:pt>
          <cx:pt idx="585">4/3/2001</cx:pt>
          <cx:pt idx="586">4/4/2001</cx:pt>
          <cx:pt idx="587">4/5/2001</cx:pt>
          <cx:pt idx="588">4/6/2001</cx:pt>
          <cx:pt idx="589">4/9/2001</cx:pt>
          <cx:pt idx="590">4/10/2001</cx:pt>
          <cx:pt idx="591">4/11/2001</cx:pt>
          <cx:pt idx="592">4/12/2001</cx:pt>
          <cx:pt idx="593">4/16/2001</cx:pt>
          <cx:pt idx="594">4/17/2001</cx:pt>
          <cx:pt idx="595">4/18/2001</cx:pt>
          <cx:pt idx="596">4/19/2001</cx:pt>
          <cx:pt idx="597">4/20/2001</cx:pt>
          <cx:pt idx="598">4/23/2001</cx:pt>
          <cx:pt idx="599">4/24/2001</cx:pt>
          <cx:pt idx="600">4/25/2001</cx:pt>
          <cx:pt idx="601">4/26/2001</cx:pt>
          <cx:pt idx="602">4/27/2001</cx:pt>
          <cx:pt idx="603">4/30/2001</cx:pt>
          <cx:pt idx="604">5/1/2001</cx:pt>
          <cx:pt idx="605">5/2/2001</cx:pt>
          <cx:pt idx="606">5/3/2001</cx:pt>
          <cx:pt idx="607">5/4/2001</cx:pt>
          <cx:pt idx="608">5/7/2001</cx:pt>
          <cx:pt idx="609">5/8/2001</cx:pt>
          <cx:pt idx="610">5/9/2001</cx:pt>
          <cx:pt idx="611">5/10/2001</cx:pt>
          <cx:pt idx="612">5/11/2001</cx:pt>
          <cx:pt idx="613">5/14/2001</cx:pt>
          <cx:pt idx="614">5/15/2001</cx:pt>
          <cx:pt idx="615">5/16/2001</cx:pt>
          <cx:pt idx="616">5/17/2001</cx:pt>
          <cx:pt idx="617">5/18/2001</cx:pt>
          <cx:pt idx="618">5/21/2001</cx:pt>
          <cx:pt idx="619">5/22/2001</cx:pt>
          <cx:pt idx="620">5/23/2001</cx:pt>
          <cx:pt idx="621">5/24/2001</cx:pt>
          <cx:pt idx="622">5/25/2001</cx:pt>
          <cx:pt idx="623">5/29/2001</cx:pt>
          <cx:pt idx="624">5/30/2001</cx:pt>
          <cx:pt idx="625">5/31/2001</cx:pt>
          <cx:pt idx="626">6/1/2001</cx:pt>
          <cx:pt idx="627">6/4/2001</cx:pt>
          <cx:pt idx="628">6/5/2001</cx:pt>
          <cx:pt idx="629">6/6/2001</cx:pt>
          <cx:pt idx="630">6/7/2001</cx:pt>
          <cx:pt idx="631">6/8/2001</cx:pt>
          <cx:pt idx="632">6/11/2001</cx:pt>
          <cx:pt idx="633">6/12/2001</cx:pt>
          <cx:pt idx="634">6/13/2001</cx:pt>
          <cx:pt idx="635">6/14/2001</cx:pt>
          <cx:pt idx="636">6/15/2001</cx:pt>
          <cx:pt idx="637">6/18/2001</cx:pt>
          <cx:pt idx="638">6/19/2001</cx:pt>
          <cx:pt idx="639">6/20/2001</cx:pt>
          <cx:pt idx="640">6/21/2001</cx:pt>
          <cx:pt idx="641">6/22/2001</cx:pt>
          <cx:pt idx="642">6/25/2001</cx:pt>
          <cx:pt idx="643">6/26/2001</cx:pt>
          <cx:pt idx="644">6/27/2001</cx:pt>
          <cx:pt idx="645">6/28/2001</cx:pt>
          <cx:pt idx="646">6/29/2001</cx:pt>
          <cx:pt idx="647">7/2/2001</cx:pt>
          <cx:pt idx="648">7/3/2001</cx:pt>
          <cx:pt idx="649">7/5/2001</cx:pt>
          <cx:pt idx="650">7/6/2001</cx:pt>
          <cx:pt idx="651">7/9/2001</cx:pt>
          <cx:pt idx="652">7/10/2001</cx:pt>
          <cx:pt idx="653">7/11/2001</cx:pt>
          <cx:pt idx="654">7/12/2001</cx:pt>
          <cx:pt idx="655">7/13/2001</cx:pt>
          <cx:pt idx="656">7/16/2001</cx:pt>
          <cx:pt idx="657">7/17/2001</cx:pt>
          <cx:pt idx="658">7/18/2001</cx:pt>
          <cx:pt idx="659">7/19/2001</cx:pt>
          <cx:pt idx="660">7/20/2001</cx:pt>
          <cx:pt idx="661">7/23/2001</cx:pt>
          <cx:pt idx="662">7/24/2001</cx:pt>
          <cx:pt idx="663">7/25/2001</cx:pt>
          <cx:pt idx="664">7/26/2001</cx:pt>
          <cx:pt idx="665">7/27/2001</cx:pt>
          <cx:pt idx="666">7/30/2001</cx:pt>
          <cx:pt idx="667">7/31/2001</cx:pt>
          <cx:pt idx="668">8/1/2001</cx:pt>
          <cx:pt idx="669">8/2/2001</cx:pt>
          <cx:pt idx="670">8/3/2001</cx:pt>
          <cx:pt idx="671">8/6/2001</cx:pt>
          <cx:pt idx="672">8/7/2001</cx:pt>
          <cx:pt idx="673">8/8/2001</cx:pt>
          <cx:pt idx="674">8/9/2001</cx:pt>
          <cx:pt idx="675">8/10/2001</cx:pt>
          <cx:pt idx="676">8/13/2001</cx:pt>
          <cx:pt idx="677">8/14/2001</cx:pt>
          <cx:pt idx="678">8/15/2001</cx:pt>
          <cx:pt idx="679">8/16/2001</cx:pt>
          <cx:pt idx="680">8/17/2001</cx:pt>
          <cx:pt idx="681">8/20/2001</cx:pt>
          <cx:pt idx="682">8/21/2001</cx:pt>
          <cx:pt idx="683">8/22/2001</cx:pt>
          <cx:pt idx="684">8/23/2001</cx:pt>
          <cx:pt idx="685">8/24/2001</cx:pt>
          <cx:pt idx="686">8/27/2001</cx:pt>
          <cx:pt idx="687">8/28/2001</cx:pt>
          <cx:pt idx="688">8/29/2001</cx:pt>
          <cx:pt idx="689">8/30/2001</cx:pt>
          <cx:pt idx="690">8/31/2001</cx:pt>
          <cx:pt idx="691">9/4/2001</cx:pt>
          <cx:pt idx="692">9/5/2001</cx:pt>
          <cx:pt idx="693">9/6/2001</cx:pt>
          <cx:pt idx="694">9/7/2001</cx:pt>
          <cx:pt idx="695">9/10/2001</cx:pt>
          <cx:pt idx="696">9/17/2001</cx:pt>
          <cx:pt idx="697">9/18/2001</cx:pt>
          <cx:pt idx="698">9/19/2001</cx:pt>
          <cx:pt idx="699">9/20/2001</cx:pt>
          <cx:pt idx="700">9/21/2001</cx:pt>
          <cx:pt idx="701">9/24/2001</cx:pt>
          <cx:pt idx="702">9/25/2001</cx:pt>
          <cx:pt idx="703">9/26/2001</cx:pt>
          <cx:pt idx="704">9/27/2001</cx:pt>
          <cx:pt idx="705">9/28/2001</cx:pt>
          <cx:pt idx="706">10/1/2001</cx:pt>
          <cx:pt idx="707">10/2/2001</cx:pt>
          <cx:pt idx="708">10/3/2001</cx:pt>
          <cx:pt idx="709">10/4/2001</cx:pt>
          <cx:pt idx="710">10/5/2001</cx:pt>
          <cx:pt idx="711">10/8/2001</cx:pt>
          <cx:pt idx="712">10/9/2001</cx:pt>
          <cx:pt idx="713">10/10/2001</cx:pt>
          <cx:pt idx="714">10/11/2001</cx:pt>
          <cx:pt idx="715">10/12/2001</cx:pt>
          <cx:pt idx="716">10/15/2001</cx:pt>
          <cx:pt idx="717">10/16/2001</cx:pt>
          <cx:pt idx="718">10/17/2001</cx:pt>
          <cx:pt idx="719">10/18/2001</cx:pt>
          <cx:pt idx="720">10/19/2001</cx:pt>
          <cx:pt idx="721">10/22/2001</cx:pt>
          <cx:pt idx="722">10/23/2001</cx:pt>
          <cx:pt idx="723">10/24/2001</cx:pt>
          <cx:pt idx="724">10/25/2001</cx:pt>
          <cx:pt idx="725">10/26/2001</cx:pt>
          <cx:pt idx="726">10/29/2001</cx:pt>
          <cx:pt idx="727">10/30/2001</cx:pt>
          <cx:pt idx="728">10/31/2001</cx:pt>
          <cx:pt idx="729">11/1/2001</cx:pt>
          <cx:pt idx="730">11/2/2001</cx:pt>
          <cx:pt idx="731">11/5/2001</cx:pt>
          <cx:pt idx="732">11/6/2001</cx:pt>
          <cx:pt idx="733">11/7/2001</cx:pt>
          <cx:pt idx="734">11/8/2001</cx:pt>
          <cx:pt idx="735">11/9/2001</cx:pt>
          <cx:pt idx="736">11/12/2001</cx:pt>
          <cx:pt idx="737">11/13/2001</cx:pt>
          <cx:pt idx="738">11/14/2001</cx:pt>
          <cx:pt idx="739">11/15/2001</cx:pt>
          <cx:pt idx="740">11/16/2001</cx:pt>
          <cx:pt idx="741">11/19/2001</cx:pt>
          <cx:pt idx="742">11/20/2001</cx:pt>
          <cx:pt idx="743">11/21/2001</cx:pt>
          <cx:pt idx="744">11/23/2001</cx:pt>
          <cx:pt idx="745">11/26/2001</cx:pt>
          <cx:pt idx="746">11/27/2001</cx:pt>
          <cx:pt idx="747">11/28/2001</cx:pt>
          <cx:pt idx="748">11/29/2001</cx:pt>
          <cx:pt idx="749">11/30/2001</cx:pt>
          <cx:pt idx="750">12/3/2001</cx:pt>
          <cx:pt idx="751">12/4/2001</cx:pt>
          <cx:pt idx="752">12/5/2001</cx:pt>
          <cx:pt idx="753">12/6/2001</cx:pt>
          <cx:pt idx="754">12/7/2001</cx:pt>
          <cx:pt idx="755">12/10/2001</cx:pt>
          <cx:pt idx="756">12/11/2001</cx:pt>
          <cx:pt idx="757">12/12/2001</cx:pt>
          <cx:pt idx="758">12/13/2001</cx:pt>
          <cx:pt idx="759">12/14/2001</cx:pt>
          <cx:pt idx="760">12/17/2001</cx:pt>
          <cx:pt idx="761">12/18/2001</cx:pt>
          <cx:pt idx="762">12/19/2001</cx:pt>
          <cx:pt idx="763">12/20/2001</cx:pt>
          <cx:pt idx="764">12/21/2001</cx:pt>
          <cx:pt idx="765">12/24/2001</cx:pt>
          <cx:pt idx="766">12/26/2001</cx:pt>
          <cx:pt idx="767">12/27/2001</cx:pt>
          <cx:pt idx="768">12/28/2001</cx:pt>
          <cx:pt idx="769">12/31/2001</cx:pt>
          <cx:pt idx="770">1/2/2002</cx:pt>
          <cx:pt idx="771">1/3/2002</cx:pt>
          <cx:pt idx="772">1/4/2002</cx:pt>
          <cx:pt idx="773">1/7/2002</cx:pt>
          <cx:pt idx="774">1/8/2002</cx:pt>
          <cx:pt idx="775">1/9/2002</cx:pt>
          <cx:pt idx="776">1/10/2002</cx:pt>
          <cx:pt idx="777">1/11/2002</cx:pt>
          <cx:pt idx="778">1/14/2002</cx:pt>
          <cx:pt idx="779">1/15/2002</cx:pt>
          <cx:pt idx="780">1/16/2002</cx:pt>
          <cx:pt idx="781">1/17/2002</cx:pt>
          <cx:pt idx="782">1/18/2002</cx:pt>
          <cx:pt idx="783">1/22/2002</cx:pt>
          <cx:pt idx="784">1/23/2002</cx:pt>
          <cx:pt idx="785">1/24/2002</cx:pt>
          <cx:pt idx="786">1/25/2002</cx:pt>
          <cx:pt idx="787">1/28/2002</cx:pt>
          <cx:pt idx="788">1/29/2002</cx:pt>
          <cx:pt idx="789">1/30/2002</cx:pt>
          <cx:pt idx="790">1/31/2002</cx:pt>
          <cx:pt idx="791">2/1/2002</cx:pt>
          <cx:pt idx="792">2/4/2002</cx:pt>
          <cx:pt idx="793">2/5/2002</cx:pt>
          <cx:pt idx="794">2/6/2002</cx:pt>
          <cx:pt idx="795">2/7/2002</cx:pt>
          <cx:pt idx="796">2/8/2002</cx:pt>
          <cx:pt idx="797">2/11/2002</cx:pt>
          <cx:pt idx="798">2/12/2002</cx:pt>
          <cx:pt idx="799">2/13/2002</cx:pt>
          <cx:pt idx="800">2/14/2002</cx:pt>
          <cx:pt idx="801">2/15/2002</cx:pt>
          <cx:pt idx="802">2/19/2002</cx:pt>
          <cx:pt idx="803">2/20/2002</cx:pt>
          <cx:pt idx="804">2/21/2002</cx:pt>
          <cx:pt idx="805">2/22/2002</cx:pt>
          <cx:pt idx="806">2/25/2002</cx:pt>
          <cx:pt idx="807">2/26/2002</cx:pt>
          <cx:pt idx="808">2/27/2002</cx:pt>
          <cx:pt idx="809">2/28/2002</cx:pt>
          <cx:pt idx="810">3/1/2002</cx:pt>
          <cx:pt idx="811">3/4/2002</cx:pt>
          <cx:pt idx="812">3/5/2002</cx:pt>
          <cx:pt idx="813">3/6/2002</cx:pt>
          <cx:pt idx="814">3/7/2002</cx:pt>
          <cx:pt idx="815">3/8/2002</cx:pt>
          <cx:pt idx="816">3/11/2002</cx:pt>
          <cx:pt idx="817">3/12/2002</cx:pt>
          <cx:pt idx="818">3/13/2002</cx:pt>
          <cx:pt idx="819">3/14/2002</cx:pt>
          <cx:pt idx="820">3/15/2002</cx:pt>
          <cx:pt idx="821">3/18/2002</cx:pt>
          <cx:pt idx="822">3/19/2002</cx:pt>
          <cx:pt idx="823">3/20/2002</cx:pt>
          <cx:pt idx="824">3/21/2002</cx:pt>
          <cx:pt idx="825">3/22/2002</cx:pt>
          <cx:pt idx="826">3/25/2002</cx:pt>
          <cx:pt idx="827">3/26/2002</cx:pt>
          <cx:pt idx="828">3/27/2002</cx:pt>
          <cx:pt idx="829">3/28/2002</cx:pt>
          <cx:pt idx="830">4/1/2002</cx:pt>
          <cx:pt idx="831">4/2/2002</cx:pt>
          <cx:pt idx="832">4/3/2002</cx:pt>
          <cx:pt idx="833">4/4/2002</cx:pt>
          <cx:pt idx="834">4/5/2002</cx:pt>
          <cx:pt idx="835">4/8/2002</cx:pt>
          <cx:pt idx="836">4/9/2002</cx:pt>
          <cx:pt idx="837">4/10/2002</cx:pt>
          <cx:pt idx="838">4/11/2002</cx:pt>
          <cx:pt idx="839">4/12/2002</cx:pt>
          <cx:pt idx="840">4/15/2002</cx:pt>
          <cx:pt idx="841">4/16/2002</cx:pt>
          <cx:pt idx="842">4/17/2002</cx:pt>
          <cx:pt idx="843">4/18/2002</cx:pt>
          <cx:pt idx="844">4/19/2002</cx:pt>
          <cx:pt idx="845">4/22/2002</cx:pt>
          <cx:pt idx="846">4/23/2002</cx:pt>
          <cx:pt idx="847">4/24/2002</cx:pt>
          <cx:pt idx="848">4/25/2002</cx:pt>
          <cx:pt idx="849">4/26/2002</cx:pt>
          <cx:pt idx="850">4/29/2002</cx:pt>
          <cx:pt idx="851">4/30/2002</cx:pt>
          <cx:pt idx="852">5/1/2002</cx:pt>
          <cx:pt idx="853">5/2/2002</cx:pt>
          <cx:pt idx="854">5/3/2002</cx:pt>
          <cx:pt idx="855">5/6/2002</cx:pt>
          <cx:pt idx="856">5/7/2002</cx:pt>
          <cx:pt idx="857">5/8/2002</cx:pt>
          <cx:pt idx="858">5/9/2002</cx:pt>
          <cx:pt idx="859">5/10/2002</cx:pt>
          <cx:pt idx="860">5/13/2002</cx:pt>
          <cx:pt idx="861">5/14/2002</cx:pt>
          <cx:pt idx="862">5/15/2002</cx:pt>
          <cx:pt idx="863">5/16/2002</cx:pt>
          <cx:pt idx="864">5/17/2002</cx:pt>
          <cx:pt idx="865">5/20/2002</cx:pt>
          <cx:pt idx="866">5/21/2002</cx:pt>
          <cx:pt idx="867">5/22/2002</cx:pt>
          <cx:pt idx="868">5/23/2002</cx:pt>
          <cx:pt idx="869">5/24/2002</cx:pt>
          <cx:pt idx="870">5/28/2002</cx:pt>
          <cx:pt idx="871">5/29/2002</cx:pt>
          <cx:pt idx="872">5/30/2002</cx:pt>
          <cx:pt idx="873">5/31/2002</cx:pt>
          <cx:pt idx="874">6/3/2002</cx:pt>
          <cx:pt idx="875">6/4/2002</cx:pt>
          <cx:pt idx="876">6/5/2002</cx:pt>
          <cx:pt idx="877">6/6/2002</cx:pt>
          <cx:pt idx="878">6/7/2002</cx:pt>
          <cx:pt idx="879">6/10/2002</cx:pt>
          <cx:pt idx="880">6/11/2002</cx:pt>
          <cx:pt idx="881">6/12/2002</cx:pt>
          <cx:pt idx="882">6/13/2002</cx:pt>
          <cx:pt idx="883">6/14/2002</cx:pt>
          <cx:pt idx="884">6/17/2002</cx:pt>
          <cx:pt idx="885">6/18/2002</cx:pt>
          <cx:pt idx="886">6/19/2002</cx:pt>
          <cx:pt idx="887">6/20/2002</cx:pt>
          <cx:pt idx="888">6/21/2002</cx:pt>
          <cx:pt idx="889">6/24/2002</cx:pt>
          <cx:pt idx="890">6/25/2002</cx:pt>
          <cx:pt idx="891">6/26/2002</cx:pt>
          <cx:pt idx="892">6/27/2002</cx:pt>
          <cx:pt idx="893">6/28/2002</cx:pt>
          <cx:pt idx="894">7/1/2002</cx:pt>
          <cx:pt idx="895">7/2/2002</cx:pt>
          <cx:pt idx="896">7/3/2002</cx:pt>
          <cx:pt idx="897">7/5/2002</cx:pt>
          <cx:pt idx="898">7/8/2002</cx:pt>
          <cx:pt idx="899">7/9/2002</cx:pt>
          <cx:pt idx="900">7/10/2002</cx:pt>
          <cx:pt idx="901">7/11/2002</cx:pt>
          <cx:pt idx="902">7/12/2002</cx:pt>
          <cx:pt idx="903">7/15/2002</cx:pt>
          <cx:pt idx="904">7/16/2002</cx:pt>
          <cx:pt idx="905">7/17/2002</cx:pt>
          <cx:pt idx="906">7/18/2002</cx:pt>
          <cx:pt idx="907">7/19/2002</cx:pt>
          <cx:pt idx="908">7/22/2002</cx:pt>
          <cx:pt idx="909">7/23/2002</cx:pt>
          <cx:pt idx="910">7/24/2002</cx:pt>
          <cx:pt idx="911">7/25/2002</cx:pt>
          <cx:pt idx="912">7/26/2002</cx:pt>
          <cx:pt idx="913">7/29/2002</cx:pt>
          <cx:pt idx="914">7/30/2002</cx:pt>
          <cx:pt idx="915">7/31/2002</cx:pt>
          <cx:pt idx="916">8/1/2002</cx:pt>
          <cx:pt idx="917">8/2/2002</cx:pt>
          <cx:pt idx="918">8/5/2002</cx:pt>
          <cx:pt idx="919">8/6/2002</cx:pt>
          <cx:pt idx="920">8/7/2002</cx:pt>
          <cx:pt idx="921">8/8/2002</cx:pt>
          <cx:pt idx="922">8/9/2002</cx:pt>
          <cx:pt idx="923">8/12/2002</cx:pt>
          <cx:pt idx="924">8/13/2002</cx:pt>
          <cx:pt idx="925">8/14/2002</cx:pt>
          <cx:pt idx="926">8/15/2002</cx:pt>
          <cx:pt idx="927">8/16/2002</cx:pt>
          <cx:pt idx="928">8/19/2002</cx:pt>
          <cx:pt idx="929">8/20/2002</cx:pt>
          <cx:pt idx="930">8/21/2002</cx:pt>
          <cx:pt idx="931">8/22/2002</cx:pt>
          <cx:pt idx="932">8/23/2002</cx:pt>
          <cx:pt idx="933">8/26/2002</cx:pt>
          <cx:pt idx="934">8/27/2002</cx:pt>
          <cx:pt idx="935">8/28/2002</cx:pt>
          <cx:pt idx="936">8/29/2002</cx:pt>
          <cx:pt idx="937">8/30/2002</cx:pt>
          <cx:pt idx="938">9/3/2002</cx:pt>
          <cx:pt idx="939">9/4/2002</cx:pt>
          <cx:pt idx="940">9/5/2002</cx:pt>
          <cx:pt idx="941">9/6/2002</cx:pt>
          <cx:pt idx="942">9/9/2002</cx:pt>
          <cx:pt idx="943">9/10/2002</cx:pt>
          <cx:pt idx="944">9/11/2002</cx:pt>
          <cx:pt idx="945">9/12/2002</cx:pt>
          <cx:pt idx="946">9/13/2002</cx:pt>
          <cx:pt idx="947">9/16/2002</cx:pt>
          <cx:pt idx="948">9/17/2002</cx:pt>
          <cx:pt idx="949">9/18/2002</cx:pt>
          <cx:pt idx="950">9/19/2002</cx:pt>
          <cx:pt idx="951">9/20/2002</cx:pt>
          <cx:pt idx="952">9/23/2002</cx:pt>
          <cx:pt idx="953">9/24/2002</cx:pt>
          <cx:pt idx="954">9/25/2002</cx:pt>
          <cx:pt idx="955">9/26/2002</cx:pt>
          <cx:pt idx="956">9/27/2002</cx:pt>
          <cx:pt idx="957">9/30/2002</cx:pt>
          <cx:pt idx="958">10/1/2002</cx:pt>
          <cx:pt idx="959">10/2/2002</cx:pt>
          <cx:pt idx="960">10/3/2002</cx:pt>
          <cx:pt idx="961">10/4/2002</cx:pt>
          <cx:pt idx="962">10/7/2002</cx:pt>
          <cx:pt idx="963">10/8/2002</cx:pt>
          <cx:pt idx="964">10/9/2002</cx:pt>
          <cx:pt idx="965">10/10/2002</cx:pt>
          <cx:pt idx="966">10/11/2002</cx:pt>
          <cx:pt idx="967">10/14/2002</cx:pt>
          <cx:pt idx="968">10/15/2002</cx:pt>
          <cx:pt idx="969">10/16/2002</cx:pt>
          <cx:pt idx="970">10/17/2002</cx:pt>
          <cx:pt idx="971">10/18/2002</cx:pt>
          <cx:pt idx="972">10/21/2002</cx:pt>
          <cx:pt idx="973">10/22/2002</cx:pt>
          <cx:pt idx="974">10/23/2002</cx:pt>
          <cx:pt idx="975">10/24/2002</cx:pt>
          <cx:pt idx="976">10/25/2002</cx:pt>
          <cx:pt idx="977">10/28/2002</cx:pt>
          <cx:pt idx="978">10/29/2002</cx:pt>
          <cx:pt idx="979">10/30/2002</cx:pt>
          <cx:pt idx="980">10/31/2002</cx:pt>
          <cx:pt idx="981">11/1/2002</cx:pt>
          <cx:pt idx="982">11/4/2002</cx:pt>
          <cx:pt idx="983">11/5/2002</cx:pt>
          <cx:pt idx="984">11/6/2002</cx:pt>
          <cx:pt idx="985">11/7/2002</cx:pt>
          <cx:pt idx="986">11/8/2002</cx:pt>
          <cx:pt idx="987">11/11/2002</cx:pt>
          <cx:pt idx="988">11/12/2002</cx:pt>
          <cx:pt idx="989">11/13/2002</cx:pt>
          <cx:pt idx="990">11/14/2002</cx:pt>
          <cx:pt idx="991">11/15/2002</cx:pt>
          <cx:pt idx="992">11/18/2002</cx:pt>
          <cx:pt idx="993">11/19/2002</cx:pt>
          <cx:pt idx="994">11/20/2002</cx:pt>
          <cx:pt idx="995">11/21/2002</cx:pt>
          <cx:pt idx="996">11/22/2002</cx:pt>
          <cx:pt idx="997">11/25/2002</cx:pt>
          <cx:pt idx="998">11/26/2002</cx:pt>
          <cx:pt idx="999">11/27/2002</cx:pt>
          <cx:pt idx="1000">11/29/2002</cx:pt>
          <cx:pt idx="1001">12/2/2002</cx:pt>
          <cx:pt idx="1002">12/3/2002</cx:pt>
          <cx:pt idx="1003">12/4/2002</cx:pt>
          <cx:pt idx="1004">12/5/2002</cx:pt>
          <cx:pt idx="1005">12/6/2002</cx:pt>
          <cx:pt idx="1006">12/9/2002</cx:pt>
          <cx:pt idx="1007">12/10/2002</cx:pt>
          <cx:pt idx="1008">12/11/2002</cx:pt>
          <cx:pt idx="1009">12/12/2002</cx:pt>
          <cx:pt idx="1010">12/13/2002</cx:pt>
          <cx:pt idx="1011">12/16/2002</cx:pt>
          <cx:pt idx="1012">12/17/2002</cx:pt>
          <cx:pt idx="1013">12/18/2002</cx:pt>
          <cx:pt idx="1014">12/19/2002</cx:pt>
          <cx:pt idx="1015">12/20/2002</cx:pt>
          <cx:pt idx="1016">12/23/2002</cx:pt>
          <cx:pt idx="1017">12/24/2002</cx:pt>
          <cx:pt idx="1018">12/26/2002</cx:pt>
          <cx:pt idx="1019">12/27/2002</cx:pt>
          <cx:pt idx="1020">12/30/2002</cx:pt>
          <cx:pt idx="1021">12/31/2002</cx:pt>
          <cx:pt idx="1022">1/2/2003</cx:pt>
          <cx:pt idx="1023">1/3/2003</cx:pt>
          <cx:pt idx="1024">1/6/2003</cx:pt>
          <cx:pt idx="1025">1/7/2003</cx:pt>
          <cx:pt idx="1026">1/8/2003</cx:pt>
          <cx:pt idx="1027">1/9/2003</cx:pt>
          <cx:pt idx="1028">1/10/2003</cx:pt>
          <cx:pt idx="1029">1/13/2003</cx:pt>
          <cx:pt idx="1030">1/14/2003</cx:pt>
          <cx:pt idx="1031">1/15/2003</cx:pt>
          <cx:pt idx="1032">1/16/2003</cx:pt>
          <cx:pt idx="1033">1/17/2003</cx:pt>
          <cx:pt idx="1034">1/21/2003</cx:pt>
          <cx:pt idx="1035">1/22/2003</cx:pt>
          <cx:pt idx="1036">1/23/2003</cx:pt>
          <cx:pt idx="1037">1/24/2003</cx:pt>
          <cx:pt idx="1038">1/27/2003</cx:pt>
          <cx:pt idx="1039">1/28/2003</cx:pt>
          <cx:pt idx="1040">1/29/2003</cx:pt>
          <cx:pt idx="1041">1/30/2003</cx:pt>
          <cx:pt idx="1042">1/31/2003</cx:pt>
          <cx:pt idx="1043">2/3/2003</cx:pt>
          <cx:pt idx="1044">2/4/2003</cx:pt>
          <cx:pt idx="1045">2/5/2003</cx:pt>
          <cx:pt idx="1046">2/6/2003</cx:pt>
          <cx:pt idx="1047">2/7/2003</cx:pt>
          <cx:pt idx="1048">2/10/2003</cx:pt>
          <cx:pt idx="1049">2/11/2003</cx:pt>
          <cx:pt idx="1050">2/12/2003</cx:pt>
          <cx:pt idx="1051">2/13/2003</cx:pt>
          <cx:pt idx="1052">2/14/2003</cx:pt>
          <cx:pt idx="1053">2/18/2003</cx:pt>
          <cx:pt idx="1054">2/19/2003</cx:pt>
          <cx:pt idx="1055">2/20/2003</cx:pt>
          <cx:pt idx="1056">2/21/2003</cx:pt>
          <cx:pt idx="1057">2/24/2003</cx:pt>
          <cx:pt idx="1058">2/25/2003</cx:pt>
          <cx:pt idx="1059">2/26/2003</cx:pt>
          <cx:pt idx="1060">2/27/2003</cx:pt>
          <cx:pt idx="1061">2/28/2003</cx:pt>
          <cx:pt idx="1062">3/3/2003</cx:pt>
          <cx:pt idx="1063">3/4/2003</cx:pt>
          <cx:pt idx="1064">3/5/2003</cx:pt>
          <cx:pt idx="1065">3/6/2003</cx:pt>
          <cx:pt idx="1066">3/7/2003</cx:pt>
          <cx:pt idx="1067">3/10/2003</cx:pt>
          <cx:pt idx="1068">3/11/2003</cx:pt>
          <cx:pt idx="1069">3/12/2003</cx:pt>
          <cx:pt idx="1070">3/13/2003</cx:pt>
          <cx:pt idx="1071">3/14/2003</cx:pt>
          <cx:pt idx="1072">3/17/2003</cx:pt>
          <cx:pt idx="1073">3/18/2003</cx:pt>
          <cx:pt idx="1074">3/19/2003</cx:pt>
          <cx:pt idx="1075">3/20/2003</cx:pt>
          <cx:pt idx="1076">3/21/2003</cx:pt>
          <cx:pt idx="1077">3/24/2003</cx:pt>
          <cx:pt idx="1078">3/25/2003</cx:pt>
          <cx:pt idx="1079">3/26/2003</cx:pt>
          <cx:pt idx="1080">3/27/2003</cx:pt>
          <cx:pt idx="1081">3/28/2003</cx:pt>
          <cx:pt idx="1082">3/31/2003</cx:pt>
          <cx:pt idx="1083">4/1/2003</cx:pt>
          <cx:pt idx="1084">4/2/2003</cx:pt>
          <cx:pt idx="1085">4/3/2003</cx:pt>
          <cx:pt idx="1086">4/4/2003</cx:pt>
          <cx:pt idx="1087">4/7/2003</cx:pt>
          <cx:pt idx="1088">4/8/2003</cx:pt>
          <cx:pt idx="1089">4/9/2003</cx:pt>
          <cx:pt idx="1090">4/10/2003</cx:pt>
          <cx:pt idx="1091">4/11/2003</cx:pt>
          <cx:pt idx="1092">4/14/2003</cx:pt>
          <cx:pt idx="1093">4/15/2003</cx:pt>
          <cx:pt idx="1094">4/16/2003</cx:pt>
          <cx:pt idx="1095">4/17/2003</cx:pt>
          <cx:pt idx="1096">4/21/2003</cx:pt>
          <cx:pt idx="1097">4/22/2003</cx:pt>
          <cx:pt idx="1098">4/23/2003</cx:pt>
          <cx:pt idx="1099">4/24/2003</cx:pt>
          <cx:pt idx="1100">4/25/2003</cx:pt>
          <cx:pt idx="1101">4/28/2003</cx:pt>
          <cx:pt idx="1102">4/29/2003</cx:pt>
          <cx:pt idx="1103">4/30/2003</cx:pt>
          <cx:pt idx="1104">5/1/2003</cx:pt>
          <cx:pt idx="1105">5/2/2003</cx:pt>
          <cx:pt idx="1106">5/5/2003</cx:pt>
          <cx:pt idx="1107">5/6/2003</cx:pt>
          <cx:pt idx="1108">5/7/2003</cx:pt>
          <cx:pt idx="1109">5/8/2003</cx:pt>
          <cx:pt idx="1110">5/9/2003</cx:pt>
          <cx:pt idx="1111">5/12/2003</cx:pt>
          <cx:pt idx="1112">5/13/2003</cx:pt>
          <cx:pt idx="1113">5/14/2003</cx:pt>
          <cx:pt idx="1114">5/15/2003</cx:pt>
          <cx:pt idx="1115">5/16/2003</cx:pt>
          <cx:pt idx="1116">5/19/2003</cx:pt>
          <cx:pt idx="1117">5/20/2003</cx:pt>
          <cx:pt idx="1118">5/21/2003</cx:pt>
          <cx:pt idx="1119">5/22/2003</cx:pt>
          <cx:pt idx="1120">5/23/2003</cx:pt>
          <cx:pt idx="1121">5/27/2003</cx:pt>
          <cx:pt idx="1122">5/28/2003</cx:pt>
          <cx:pt idx="1123">5/29/2003</cx:pt>
          <cx:pt idx="1124">5/30/2003</cx:pt>
          <cx:pt idx="1125">6/2/2003</cx:pt>
          <cx:pt idx="1126">6/3/2003</cx:pt>
          <cx:pt idx="1127">6/4/2003</cx:pt>
          <cx:pt idx="1128">6/5/2003</cx:pt>
          <cx:pt idx="1129">6/6/2003</cx:pt>
          <cx:pt idx="1130">6/9/2003</cx:pt>
          <cx:pt idx="1131">6/10/2003</cx:pt>
          <cx:pt idx="1132">6/11/2003</cx:pt>
          <cx:pt idx="1133">6/12/2003</cx:pt>
          <cx:pt idx="1134">6/13/2003</cx:pt>
          <cx:pt idx="1135">6/16/2003</cx:pt>
          <cx:pt idx="1136">6/17/2003</cx:pt>
          <cx:pt idx="1137">6/18/2003</cx:pt>
          <cx:pt idx="1138">6/19/2003</cx:pt>
          <cx:pt idx="1139">6/20/2003</cx:pt>
          <cx:pt idx="1140">6/23/2003</cx:pt>
          <cx:pt idx="1141">6/24/2003</cx:pt>
          <cx:pt idx="1142">6/25/2003</cx:pt>
          <cx:pt idx="1143">6/26/2003</cx:pt>
          <cx:pt idx="1144">6/27/2003</cx:pt>
          <cx:pt idx="1145">6/30/2003</cx:pt>
          <cx:pt idx="1146">7/1/2003</cx:pt>
          <cx:pt idx="1147">7/2/2003</cx:pt>
          <cx:pt idx="1148">7/3/2003</cx:pt>
          <cx:pt idx="1149">7/7/2003</cx:pt>
          <cx:pt idx="1150">7/8/2003</cx:pt>
          <cx:pt idx="1151">7/9/2003</cx:pt>
          <cx:pt idx="1152">7/10/2003</cx:pt>
          <cx:pt idx="1153">7/11/2003</cx:pt>
          <cx:pt idx="1154">7/14/2003</cx:pt>
          <cx:pt idx="1155">7/15/2003</cx:pt>
          <cx:pt idx="1156">7/16/2003</cx:pt>
          <cx:pt idx="1157">7/17/2003</cx:pt>
          <cx:pt idx="1158">7/18/2003</cx:pt>
          <cx:pt idx="1159">7/21/2003</cx:pt>
          <cx:pt idx="1160">7/22/2003</cx:pt>
          <cx:pt idx="1161">7/23/2003</cx:pt>
          <cx:pt idx="1162">7/24/2003</cx:pt>
          <cx:pt idx="1163">7/25/2003</cx:pt>
          <cx:pt idx="1164">7/28/2003</cx:pt>
          <cx:pt idx="1165">7/29/2003</cx:pt>
          <cx:pt idx="1166">7/30/2003</cx:pt>
          <cx:pt idx="1167">7/31/2003</cx:pt>
          <cx:pt idx="1168">8/1/2003</cx:pt>
          <cx:pt idx="1169">8/4/2003</cx:pt>
          <cx:pt idx="1170">8/5/2003</cx:pt>
          <cx:pt idx="1171">8/6/2003</cx:pt>
          <cx:pt idx="1172">8/7/2003</cx:pt>
          <cx:pt idx="1173">8/8/2003</cx:pt>
          <cx:pt idx="1174">8/11/2003</cx:pt>
          <cx:pt idx="1175">8/12/2003</cx:pt>
          <cx:pt idx="1176">8/13/2003</cx:pt>
          <cx:pt idx="1177">8/14/2003</cx:pt>
          <cx:pt idx="1178">8/15/2003</cx:pt>
          <cx:pt idx="1179">8/18/2003</cx:pt>
          <cx:pt idx="1180">8/19/2003</cx:pt>
          <cx:pt idx="1181">8/20/2003</cx:pt>
          <cx:pt idx="1182">8/21/2003</cx:pt>
          <cx:pt idx="1183">8/22/2003</cx:pt>
          <cx:pt idx="1184">8/25/2003</cx:pt>
          <cx:pt idx="1185">8/26/2003</cx:pt>
          <cx:pt idx="1186">8/27/2003</cx:pt>
          <cx:pt idx="1187">8/28/2003</cx:pt>
          <cx:pt idx="1188">8/29/2003</cx:pt>
          <cx:pt idx="1189">9/2/2003</cx:pt>
          <cx:pt idx="1190">9/3/2003</cx:pt>
          <cx:pt idx="1191">9/4/2003</cx:pt>
          <cx:pt idx="1192">9/5/2003</cx:pt>
          <cx:pt idx="1193">9/8/2003</cx:pt>
          <cx:pt idx="1194">9/9/2003</cx:pt>
          <cx:pt idx="1195">9/10/2003</cx:pt>
          <cx:pt idx="1196">9/11/2003</cx:pt>
          <cx:pt idx="1197">9/12/2003</cx:pt>
          <cx:pt idx="1198">9/15/2003</cx:pt>
          <cx:pt idx="1199">9/16/2003</cx:pt>
          <cx:pt idx="1200">9/17/2003</cx:pt>
          <cx:pt idx="1201">9/18/2003</cx:pt>
          <cx:pt idx="1202">9/19/2003</cx:pt>
          <cx:pt idx="1203">9/22/2003</cx:pt>
          <cx:pt idx="1204">9/23/2003</cx:pt>
          <cx:pt idx="1205">9/24/2003</cx:pt>
          <cx:pt idx="1206">9/25/2003</cx:pt>
          <cx:pt idx="1207">9/26/2003</cx:pt>
          <cx:pt idx="1208">9/29/2003</cx:pt>
          <cx:pt idx="1209">9/30/2003</cx:pt>
          <cx:pt idx="1210">10/1/2003</cx:pt>
          <cx:pt idx="1211">10/2/2003</cx:pt>
          <cx:pt idx="1212">10/3/2003</cx:pt>
          <cx:pt idx="1213">10/6/2003</cx:pt>
          <cx:pt idx="1214">10/7/2003</cx:pt>
          <cx:pt idx="1215">10/8/2003</cx:pt>
          <cx:pt idx="1216">10/9/2003</cx:pt>
          <cx:pt idx="1217">10/10/2003</cx:pt>
          <cx:pt idx="1218">10/13/2003</cx:pt>
          <cx:pt idx="1219">10/14/2003</cx:pt>
          <cx:pt idx="1220">10/15/2003</cx:pt>
          <cx:pt idx="1221">10/16/2003</cx:pt>
          <cx:pt idx="1222">10/17/2003</cx:pt>
          <cx:pt idx="1223">10/20/2003</cx:pt>
          <cx:pt idx="1224">10/21/2003</cx:pt>
          <cx:pt idx="1225">10/22/2003</cx:pt>
          <cx:pt idx="1226">10/23/2003</cx:pt>
          <cx:pt idx="1227">10/24/2003</cx:pt>
          <cx:pt idx="1228">10/27/2003</cx:pt>
          <cx:pt idx="1229">10/28/2003</cx:pt>
          <cx:pt idx="1230">10/29/2003</cx:pt>
          <cx:pt idx="1231">10/30/2003</cx:pt>
          <cx:pt idx="1232">10/31/2003</cx:pt>
          <cx:pt idx="1233">11/3/2003</cx:pt>
          <cx:pt idx="1234">11/4/2003</cx:pt>
          <cx:pt idx="1235">11/5/2003</cx:pt>
          <cx:pt idx="1236">11/6/2003</cx:pt>
          <cx:pt idx="1237">11/7/2003</cx:pt>
          <cx:pt idx="1238">11/10/2003</cx:pt>
          <cx:pt idx="1239">11/11/2003</cx:pt>
          <cx:pt idx="1240">11/12/2003</cx:pt>
          <cx:pt idx="1241">11/13/2003</cx:pt>
          <cx:pt idx="1242">11/14/2003</cx:pt>
          <cx:pt idx="1243">11/17/2003</cx:pt>
          <cx:pt idx="1244">11/18/2003</cx:pt>
          <cx:pt idx="1245">11/19/2003</cx:pt>
          <cx:pt idx="1246">11/20/2003</cx:pt>
          <cx:pt idx="1247">11/21/2003</cx:pt>
          <cx:pt idx="1248">11/24/2003</cx:pt>
          <cx:pt idx="1249">11/25/2003</cx:pt>
          <cx:pt idx="1250">11/26/2003</cx:pt>
          <cx:pt idx="1251">11/28/2003</cx:pt>
          <cx:pt idx="1252">12/1/2003</cx:pt>
          <cx:pt idx="1253">12/2/2003</cx:pt>
          <cx:pt idx="1254">12/3/2003</cx:pt>
          <cx:pt idx="1255">12/4/2003</cx:pt>
          <cx:pt idx="1256">12/5/2003</cx:pt>
          <cx:pt idx="1257">12/8/2003</cx:pt>
          <cx:pt idx="1258">12/9/2003</cx:pt>
          <cx:pt idx="1259">12/10/2003</cx:pt>
          <cx:pt idx="1260">12/11/2003</cx:pt>
          <cx:pt idx="1261">12/12/2003</cx:pt>
          <cx:pt idx="1262">12/15/2003</cx:pt>
          <cx:pt idx="1263">12/16/2003</cx:pt>
          <cx:pt idx="1264">12/17/2003</cx:pt>
          <cx:pt idx="1265">12/18/2003</cx:pt>
          <cx:pt idx="1266">12/19/2003</cx:pt>
          <cx:pt idx="1267">12/22/2003</cx:pt>
          <cx:pt idx="1268">12/23/2003</cx:pt>
          <cx:pt idx="1269">12/24/2003</cx:pt>
          <cx:pt idx="1270">12/26/2003</cx:pt>
          <cx:pt idx="1271">12/29/2003</cx:pt>
          <cx:pt idx="1272">12/30/2003</cx:pt>
          <cx:pt idx="1273">12/31/2003</cx:pt>
          <cx:pt idx="1274">1/2/2004</cx:pt>
          <cx:pt idx="1275">1/5/2004</cx:pt>
          <cx:pt idx="1276">1/6/2004</cx:pt>
          <cx:pt idx="1277">1/7/2004</cx:pt>
          <cx:pt idx="1278">1/8/2004</cx:pt>
          <cx:pt idx="1279">1/9/2004</cx:pt>
          <cx:pt idx="1280">1/12/2004</cx:pt>
          <cx:pt idx="1281">1/13/2004</cx:pt>
          <cx:pt idx="1282">1/14/2004</cx:pt>
          <cx:pt idx="1283">1/15/2004</cx:pt>
          <cx:pt idx="1284">1/16/2004</cx:pt>
          <cx:pt idx="1285">1/20/2004</cx:pt>
          <cx:pt idx="1286">1/21/2004</cx:pt>
          <cx:pt idx="1287">1/22/2004</cx:pt>
          <cx:pt idx="1288">1/23/2004</cx:pt>
          <cx:pt idx="1289">1/26/2004</cx:pt>
          <cx:pt idx="1290">1/27/2004</cx:pt>
          <cx:pt idx="1291">1/28/2004</cx:pt>
          <cx:pt idx="1292">1/29/2004</cx:pt>
          <cx:pt idx="1293">1/30/2004</cx:pt>
          <cx:pt idx="1294">2/2/2004</cx:pt>
          <cx:pt idx="1295">2/3/2004</cx:pt>
          <cx:pt idx="1296">2/4/2004</cx:pt>
          <cx:pt idx="1297">2/5/2004</cx:pt>
          <cx:pt idx="1298">2/6/2004</cx:pt>
          <cx:pt idx="1299">2/9/2004</cx:pt>
          <cx:pt idx="1300">2/10/2004</cx:pt>
          <cx:pt idx="1301">2/11/2004</cx:pt>
          <cx:pt idx="1302">2/12/2004</cx:pt>
          <cx:pt idx="1303">2/13/2004</cx:pt>
          <cx:pt idx="1304">2/17/2004</cx:pt>
          <cx:pt idx="1305">2/18/2004</cx:pt>
          <cx:pt idx="1306">2/19/2004</cx:pt>
          <cx:pt idx="1307">2/20/2004</cx:pt>
          <cx:pt idx="1308">2/23/2004</cx:pt>
          <cx:pt idx="1309">2/24/2004</cx:pt>
          <cx:pt idx="1310">2/25/2004</cx:pt>
          <cx:pt idx="1311">2/26/2004</cx:pt>
          <cx:pt idx="1312">2/27/2004</cx:pt>
          <cx:pt idx="1313">3/1/2004</cx:pt>
          <cx:pt idx="1314">3/2/2004</cx:pt>
          <cx:pt idx="1315">3/3/2004</cx:pt>
          <cx:pt idx="1316">3/4/2004</cx:pt>
          <cx:pt idx="1317">3/5/2004</cx:pt>
          <cx:pt idx="1318">3/8/2004</cx:pt>
          <cx:pt idx="1319">3/9/2004</cx:pt>
          <cx:pt idx="1320">3/10/2004</cx:pt>
          <cx:pt idx="1321">3/11/2004</cx:pt>
          <cx:pt idx="1322">3/12/2004</cx:pt>
          <cx:pt idx="1323">3/15/2004</cx:pt>
          <cx:pt idx="1324">3/16/2004</cx:pt>
          <cx:pt idx="1325">3/17/2004</cx:pt>
          <cx:pt idx="1326">3/18/2004</cx:pt>
          <cx:pt idx="1327">3/19/2004</cx:pt>
          <cx:pt idx="1328">3/22/2004</cx:pt>
          <cx:pt idx="1329">3/23/2004</cx:pt>
          <cx:pt idx="1330">3/24/2004</cx:pt>
          <cx:pt idx="1331">3/25/2004</cx:pt>
          <cx:pt idx="1332">3/26/2004</cx:pt>
          <cx:pt idx="1333">3/29/2004</cx:pt>
          <cx:pt idx="1334">3/30/2004</cx:pt>
          <cx:pt idx="1335">3/31/2004</cx:pt>
          <cx:pt idx="1336">4/1/2004</cx:pt>
          <cx:pt idx="1337">4/2/2004</cx:pt>
          <cx:pt idx="1338">4/5/2004</cx:pt>
          <cx:pt idx="1339">4/6/2004</cx:pt>
          <cx:pt idx="1340">4/7/2004</cx:pt>
          <cx:pt idx="1341">4/8/2004</cx:pt>
          <cx:pt idx="1342">4/12/2004</cx:pt>
          <cx:pt idx="1343">4/13/2004</cx:pt>
          <cx:pt idx="1344">4/14/2004</cx:pt>
          <cx:pt idx="1345">4/15/2004</cx:pt>
          <cx:pt idx="1346">4/16/2004</cx:pt>
          <cx:pt idx="1347">4/19/2004</cx:pt>
          <cx:pt idx="1348">4/20/2004</cx:pt>
          <cx:pt idx="1349">4/21/2004</cx:pt>
          <cx:pt idx="1350">4/22/2004</cx:pt>
          <cx:pt idx="1351">4/23/2004</cx:pt>
          <cx:pt idx="1352">4/26/2004</cx:pt>
          <cx:pt idx="1353">4/27/2004</cx:pt>
          <cx:pt idx="1354">4/28/2004</cx:pt>
          <cx:pt idx="1355">4/29/2004</cx:pt>
          <cx:pt idx="1356">4/30/2004</cx:pt>
          <cx:pt idx="1357">5/3/2004</cx:pt>
          <cx:pt idx="1358">5/4/2004</cx:pt>
          <cx:pt idx="1359">5/5/2004</cx:pt>
          <cx:pt idx="1360">5/6/2004</cx:pt>
          <cx:pt idx="1361">5/7/2004</cx:pt>
          <cx:pt idx="1362">5/10/2004</cx:pt>
          <cx:pt idx="1363">5/11/2004</cx:pt>
          <cx:pt idx="1364">5/12/2004</cx:pt>
          <cx:pt idx="1365">5/13/2004</cx:pt>
          <cx:pt idx="1366">5/14/2004</cx:pt>
          <cx:pt idx="1367">5/17/2004</cx:pt>
          <cx:pt idx="1368">5/18/2004</cx:pt>
          <cx:pt idx="1369">5/19/2004</cx:pt>
          <cx:pt idx="1370">5/20/2004</cx:pt>
          <cx:pt idx="1371">5/21/2004</cx:pt>
          <cx:pt idx="1372">5/24/2004</cx:pt>
          <cx:pt idx="1373">5/25/2004</cx:pt>
          <cx:pt idx="1374">5/26/2004</cx:pt>
          <cx:pt idx="1375">5/27/2004</cx:pt>
          <cx:pt idx="1376">5/28/2004</cx:pt>
          <cx:pt idx="1377">6/1/2004</cx:pt>
          <cx:pt idx="1378">6/2/2004</cx:pt>
          <cx:pt idx="1379">6/3/2004</cx:pt>
          <cx:pt idx="1380">6/4/2004</cx:pt>
          <cx:pt idx="1381">6/7/2004</cx:pt>
          <cx:pt idx="1382">6/8/2004</cx:pt>
          <cx:pt idx="1383">6/9/2004</cx:pt>
          <cx:pt idx="1384">6/10/2004</cx:pt>
          <cx:pt idx="1385">6/14/2004</cx:pt>
          <cx:pt idx="1386">6/15/2004</cx:pt>
          <cx:pt idx="1387">6/16/2004</cx:pt>
          <cx:pt idx="1388">6/17/2004</cx:pt>
          <cx:pt idx="1389">6/18/2004</cx:pt>
          <cx:pt idx="1390">6/21/2004</cx:pt>
          <cx:pt idx="1391">6/22/2004</cx:pt>
          <cx:pt idx="1392">6/23/2004</cx:pt>
          <cx:pt idx="1393">6/24/2004</cx:pt>
          <cx:pt idx="1394">6/25/2004</cx:pt>
          <cx:pt idx="1395">6/28/2004</cx:pt>
          <cx:pt idx="1396">6/29/2004</cx:pt>
          <cx:pt idx="1397">6/30/2004</cx:pt>
          <cx:pt idx="1398">7/1/2004</cx:pt>
          <cx:pt idx="1399">7/2/2004</cx:pt>
          <cx:pt idx="1400">7/6/2004</cx:pt>
          <cx:pt idx="1401">7/7/2004</cx:pt>
          <cx:pt idx="1402">7/8/2004</cx:pt>
          <cx:pt idx="1403">7/9/2004</cx:pt>
          <cx:pt idx="1404">7/12/2004</cx:pt>
          <cx:pt idx="1405">7/13/2004</cx:pt>
          <cx:pt idx="1406">7/14/2004</cx:pt>
          <cx:pt idx="1407">7/15/2004</cx:pt>
          <cx:pt idx="1408">7/16/2004</cx:pt>
          <cx:pt idx="1409">7/19/2004</cx:pt>
          <cx:pt idx="1410">7/20/2004</cx:pt>
          <cx:pt idx="1411">7/21/2004</cx:pt>
          <cx:pt idx="1412">7/22/2004</cx:pt>
          <cx:pt idx="1413">7/23/2004</cx:pt>
          <cx:pt idx="1414">7/26/2004</cx:pt>
          <cx:pt idx="1415">7/27/2004</cx:pt>
          <cx:pt idx="1416">7/28/2004</cx:pt>
          <cx:pt idx="1417">7/29/2004</cx:pt>
          <cx:pt idx="1418">7/30/2004</cx:pt>
          <cx:pt idx="1419">8/2/2004</cx:pt>
          <cx:pt idx="1420">8/3/2004</cx:pt>
          <cx:pt idx="1421">8/4/2004</cx:pt>
          <cx:pt idx="1422">8/5/2004</cx:pt>
          <cx:pt idx="1423">8/6/2004</cx:pt>
          <cx:pt idx="1424">8/9/2004</cx:pt>
          <cx:pt idx="1425">8/10/2004</cx:pt>
          <cx:pt idx="1426">8/11/2004</cx:pt>
          <cx:pt idx="1427">8/12/2004</cx:pt>
          <cx:pt idx="1428">8/13/2004</cx:pt>
          <cx:pt idx="1429">8/16/2004</cx:pt>
          <cx:pt idx="1430">8/17/2004</cx:pt>
          <cx:pt idx="1431">8/18/2004</cx:pt>
          <cx:pt idx="1432">8/19/2004</cx:pt>
          <cx:pt idx="1433">8/20/2004</cx:pt>
          <cx:pt idx="1434">8/23/2004</cx:pt>
          <cx:pt idx="1435">8/24/2004</cx:pt>
          <cx:pt idx="1436">8/25/2004</cx:pt>
          <cx:pt idx="1437">8/26/2004</cx:pt>
          <cx:pt idx="1438">8/27/2004</cx:pt>
          <cx:pt idx="1439">8/30/2004</cx:pt>
          <cx:pt idx="1440">8/31/2004</cx:pt>
          <cx:pt idx="1441">9/1/2004</cx:pt>
          <cx:pt idx="1442">9/2/2004</cx:pt>
          <cx:pt idx="1443">9/3/2004</cx:pt>
          <cx:pt idx="1444">9/7/2004</cx:pt>
          <cx:pt idx="1445">9/8/2004</cx:pt>
          <cx:pt idx="1446">9/9/2004</cx:pt>
          <cx:pt idx="1447">9/10/2004</cx:pt>
          <cx:pt idx="1448">9/13/2004</cx:pt>
          <cx:pt idx="1449">9/14/2004</cx:pt>
          <cx:pt idx="1450">9/15/2004</cx:pt>
          <cx:pt idx="1451">9/16/2004</cx:pt>
          <cx:pt idx="1452">9/17/2004</cx:pt>
          <cx:pt idx="1453">9/20/2004</cx:pt>
          <cx:pt idx="1454">9/21/2004</cx:pt>
          <cx:pt idx="1455">9/22/2004</cx:pt>
          <cx:pt idx="1456">9/23/2004</cx:pt>
          <cx:pt idx="1457">9/24/2004</cx:pt>
          <cx:pt idx="1458">9/27/2004</cx:pt>
          <cx:pt idx="1459">9/28/2004</cx:pt>
          <cx:pt idx="1460">9/29/2004</cx:pt>
          <cx:pt idx="1461">9/30/2004</cx:pt>
          <cx:pt idx="1462">10/1/2004</cx:pt>
          <cx:pt idx="1463">10/4/2004</cx:pt>
          <cx:pt idx="1464">10/5/2004</cx:pt>
          <cx:pt idx="1465">10/6/2004</cx:pt>
          <cx:pt idx="1466">10/7/2004</cx:pt>
          <cx:pt idx="1467">10/8/2004</cx:pt>
          <cx:pt idx="1468">10/11/2004</cx:pt>
          <cx:pt idx="1469">10/12/2004</cx:pt>
          <cx:pt idx="1470">10/13/2004</cx:pt>
          <cx:pt idx="1471">10/14/2004</cx:pt>
          <cx:pt idx="1472">10/15/2004</cx:pt>
          <cx:pt idx="1473">10/18/2004</cx:pt>
          <cx:pt idx="1474">10/19/2004</cx:pt>
          <cx:pt idx="1475">10/20/2004</cx:pt>
          <cx:pt idx="1476">10/21/2004</cx:pt>
          <cx:pt idx="1477">10/22/2004</cx:pt>
          <cx:pt idx="1478">10/25/2004</cx:pt>
          <cx:pt idx="1479">10/26/2004</cx:pt>
          <cx:pt idx="1480">10/27/2004</cx:pt>
          <cx:pt idx="1481">10/28/2004</cx:pt>
          <cx:pt idx="1482">10/29/2004</cx:pt>
          <cx:pt idx="1483">11/1/2004</cx:pt>
          <cx:pt idx="1484">11/2/2004</cx:pt>
          <cx:pt idx="1485">11/3/2004</cx:pt>
          <cx:pt idx="1486">11/4/2004</cx:pt>
          <cx:pt idx="1487">11/5/2004</cx:pt>
          <cx:pt idx="1488">11/8/2004</cx:pt>
          <cx:pt idx="1489">11/9/2004</cx:pt>
          <cx:pt idx="1490">11/10/2004</cx:pt>
          <cx:pt idx="1491">11/11/2004</cx:pt>
          <cx:pt idx="1492">11/12/2004</cx:pt>
          <cx:pt idx="1493">11/15/2004</cx:pt>
          <cx:pt idx="1494">11/16/2004</cx:pt>
          <cx:pt idx="1495">11/17/2004</cx:pt>
          <cx:pt idx="1496">11/18/2004</cx:pt>
          <cx:pt idx="1497">11/19/2004</cx:pt>
          <cx:pt idx="1498">11/22/2004</cx:pt>
          <cx:pt idx="1499">11/23/2004</cx:pt>
          <cx:pt idx="1500">11/24/2004</cx:pt>
          <cx:pt idx="1501">11/26/2004</cx:pt>
          <cx:pt idx="1502">11/29/2004</cx:pt>
          <cx:pt idx="1503">11/30/2004</cx:pt>
          <cx:pt idx="1504">12/1/2004</cx:pt>
          <cx:pt idx="1505">12/2/2004</cx:pt>
          <cx:pt idx="1506">12/3/2004</cx:pt>
          <cx:pt idx="1507">12/6/2004</cx:pt>
          <cx:pt idx="1508">12/7/2004</cx:pt>
          <cx:pt idx="1509">12/8/2004</cx:pt>
          <cx:pt idx="1510">12/9/2004</cx:pt>
          <cx:pt idx="1511">12/10/2004</cx:pt>
          <cx:pt idx="1512">12/13/2004</cx:pt>
          <cx:pt idx="1513">12/14/2004</cx:pt>
          <cx:pt idx="1514">12/15/2004</cx:pt>
          <cx:pt idx="1515">12/16/2004</cx:pt>
          <cx:pt idx="1516">12/17/2004</cx:pt>
          <cx:pt idx="1517">12/20/2004</cx:pt>
          <cx:pt idx="1518">12/21/2004</cx:pt>
          <cx:pt idx="1519">12/22/2004</cx:pt>
          <cx:pt idx="1520">12/23/2004</cx:pt>
          <cx:pt idx="1521">12/27/2004</cx:pt>
          <cx:pt idx="1522">12/28/2004</cx:pt>
          <cx:pt idx="1523">12/29/2004</cx:pt>
          <cx:pt idx="1524">12/30/2004</cx:pt>
          <cx:pt idx="1525">12/31/2004</cx:pt>
          <cx:pt idx="1526">1/3/2005</cx:pt>
          <cx:pt idx="1527">1/4/2005</cx:pt>
          <cx:pt idx="1528">1/5/2005</cx:pt>
          <cx:pt idx="1529">1/6/2005</cx:pt>
          <cx:pt idx="1530">1/7/2005</cx:pt>
          <cx:pt idx="1531">1/10/2005</cx:pt>
          <cx:pt idx="1532">1/11/2005</cx:pt>
          <cx:pt idx="1533">1/12/2005</cx:pt>
          <cx:pt idx="1534">1/13/2005</cx:pt>
          <cx:pt idx="1535">1/14/2005</cx:pt>
          <cx:pt idx="1536">1/18/2005</cx:pt>
          <cx:pt idx="1537">1/19/2005</cx:pt>
          <cx:pt idx="1538">1/20/2005</cx:pt>
          <cx:pt idx="1539">1/21/2005</cx:pt>
          <cx:pt idx="1540">1/24/2005</cx:pt>
          <cx:pt idx="1541">1/25/2005</cx:pt>
          <cx:pt idx="1542">1/26/2005</cx:pt>
          <cx:pt idx="1543">1/27/2005</cx:pt>
          <cx:pt idx="1544">1/28/2005</cx:pt>
          <cx:pt idx="1545">1/31/2005</cx:pt>
          <cx:pt idx="1546">2/1/2005</cx:pt>
          <cx:pt idx="1547">2/2/2005</cx:pt>
          <cx:pt idx="1548">2/3/2005</cx:pt>
          <cx:pt idx="1549">2/4/2005</cx:pt>
          <cx:pt idx="1550">2/7/2005</cx:pt>
          <cx:pt idx="1551">2/8/2005</cx:pt>
          <cx:pt idx="1552">2/9/2005</cx:pt>
          <cx:pt idx="1553">2/10/2005</cx:pt>
          <cx:pt idx="1554">2/11/2005</cx:pt>
          <cx:pt idx="1555">2/14/2005</cx:pt>
          <cx:pt idx="1556">2/15/2005</cx:pt>
          <cx:pt idx="1557">2/16/2005</cx:pt>
          <cx:pt idx="1558">2/17/2005</cx:pt>
          <cx:pt idx="1559">2/18/2005</cx:pt>
          <cx:pt idx="1560">2/22/2005</cx:pt>
          <cx:pt idx="1561">2/23/2005</cx:pt>
          <cx:pt idx="1562">2/24/2005</cx:pt>
          <cx:pt idx="1563">2/25/2005</cx:pt>
          <cx:pt idx="1564">2/28/2005</cx:pt>
          <cx:pt idx="1565">3/1/2005</cx:pt>
          <cx:pt idx="1566">3/2/2005</cx:pt>
          <cx:pt idx="1567">3/3/2005</cx:pt>
          <cx:pt idx="1568">3/4/2005</cx:pt>
          <cx:pt idx="1569">3/7/2005</cx:pt>
          <cx:pt idx="1570">3/8/2005</cx:pt>
          <cx:pt idx="1571">3/9/2005</cx:pt>
          <cx:pt idx="1572">3/10/2005</cx:pt>
          <cx:pt idx="1573">3/11/2005</cx:pt>
          <cx:pt idx="1574">3/14/2005</cx:pt>
          <cx:pt idx="1575">3/15/2005</cx:pt>
          <cx:pt idx="1576">3/16/2005</cx:pt>
          <cx:pt idx="1577">3/17/2005</cx:pt>
          <cx:pt idx="1578">3/18/2005</cx:pt>
          <cx:pt idx="1579">3/21/2005</cx:pt>
          <cx:pt idx="1580">3/22/2005</cx:pt>
          <cx:pt idx="1581">3/23/2005</cx:pt>
          <cx:pt idx="1582">3/24/2005</cx:pt>
          <cx:pt idx="1583">3/28/2005</cx:pt>
          <cx:pt idx="1584">3/29/2005</cx:pt>
          <cx:pt idx="1585">3/30/2005</cx:pt>
          <cx:pt idx="1586">3/31/2005</cx:pt>
          <cx:pt idx="1587">4/1/2005</cx:pt>
          <cx:pt idx="1588">4/4/2005</cx:pt>
          <cx:pt idx="1589">4/5/2005</cx:pt>
          <cx:pt idx="1590">4/6/2005</cx:pt>
          <cx:pt idx="1591">4/7/2005</cx:pt>
          <cx:pt idx="1592">4/8/2005</cx:pt>
          <cx:pt idx="1593">4/11/2005</cx:pt>
          <cx:pt idx="1594">4/12/2005</cx:pt>
          <cx:pt idx="1595">4/13/2005</cx:pt>
          <cx:pt idx="1596">4/14/2005</cx:pt>
          <cx:pt idx="1597">4/15/2005</cx:pt>
          <cx:pt idx="1598">4/18/2005</cx:pt>
          <cx:pt idx="1599">4/19/2005</cx:pt>
          <cx:pt idx="1600">4/20/2005</cx:pt>
          <cx:pt idx="1601">4/21/2005</cx:pt>
          <cx:pt idx="1602">4/22/2005</cx:pt>
          <cx:pt idx="1603">4/25/2005</cx:pt>
          <cx:pt idx="1604">4/26/2005</cx:pt>
          <cx:pt idx="1605">4/27/2005</cx:pt>
          <cx:pt idx="1606">4/28/2005</cx:pt>
          <cx:pt idx="1607">4/29/2005</cx:pt>
          <cx:pt idx="1608">5/2/2005</cx:pt>
          <cx:pt idx="1609">5/3/2005</cx:pt>
          <cx:pt idx="1610">5/4/2005</cx:pt>
          <cx:pt idx="1611">5/5/2005</cx:pt>
          <cx:pt idx="1612">5/6/2005</cx:pt>
          <cx:pt idx="1613">5/9/2005</cx:pt>
          <cx:pt idx="1614">5/10/2005</cx:pt>
          <cx:pt idx="1615">5/11/2005</cx:pt>
          <cx:pt idx="1616">5/12/2005</cx:pt>
          <cx:pt idx="1617">5/13/2005</cx:pt>
          <cx:pt idx="1618">5/16/2005</cx:pt>
          <cx:pt idx="1619">5/17/2005</cx:pt>
          <cx:pt idx="1620">5/18/2005</cx:pt>
          <cx:pt idx="1621">5/19/2005</cx:pt>
          <cx:pt idx="1622">5/20/2005</cx:pt>
          <cx:pt idx="1623">5/23/2005</cx:pt>
          <cx:pt idx="1624">5/24/2005</cx:pt>
          <cx:pt idx="1625">5/25/2005</cx:pt>
          <cx:pt idx="1626">5/26/2005</cx:pt>
          <cx:pt idx="1627">5/27/2005</cx:pt>
          <cx:pt idx="1628">5/31/2005</cx:pt>
          <cx:pt idx="1629">6/1/2005</cx:pt>
          <cx:pt idx="1630">6/2/2005</cx:pt>
          <cx:pt idx="1631">6/3/2005</cx:pt>
          <cx:pt idx="1632">6/6/2005</cx:pt>
          <cx:pt idx="1633">6/7/2005</cx:pt>
          <cx:pt idx="1634">6/8/2005</cx:pt>
          <cx:pt idx="1635">6/9/2005</cx:pt>
          <cx:pt idx="1636">6/10/2005</cx:pt>
          <cx:pt idx="1637">6/13/2005</cx:pt>
          <cx:pt idx="1638">6/14/2005</cx:pt>
          <cx:pt idx="1639">6/15/2005</cx:pt>
          <cx:pt idx="1640">6/16/2005</cx:pt>
          <cx:pt idx="1641">6/17/2005</cx:pt>
          <cx:pt idx="1642">6/20/2005</cx:pt>
          <cx:pt idx="1643">6/21/2005</cx:pt>
          <cx:pt idx="1644">6/22/2005</cx:pt>
          <cx:pt idx="1645">6/23/2005</cx:pt>
          <cx:pt idx="1646">6/24/2005</cx:pt>
          <cx:pt idx="1647">6/27/2005</cx:pt>
          <cx:pt idx="1648">6/28/2005</cx:pt>
          <cx:pt idx="1649">6/29/2005</cx:pt>
          <cx:pt idx="1650">6/30/2005</cx:pt>
          <cx:pt idx="1651">7/1/2005</cx:pt>
          <cx:pt idx="1652">7/5/2005</cx:pt>
          <cx:pt idx="1653">7/6/2005</cx:pt>
          <cx:pt idx="1654">7/7/2005</cx:pt>
          <cx:pt idx="1655">7/8/2005</cx:pt>
          <cx:pt idx="1656">7/11/2005</cx:pt>
          <cx:pt idx="1657">7/12/2005</cx:pt>
          <cx:pt idx="1658">7/13/2005</cx:pt>
          <cx:pt idx="1659">7/14/2005</cx:pt>
          <cx:pt idx="1660">7/15/2005</cx:pt>
          <cx:pt idx="1661">7/18/2005</cx:pt>
          <cx:pt idx="1662">7/19/2005</cx:pt>
          <cx:pt idx="1663">7/20/2005</cx:pt>
          <cx:pt idx="1664">7/21/2005</cx:pt>
          <cx:pt idx="1665">7/22/2005</cx:pt>
          <cx:pt idx="1666">7/25/2005</cx:pt>
          <cx:pt idx="1667">7/26/2005</cx:pt>
          <cx:pt idx="1668">7/27/2005</cx:pt>
          <cx:pt idx="1669">7/28/2005</cx:pt>
          <cx:pt idx="1670">7/29/2005</cx:pt>
          <cx:pt idx="1671">8/1/2005</cx:pt>
          <cx:pt idx="1672">8/2/2005</cx:pt>
          <cx:pt idx="1673">8/3/2005</cx:pt>
          <cx:pt idx="1674">8/4/2005</cx:pt>
          <cx:pt idx="1675">8/5/2005</cx:pt>
          <cx:pt idx="1676">8/8/2005</cx:pt>
          <cx:pt idx="1677">8/9/2005</cx:pt>
          <cx:pt idx="1678">8/10/2005</cx:pt>
          <cx:pt idx="1679">8/11/2005</cx:pt>
          <cx:pt idx="1680">8/12/2005</cx:pt>
          <cx:pt idx="1681">8/15/2005</cx:pt>
          <cx:pt idx="1682">8/16/2005</cx:pt>
          <cx:pt idx="1683">8/17/2005</cx:pt>
          <cx:pt idx="1684">8/18/2005</cx:pt>
          <cx:pt idx="1685">8/19/2005</cx:pt>
          <cx:pt idx="1686">8/22/2005</cx:pt>
          <cx:pt idx="1687">8/23/2005</cx:pt>
          <cx:pt idx="1688">8/24/2005</cx:pt>
          <cx:pt idx="1689">8/25/2005</cx:pt>
          <cx:pt idx="1690">8/26/2005</cx:pt>
          <cx:pt idx="1691">8/29/2005</cx:pt>
          <cx:pt idx="1692">8/30/2005</cx:pt>
          <cx:pt idx="1693">8/31/2005</cx:pt>
          <cx:pt idx="1694">9/1/2005</cx:pt>
          <cx:pt idx="1695">9/2/2005</cx:pt>
          <cx:pt idx="1696">9/6/2005</cx:pt>
          <cx:pt idx="1697">9/7/2005</cx:pt>
          <cx:pt idx="1698">9/8/2005</cx:pt>
          <cx:pt idx="1699">9/9/2005</cx:pt>
          <cx:pt idx="1700">9/12/2005</cx:pt>
          <cx:pt idx="1701">9/13/2005</cx:pt>
          <cx:pt idx="1702">9/14/2005</cx:pt>
          <cx:pt idx="1703">9/15/2005</cx:pt>
          <cx:pt idx="1704">9/16/2005</cx:pt>
          <cx:pt idx="1705">9/19/2005</cx:pt>
          <cx:pt idx="1706">9/20/2005</cx:pt>
          <cx:pt idx="1707">9/21/2005</cx:pt>
          <cx:pt idx="1708">9/22/2005</cx:pt>
          <cx:pt idx="1709">9/23/2005</cx:pt>
          <cx:pt idx="1710">9/26/2005</cx:pt>
          <cx:pt idx="1711">9/27/2005</cx:pt>
          <cx:pt idx="1712">9/28/2005</cx:pt>
          <cx:pt idx="1713">9/29/2005</cx:pt>
          <cx:pt idx="1714">9/30/2005</cx:pt>
          <cx:pt idx="1715">10/3/2005</cx:pt>
          <cx:pt idx="1716">10/4/2005</cx:pt>
          <cx:pt idx="1717">10/5/2005</cx:pt>
          <cx:pt idx="1718">10/6/2005</cx:pt>
          <cx:pt idx="1719">10/7/2005</cx:pt>
          <cx:pt idx="1720">10/10/2005</cx:pt>
          <cx:pt idx="1721">10/11/2005</cx:pt>
          <cx:pt idx="1722">10/12/2005</cx:pt>
          <cx:pt idx="1723">10/13/2005</cx:pt>
          <cx:pt idx="1724">10/14/2005</cx:pt>
          <cx:pt idx="1725">10/17/2005</cx:pt>
          <cx:pt idx="1726">10/18/2005</cx:pt>
          <cx:pt idx="1727">10/19/2005</cx:pt>
          <cx:pt idx="1728">10/20/2005</cx:pt>
          <cx:pt idx="1729">10/21/2005</cx:pt>
          <cx:pt idx="1730">10/24/2005</cx:pt>
          <cx:pt idx="1731">10/25/2005</cx:pt>
          <cx:pt idx="1732">10/26/2005</cx:pt>
          <cx:pt idx="1733">10/27/2005</cx:pt>
          <cx:pt idx="1734">10/28/2005</cx:pt>
          <cx:pt idx="1735">10/31/2005</cx:pt>
          <cx:pt idx="1736">11/1/2005</cx:pt>
          <cx:pt idx="1737">11/2/2005</cx:pt>
          <cx:pt idx="1738">11/3/2005</cx:pt>
          <cx:pt idx="1739">11/4/2005</cx:pt>
          <cx:pt idx="1740">11/7/2005</cx:pt>
          <cx:pt idx="1741">11/8/2005</cx:pt>
          <cx:pt idx="1742">11/9/2005</cx:pt>
          <cx:pt idx="1743">11/10/2005</cx:pt>
          <cx:pt idx="1744">11/11/2005</cx:pt>
          <cx:pt idx="1745">11/14/2005</cx:pt>
          <cx:pt idx="1746">11/15/2005</cx:pt>
          <cx:pt idx="1747">11/16/2005</cx:pt>
          <cx:pt idx="1748">11/17/2005</cx:pt>
          <cx:pt idx="1749">11/18/2005</cx:pt>
          <cx:pt idx="1750">11/21/2005</cx:pt>
          <cx:pt idx="1751">11/22/2005</cx:pt>
          <cx:pt idx="1752">11/23/2005</cx:pt>
          <cx:pt idx="1753">11/25/2005</cx:pt>
          <cx:pt idx="1754">11/28/2005</cx:pt>
          <cx:pt idx="1755">11/29/2005</cx:pt>
          <cx:pt idx="1756">11/30/2005</cx:pt>
          <cx:pt idx="1757">12/1/2005</cx:pt>
          <cx:pt idx="1758">12/2/2005</cx:pt>
          <cx:pt idx="1759">12/5/2005</cx:pt>
          <cx:pt idx="1760">12/6/2005</cx:pt>
          <cx:pt idx="1761">12/7/2005</cx:pt>
          <cx:pt idx="1762">12/8/2005</cx:pt>
          <cx:pt idx="1763">12/9/2005</cx:pt>
          <cx:pt idx="1764">12/12/2005</cx:pt>
          <cx:pt idx="1765">12/13/2005</cx:pt>
          <cx:pt idx="1766">12/14/2005</cx:pt>
          <cx:pt idx="1767">12/15/2005</cx:pt>
          <cx:pt idx="1768">12/16/2005</cx:pt>
          <cx:pt idx="1769">12/19/2005</cx:pt>
          <cx:pt idx="1770">12/20/2005</cx:pt>
          <cx:pt idx="1771">12/21/2005</cx:pt>
          <cx:pt idx="1772">12/22/2005</cx:pt>
          <cx:pt idx="1773">12/23/2005</cx:pt>
          <cx:pt idx="1774">12/27/2005</cx:pt>
          <cx:pt idx="1775">12/28/2005</cx:pt>
          <cx:pt idx="1776">12/29/2005</cx:pt>
          <cx:pt idx="1777">12/30/2005</cx:pt>
          <cx:pt idx="1778">1/3/2006</cx:pt>
          <cx:pt idx="1779">1/4/2006</cx:pt>
          <cx:pt idx="1780">1/5/2006</cx:pt>
          <cx:pt idx="1781">1/6/2006</cx:pt>
          <cx:pt idx="1782">1/9/2006</cx:pt>
          <cx:pt idx="1783">1/10/2006</cx:pt>
          <cx:pt idx="1784">1/11/2006</cx:pt>
          <cx:pt idx="1785">1/12/2006</cx:pt>
          <cx:pt idx="1786">1/13/2006</cx:pt>
          <cx:pt idx="1787">1/17/2006</cx:pt>
          <cx:pt idx="1788">1/18/2006</cx:pt>
          <cx:pt idx="1789">1/19/2006</cx:pt>
          <cx:pt idx="1790">1/20/2006</cx:pt>
          <cx:pt idx="1791">1/23/2006</cx:pt>
          <cx:pt idx="1792">1/24/2006</cx:pt>
          <cx:pt idx="1793">1/25/2006</cx:pt>
          <cx:pt idx="1794">1/26/2006</cx:pt>
          <cx:pt idx="1795">1/27/2006</cx:pt>
          <cx:pt idx="1796">1/30/2006</cx:pt>
          <cx:pt idx="1797">1/31/2006</cx:pt>
          <cx:pt idx="1798">2/1/2006</cx:pt>
          <cx:pt idx="1799">2/2/2006</cx:pt>
          <cx:pt idx="1800">2/3/2006</cx:pt>
          <cx:pt idx="1801">2/6/2006</cx:pt>
          <cx:pt idx="1802">2/7/2006</cx:pt>
          <cx:pt idx="1803">2/8/2006</cx:pt>
          <cx:pt idx="1804">2/9/2006</cx:pt>
          <cx:pt idx="1805">2/10/2006</cx:pt>
          <cx:pt idx="1806">2/13/2006</cx:pt>
          <cx:pt idx="1807">2/14/2006</cx:pt>
          <cx:pt idx="1808">2/15/2006</cx:pt>
          <cx:pt idx="1809">2/16/2006</cx:pt>
          <cx:pt idx="1810">2/17/2006</cx:pt>
          <cx:pt idx="1811">2/21/2006</cx:pt>
          <cx:pt idx="1812">2/22/2006</cx:pt>
          <cx:pt idx="1813">2/23/2006</cx:pt>
          <cx:pt idx="1814">2/24/2006</cx:pt>
          <cx:pt idx="1815">2/27/2006</cx:pt>
          <cx:pt idx="1816">2/28/2006</cx:pt>
          <cx:pt idx="1817">3/1/2006</cx:pt>
          <cx:pt idx="1818">3/2/2006</cx:pt>
          <cx:pt idx="1819">3/3/2006</cx:pt>
          <cx:pt idx="1820">3/6/2006</cx:pt>
          <cx:pt idx="1821">3/7/2006</cx:pt>
          <cx:pt idx="1822">3/8/2006</cx:pt>
          <cx:pt idx="1823">3/9/2006</cx:pt>
          <cx:pt idx="1824">3/10/2006</cx:pt>
          <cx:pt idx="1825">3/13/2006</cx:pt>
          <cx:pt idx="1826">3/14/2006</cx:pt>
          <cx:pt idx="1827">3/15/2006</cx:pt>
          <cx:pt idx="1828">3/16/2006</cx:pt>
          <cx:pt idx="1829">3/17/2006</cx:pt>
          <cx:pt idx="1830">3/20/2006</cx:pt>
          <cx:pt idx="1831">3/21/2006</cx:pt>
          <cx:pt idx="1832">3/22/2006</cx:pt>
          <cx:pt idx="1833">3/23/2006</cx:pt>
          <cx:pt idx="1834">3/24/2006</cx:pt>
          <cx:pt idx="1835">3/27/2006</cx:pt>
          <cx:pt idx="1836">3/28/2006</cx:pt>
          <cx:pt idx="1837">3/29/2006</cx:pt>
          <cx:pt idx="1838">3/30/2006</cx:pt>
          <cx:pt idx="1839">3/31/2006</cx:pt>
          <cx:pt idx="1840">4/3/2006</cx:pt>
          <cx:pt idx="1841">4/4/2006</cx:pt>
          <cx:pt idx="1842">4/5/2006</cx:pt>
          <cx:pt idx="1843">4/6/2006</cx:pt>
          <cx:pt idx="1844">4/7/2006</cx:pt>
          <cx:pt idx="1845">4/10/2006</cx:pt>
          <cx:pt idx="1846">4/11/2006</cx:pt>
          <cx:pt idx="1847">4/12/2006</cx:pt>
          <cx:pt idx="1848">4/13/2006</cx:pt>
          <cx:pt idx="1849">4/17/2006</cx:pt>
          <cx:pt idx="1850">4/18/2006</cx:pt>
          <cx:pt idx="1851">4/19/2006</cx:pt>
          <cx:pt idx="1852">4/20/2006</cx:pt>
          <cx:pt idx="1853">4/21/2006</cx:pt>
          <cx:pt idx="1854">4/24/2006</cx:pt>
          <cx:pt idx="1855">4/25/2006</cx:pt>
          <cx:pt idx="1856">4/26/2006</cx:pt>
          <cx:pt idx="1857">4/27/2006</cx:pt>
          <cx:pt idx="1858">4/28/2006</cx:pt>
          <cx:pt idx="1859">5/1/2006</cx:pt>
          <cx:pt idx="1860">5/2/2006</cx:pt>
          <cx:pt idx="1861">5/3/2006</cx:pt>
          <cx:pt idx="1862">5/4/2006</cx:pt>
          <cx:pt idx="1863">5/5/2006</cx:pt>
          <cx:pt idx="1864">5/8/2006</cx:pt>
          <cx:pt idx="1865">5/9/2006</cx:pt>
          <cx:pt idx="1866">5/10/2006</cx:pt>
          <cx:pt idx="1867">5/11/2006</cx:pt>
          <cx:pt idx="1868">5/12/2006</cx:pt>
          <cx:pt idx="1869">5/15/2006</cx:pt>
          <cx:pt idx="1870">5/16/2006</cx:pt>
          <cx:pt idx="1871">5/17/2006</cx:pt>
          <cx:pt idx="1872">5/18/2006</cx:pt>
          <cx:pt idx="1873">5/19/2006</cx:pt>
          <cx:pt idx="1874">5/22/2006</cx:pt>
          <cx:pt idx="1875">5/23/2006</cx:pt>
          <cx:pt idx="1876">5/24/2006</cx:pt>
          <cx:pt idx="1877">5/25/2006</cx:pt>
          <cx:pt idx="1878">5/26/2006</cx:pt>
          <cx:pt idx="1879">5/30/2006</cx:pt>
          <cx:pt idx="1880">5/31/2006</cx:pt>
          <cx:pt idx="1881">6/1/2006</cx:pt>
          <cx:pt idx="1882">6/2/2006</cx:pt>
          <cx:pt idx="1883">6/5/2006</cx:pt>
          <cx:pt idx="1884">6/6/2006</cx:pt>
          <cx:pt idx="1885">6/7/2006</cx:pt>
          <cx:pt idx="1886">6/8/2006</cx:pt>
          <cx:pt idx="1887">6/9/2006</cx:pt>
          <cx:pt idx="1888">6/12/2006</cx:pt>
          <cx:pt idx="1889">6/13/2006</cx:pt>
          <cx:pt idx="1890">6/14/2006</cx:pt>
          <cx:pt idx="1891">6/15/2006</cx:pt>
          <cx:pt idx="1892">6/16/2006</cx:pt>
          <cx:pt idx="1893">6/19/2006</cx:pt>
          <cx:pt idx="1894">6/20/2006</cx:pt>
          <cx:pt idx="1895">6/21/2006</cx:pt>
          <cx:pt idx="1896">6/22/2006</cx:pt>
          <cx:pt idx="1897">6/23/2006</cx:pt>
          <cx:pt idx="1898">6/26/2006</cx:pt>
          <cx:pt idx="1899">6/27/2006</cx:pt>
          <cx:pt idx="1900">6/28/2006</cx:pt>
          <cx:pt idx="1901">6/29/2006</cx:pt>
          <cx:pt idx="1902">6/30/2006</cx:pt>
          <cx:pt idx="1903">7/3/2006</cx:pt>
          <cx:pt idx="1904">7/5/2006</cx:pt>
          <cx:pt idx="1905">7/6/2006</cx:pt>
          <cx:pt idx="1906">7/7/2006</cx:pt>
          <cx:pt idx="1907">7/10/2006</cx:pt>
          <cx:pt idx="1908">7/11/2006</cx:pt>
          <cx:pt idx="1909">7/12/2006</cx:pt>
          <cx:pt idx="1910">7/13/2006</cx:pt>
          <cx:pt idx="1911">7/14/2006</cx:pt>
          <cx:pt idx="1912">7/17/2006</cx:pt>
          <cx:pt idx="1913">7/18/2006</cx:pt>
          <cx:pt idx="1914">7/19/2006</cx:pt>
          <cx:pt idx="1915">7/20/2006</cx:pt>
          <cx:pt idx="1916">7/21/2006</cx:pt>
          <cx:pt idx="1917">7/24/2006</cx:pt>
          <cx:pt idx="1918">7/25/2006</cx:pt>
          <cx:pt idx="1919">7/26/2006</cx:pt>
          <cx:pt idx="1920">7/27/2006</cx:pt>
          <cx:pt idx="1921">7/28/2006</cx:pt>
          <cx:pt idx="1922">7/31/2006</cx:pt>
          <cx:pt idx="1923">8/1/2006</cx:pt>
          <cx:pt idx="1924">8/2/2006</cx:pt>
          <cx:pt idx="1925">8/3/2006</cx:pt>
          <cx:pt idx="1926">8/4/2006</cx:pt>
          <cx:pt idx="1927">8/7/2006</cx:pt>
          <cx:pt idx="1928">8/8/2006</cx:pt>
          <cx:pt idx="1929">8/9/2006</cx:pt>
          <cx:pt idx="1930">8/10/2006</cx:pt>
          <cx:pt idx="1931">8/11/2006</cx:pt>
          <cx:pt idx="1932">8/14/2006</cx:pt>
          <cx:pt idx="1933">8/15/2006</cx:pt>
          <cx:pt idx="1934">8/16/2006</cx:pt>
          <cx:pt idx="1935">8/17/2006</cx:pt>
          <cx:pt idx="1936">8/18/2006</cx:pt>
          <cx:pt idx="1937">8/21/2006</cx:pt>
          <cx:pt idx="1938">8/22/2006</cx:pt>
          <cx:pt idx="1939">8/23/2006</cx:pt>
          <cx:pt idx="1940">8/24/2006</cx:pt>
          <cx:pt idx="1941">8/25/2006</cx:pt>
          <cx:pt idx="1942">8/28/2006</cx:pt>
          <cx:pt idx="1943">8/29/2006</cx:pt>
          <cx:pt idx="1944">8/30/2006</cx:pt>
          <cx:pt idx="1945">8/31/2006</cx:pt>
          <cx:pt idx="1946">9/1/2006</cx:pt>
          <cx:pt idx="1947">9/5/2006</cx:pt>
          <cx:pt idx="1948">9/6/2006</cx:pt>
          <cx:pt idx="1949">9/7/2006</cx:pt>
          <cx:pt idx="1950">9/8/2006</cx:pt>
          <cx:pt idx="1951">9/11/2006</cx:pt>
          <cx:pt idx="1952">9/12/2006</cx:pt>
          <cx:pt idx="1953">9/13/2006</cx:pt>
          <cx:pt idx="1954">9/14/2006</cx:pt>
          <cx:pt idx="1955">9/15/2006</cx:pt>
          <cx:pt idx="1956">9/18/2006</cx:pt>
          <cx:pt idx="1957">9/19/2006</cx:pt>
          <cx:pt idx="1958">9/20/2006</cx:pt>
          <cx:pt idx="1959">9/21/2006</cx:pt>
          <cx:pt idx="1960">9/22/2006</cx:pt>
          <cx:pt idx="1961">9/25/2006</cx:pt>
          <cx:pt idx="1962">9/26/2006</cx:pt>
          <cx:pt idx="1963">9/27/2006</cx:pt>
          <cx:pt idx="1964">9/28/2006</cx:pt>
          <cx:pt idx="1965">9/29/2006</cx:pt>
          <cx:pt idx="1966">10/2/2006</cx:pt>
          <cx:pt idx="1967">10/3/2006</cx:pt>
          <cx:pt idx="1968">10/4/2006</cx:pt>
          <cx:pt idx="1969">10/5/2006</cx:pt>
          <cx:pt idx="1970">10/6/2006</cx:pt>
          <cx:pt idx="1971">10/9/2006</cx:pt>
          <cx:pt idx="1972">10/10/2006</cx:pt>
          <cx:pt idx="1973">10/11/2006</cx:pt>
          <cx:pt idx="1974">10/12/2006</cx:pt>
          <cx:pt idx="1975">10/13/2006</cx:pt>
          <cx:pt idx="1976">10/16/2006</cx:pt>
          <cx:pt idx="1977">10/17/2006</cx:pt>
          <cx:pt idx="1978">10/18/2006</cx:pt>
          <cx:pt idx="1979">10/19/2006</cx:pt>
          <cx:pt idx="1980">10/20/2006</cx:pt>
          <cx:pt idx="1981">10/23/2006</cx:pt>
          <cx:pt idx="1982">10/24/2006</cx:pt>
          <cx:pt idx="1983">10/25/2006</cx:pt>
          <cx:pt idx="1984">10/26/2006</cx:pt>
          <cx:pt idx="1985">10/27/2006</cx:pt>
          <cx:pt idx="1986">10/30/2006</cx:pt>
          <cx:pt idx="1987">10/31/2006</cx:pt>
          <cx:pt idx="1988">11/1/2006</cx:pt>
          <cx:pt idx="1989">11/2/2006</cx:pt>
          <cx:pt idx="1990">11/3/2006</cx:pt>
          <cx:pt idx="1991">11/6/2006</cx:pt>
          <cx:pt idx="1992">11/7/2006</cx:pt>
          <cx:pt idx="1993">11/8/2006</cx:pt>
          <cx:pt idx="1994">11/9/2006</cx:pt>
          <cx:pt idx="1995">11/10/2006</cx:pt>
          <cx:pt idx="1996">11/13/2006</cx:pt>
          <cx:pt idx="1997">11/14/2006</cx:pt>
          <cx:pt idx="1998">11/15/2006</cx:pt>
          <cx:pt idx="1999">11/16/2006</cx:pt>
          <cx:pt idx="2000">11/17/2006</cx:pt>
          <cx:pt idx="2001">11/20/2006</cx:pt>
          <cx:pt idx="2002">11/21/2006</cx:pt>
          <cx:pt idx="2003">11/22/2006</cx:pt>
          <cx:pt idx="2004">11/24/2006</cx:pt>
          <cx:pt idx="2005">11/27/2006</cx:pt>
          <cx:pt idx="2006">11/28/2006</cx:pt>
          <cx:pt idx="2007">11/29/2006</cx:pt>
          <cx:pt idx="2008">11/30/2006</cx:pt>
          <cx:pt idx="2009">12/1/2006</cx:pt>
          <cx:pt idx="2010">12/4/2006</cx:pt>
          <cx:pt idx="2011">12/5/2006</cx:pt>
          <cx:pt idx="2012">12/6/2006</cx:pt>
          <cx:pt idx="2013">12/7/2006</cx:pt>
          <cx:pt idx="2014">12/8/2006</cx:pt>
          <cx:pt idx="2015">12/11/2006</cx:pt>
          <cx:pt idx="2016">12/12/2006</cx:pt>
          <cx:pt idx="2017">12/13/2006</cx:pt>
          <cx:pt idx="2018">12/14/2006</cx:pt>
          <cx:pt idx="2019">12/15/2006</cx:pt>
          <cx:pt idx="2020">12/18/2006</cx:pt>
          <cx:pt idx="2021">12/19/2006</cx:pt>
          <cx:pt idx="2022">12/20/2006</cx:pt>
          <cx:pt idx="2023">12/21/2006</cx:pt>
          <cx:pt idx="2024">12/22/2006</cx:pt>
          <cx:pt idx="2025">12/26/2006</cx:pt>
          <cx:pt idx="2026">12/27/2006</cx:pt>
          <cx:pt idx="2027">12/28/2006</cx:pt>
          <cx:pt idx="2028">12/29/2006</cx:pt>
          <cx:pt idx="2029">1/3/2007</cx:pt>
          <cx:pt idx="2030">1/4/2007</cx:pt>
          <cx:pt idx="2031">1/5/2007</cx:pt>
          <cx:pt idx="2032">1/8/2007</cx:pt>
          <cx:pt idx="2033">1/9/2007</cx:pt>
          <cx:pt idx="2034">1/10/2007</cx:pt>
          <cx:pt idx="2035">1/11/2007</cx:pt>
          <cx:pt idx="2036">1/12/2007</cx:pt>
          <cx:pt idx="2037">1/16/2007</cx:pt>
          <cx:pt idx="2038">1/17/2007</cx:pt>
          <cx:pt idx="2039">1/18/2007</cx:pt>
          <cx:pt idx="2040">1/19/2007</cx:pt>
          <cx:pt idx="2041">1/22/2007</cx:pt>
          <cx:pt idx="2042">1/23/2007</cx:pt>
          <cx:pt idx="2043">1/24/2007</cx:pt>
          <cx:pt idx="2044">1/25/2007</cx:pt>
          <cx:pt idx="2045">1/26/2007</cx:pt>
          <cx:pt idx="2046">1/29/2007</cx:pt>
          <cx:pt idx="2047">1/30/2007</cx:pt>
          <cx:pt idx="2048">1/31/2007</cx:pt>
          <cx:pt idx="2049">2/1/2007</cx:pt>
          <cx:pt idx="2050">2/2/2007</cx:pt>
          <cx:pt idx="2051">2/5/2007</cx:pt>
          <cx:pt idx="2052">2/6/2007</cx:pt>
          <cx:pt idx="2053">2/7/2007</cx:pt>
          <cx:pt idx="2054">2/8/2007</cx:pt>
          <cx:pt idx="2055">2/9/2007</cx:pt>
          <cx:pt idx="2056">2/12/2007</cx:pt>
          <cx:pt idx="2057">2/13/2007</cx:pt>
          <cx:pt idx="2058">2/14/2007</cx:pt>
          <cx:pt idx="2059">2/15/2007</cx:pt>
          <cx:pt idx="2060">2/16/2007</cx:pt>
          <cx:pt idx="2061">2/20/2007</cx:pt>
          <cx:pt idx="2062">2/21/2007</cx:pt>
          <cx:pt idx="2063">2/22/2007</cx:pt>
          <cx:pt idx="2064">2/23/2007</cx:pt>
          <cx:pt idx="2065">2/26/2007</cx:pt>
          <cx:pt idx="2066">2/27/2007</cx:pt>
          <cx:pt idx="2067">2/28/2007</cx:pt>
          <cx:pt idx="2068">3/1/2007</cx:pt>
          <cx:pt idx="2069">3/2/2007</cx:pt>
          <cx:pt idx="2070">3/5/2007</cx:pt>
          <cx:pt idx="2071">3/6/2007</cx:pt>
          <cx:pt idx="2072">3/7/2007</cx:pt>
          <cx:pt idx="2073">3/8/2007</cx:pt>
          <cx:pt idx="2074">3/9/2007</cx:pt>
          <cx:pt idx="2075">3/12/2007</cx:pt>
          <cx:pt idx="2076">3/13/2007</cx:pt>
          <cx:pt idx="2077">3/14/2007</cx:pt>
          <cx:pt idx="2078">3/15/2007</cx:pt>
          <cx:pt idx="2079">3/16/2007</cx:pt>
          <cx:pt idx="2080">3/19/2007</cx:pt>
          <cx:pt idx="2081">3/20/2007</cx:pt>
          <cx:pt idx="2082">3/21/2007</cx:pt>
          <cx:pt idx="2083">3/22/2007</cx:pt>
          <cx:pt idx="2084">3/23/2007</cx:pt>
          <cx:pt idx="2085">3/26/2007</cx:pt>
          <cx:pt idx="2086">3/27/2007</cx:pt>
          <cx:pt idx="2087">3/28/2007</cx:pt>
          <cx:pt idx="2088">3/29/2007</cx:pt>
          <cx:pt idx="2089">3/30/2007</cx:pt>
          <cx:pt idx="2090">4/2/2007</cx:pt>
          <cx:pt idx="2091">4/3/2007</cx:pt>
          <cx:pt idx="2092">4/4/2007</cx:pt>
          <cx:pt idx="2093">4/5/2007</cx:pt>
          <cx:pt idx="2094">4/9/2007</cx:pt>
          <cx:pt idx="2095">4/10/2007</cx:pt>
          <cx:pt idx="2096">4/11/2007</cx:pt>
          <cx:pt idx="2097">4/12/2007</cx:pt>
          <cx:pt idx="2098">4/13/2007</cx:pt>
          <cx:pt idx="2099">4/16/2007</cx:pt>
          <cx:pt idx="2100">4/17/2007</cx:pt>
          <cx:pt idx="2101">4/18/2007</cx:pt>
          <cx:pt idx="2102">4/19/2007</cx:pt>
          <cx:pt idx="2103">4/20/2007</cx:pt>
          <cx:pt idx="2104">4/23/2007</cx:pt>
          <cx:pt idx="2105">4/24/2007</cx:pt>
          <cx:pt idx="2106">4/25/2007</cx:pt>
          <cx:pt idx="2107">4/26/2007</cx:pt>
          <cx:pt idx="2108">4/27/2007</cx:pt>
          <cx:pt idx="2109">4/30/2007</cx:pt>
          <cx:pt idx="2110">5/1/2007</cx:pt>
          <cx:pt idx="2111">5/2/2007</cx:pt>
          <cx:pt idx="2112">5/3/2007</cx:pt>
          <cx:pt idx="2113">5/4/2007</cx:pt>
          <cx:pt idx="2114">5/7/2007</cx:pt>
          <cx:pt idx="2115">5/8/2007</cx:pt>
          <cx:pt idx="2116">5/9/2007</cx:pt>
          <cx:pt idx="2117">5/10/2007</cx:pt>
          <cx:pt idx="2118">5/11/2007</cx:pt>
          <cx:pt idx="2119">5/14/2007</cx:pt>
          <cx:pt idx="2120">5/15/2007</cx:pt>
          <cx:pt idx="2121">5/16/2007</cx:pt>
          <cx:pt idx="2122">5/17/2007</cx:pt>
          <cx:pt idx="2123">5/18/2007</cx:pt>
          <cx:pt idx="2124">5/21/2007</cx:pt>
          <cx:pt idx="2125">5/22/2007</cx:pt>
          <cx:pt idx="2126">5/23/2007</cx:pt>
          <cx:pt idx="2127">5/24/2007</cx:pt>
          <cx:pt idx="2128">5/25/2007</cx:pt>
          <cx:pt idx="2129">5/29/2007</cx:pt>
          <cx:pt idx="2130">5/30/2007</cx:pt>
          <cx:pt idx="2131">5/31/2007</cx:pt>
          <cx:pt idx="2132">6/1/2007</cx:pt>
          <cx:pt idx="2133">6/4/2007</cx:pt>
          <cx:pt idx="2134">6/5/2007</cx:pt>
          <cx:pt idx="2135">6/6/2007</cx:pt>
          <cx:pt idx="2136">6/7/2007</cx:pt>
          <cx:pt idx="2137">6/8/2007</cx:pt>
          <cx:pt idx="2138">6/11/2007</cx:pt>
          <cx:pt idx="2139">6/12/2007</cx:pt>
          <cx:pt idx="2140">6/13/2007</cx:pt>
          <cx:pt idx="2141">6/14/2007</cx:pt>
          <cx:pt idx="2142">6/15/2007</cx:pt>
          <cx:pt idx="2143">6/18/2007</cx:pt>
          <cx:pt idx="2144">6/19/2007</cx:pt>
          <cx:pt idx="2145">6/20/2007</cx:pt>
          <cx:pt idx="2146">6/21/2007</cx:pt>
          <cx:pt idx="2147">6/22/2007</cx:pt>
          <cx:pt idx="2148">6/25/2007</cx:pt>
          <cx:pt idx="2149">6/26/2007</cx:pt>
          <cx:pt idx="2150">6/27/2007</cx:pt>
          <cx:pt idx="2151">6/28/2007</cx:pt>
          <cx:pt idx="2152">6/29/2007</cx:pt>
          <cx:pt idx="2153">7/2/2007</cx:pt>
          <cx:pt idx="2154">7/3/2007</cx:pt>
          <cx:pt idx="2155">7/5/2007</cx:pt>
          <cx:pt idx="2156">7/6/2007</cx:pt>
          <cx:pt idx="2157">7/9/2007</cx:pt>
          <cx:pt idx="2158">7/10/2007</cx:pt>
          <cx:pt idx="2159">7/11/2007</cx:pt>
          <cx:pt idx="2160">7/12/2007</cx:pt>
          <cx:pt idx="2161">7/13/2007</cx:pt>
          <cx:pt idx="2162">7/16/2007</cx:pt>
          <cx:pt idx="2163">7/17/2007</cx:pt>
          <cx:pt idx="2164">7/18/2007</cx:pt>
          <cx:pt idx="2165">7/19/2007</cx:pt>
          <cx:pt idx="2166">7/20/2007</cx:pt>
          <cx:pt idx="2167">7/23/2007</cx:pt>
          <cx:pt idx="2168">7/24/2007</cx:pt>
          <cx:pt idx="2169">7/25/2007</cx:pt>
          <cx:pt idx="2170">7/26/2007</cx:pt>
          <cx:pt idx="2171">7/27/2007</cx:pt>
          <cx:pt idx="2172">7/30/2007</cx:pt>
          <cx:pt idx="2173">7/31/2007</cx:pt>
          <cx:pt idx="2174">8/1/2007</cx:pt>
          <cx:pt idx="2175">8/2/2007</cx:pt>
          <cx:pt idx="2176">8/3/2007</cx:pt>
          <cx:pt idx="2177">8/6/2007</cx:pt>
          <cx:pt idx="2178">8/7/2007</cx:pt>
          <cx:pt idx="2179">8/8/2007</cx:pt>
          <cx:pt idx="2180">8/9/2007</cx:pt>
          <cx:pt idx="2181">8/10/2007</cx:pt>
          <cx:pt idx="2182">8/13/2007</cx:pt>
          <cx:pt idx="2183">8/14/2007</cx:pt>
          <cx:pt idx="2184">8/15/2007</cx:pt>
          <cx:pt idx="2185">8/16/2007</cx:pt>
          <cx:pt idx="2186">8/17/2007</cx:pt>
          <cx:pt idx="2187">8/20/2007</cx:pt>
          <cx:pt idx="2188">8/21/2007</cx:pt>
          <cx:pt idx="2189">8/22/2007</cx:pt>
          <cx:pt idx="2190">8/23/2007</cx:pt>
          <cx:pt idx="2191">8/24/2007</cx:pt>
          <cx:pt idx="2192">8/27/2007</cx:pt>
          <cx:pt idx="2193">8/28/2007</cx:pt>
          <cx:pt idx="2194">8/29/2007</cx:pt>
          <cx:pt idx="2195">8/30/2007</cx:pt>
          <cx:pt idx="2196">8/31/2007</cx:pt>
          <cx:pt idx="2197">9/4/2007</cx:pt>
          <cx:pt idx="2198">9/5/2007</cx:pt>
          <cx:pt idx="2199">9/6/2007</cx:pt>
          <cx:pt idx="2200">9/7/2007</cx:pt>
          <cx:pt idx="2201">9/10/2007</cx:pt>
          <cx:pt idx="2202">9/11/2007</cx:pt>
          <cx:pt idx="2203">9/12/2007</cx:pt>
          <cx:pt idx="2204">9/13/2007</cx:pt>
          <cx:pt idx="2205">9/14/2007</cx:pt>
          <cx:pt idx="2206">9/17/2007</cx:pt>
          <cx:pt idx="2207">9/18/2007</cx:pt>
          <cx:pt idx="2208">9/19/2007</cx:pt>
          <cx:pt idx="2209">9/20/2007</cx:pt>
          <cx:pt idx="2210">9/21/2007</cx:pt>
          <cx:pt idx="2211">9/24/2007</cx:pt>
          <cx:pt idx="2212">9/25/2007</cx:pt>
          <cx:pt idx="2213">9/26/2007</cx:pt>
          <cx:pt idx="2214">9/27/2007</cx:pt>
          <cx:pt idx="2215">9/28/2007</cx:pt>
          <cx:pt idx="2216">10/1/2007</cx:pt>
          <cx:pt idx="2217">10/2/2007</cx:pt>
          <cx:pt idx="2218">10/3/2007</cx:pt>
          <cx:pt idx="2219">10/4/2007</cx:pt>
          <cx:pt idx="2220">10/5/2007</cx:pt>
          <cx:pt idx="2221">10/8/2007</cx:pt>
          <cx:pt idx="2222">10/9/2007</cx:pt>
          <cx:pt idx="2223">10/10/2007</cx:pt>
          <cx:pt idx="2224">10/11/2007</cx:pt>
          <cx:pt idx="2225">10/12/2007</cx:pt>
          <cx:pt idx="2226">10/15/2007</cx:pt>
          <cx:pt idx="2227">10/16/2007</cx:pt>
          <cx:pt idx="2228">10/17/2007</cx:pt>
          <cx:pt idx="2229">10/18/2007</cx:pt>
          <cx:pt idx="2230">10/19/2007</cx:pt>
          <cx:pt idx="2231">10/22/2007</cx:pt>
          <cx:pt idx="2232">10/23/2007</cx:pt>
          <cx:pt idx="2233">10/24/2007</cx:pt>
          <cx:pt idx="2234">10/25/2007</cx:pt>
          <cx:pt idx="2235">10/26/2007</cx:pt>
          <cx:pt idx="2236">10/29/2007</cx:pt>
          <cx:pt idx="2237">10/30/2007</cx:pt>
          <cx:pt idx="2238">10/31/2007</cx:pt>
          <cx:pt idx="2239">11/1/2007</cx:pt>
          <cx:pt idx="2240">11/2/2007</cx:pt>
          <cx:pt idx="2241">11/5/2007</cx:pt>
          <cx:pt idx="2242">11/6/2007</cx:pt>
          <cx:pt idx="2243">11/7/2007</cx:pt>
          <cx:pt idx="2244">11/8/2007</cx:pt>
          <cx:pt idx="2245">11/9/2007</cx:pt>
          <cx:pt idx="2246">11/12/2007</cx:pt>
          <cx:pt idx="2247">11/13/2007</cx:pt>
          <cx:pt idx="2248">11/14/2007</cx:pt>
          <cx:pt idx="2249">11/15/2007</cx:pt>
          <cx:pt idx="2250">11/16/2007</cx:pt>
          <cx:pt idx="2251">11/19/2007</cx:pt>
          <cx:pt idx="2252">11/20/2007</cx:pt>
          <cx:pt idx="2253">11/21/2007</cx:pt>
          <cx:pt idx="2254">11/23/2007</cx:pt>
          <cx:pt idx="2255">11/26/2007</cx:pt>
          <cx:pt idx="2256">11/27/2007</cx:pt>
          <cx:pt idx="2257">11/28/2007</cx:pt>
          <cx:pt idx="2258">11/29/2007</cx:pt>
          <cx:pt idx="2259">11/30/2007</cx:pt>
          <cx:pt idx="2260">12/3/2007</cx:pt>
          <cx:pt idx="2261">12/4/2007</cx:pt>
          <cx:pt idx="2262">12/5/2007</cx:pt>
          <cx:pt idx="2263">12/6/2007</cx:pt>
          <cx:pt idx="2264">12/7/2007</cx:pt>
          <cx:pt idx="2265">12/10/2007</cx:pt>
          <cx:pt idx="2266">12/11/2007</cx:pt>
          <cx:pt idx="2267">12/12/2007</cx:pt>
          <cx:pt idx="2268">12/13/2007</cx:pt>
          <cx:pt idx="2269">12/14/2007</cx:pt>
          <cx:pt idx="2270">12/17/2007</cx:pt>
          <cx:pt idx="2271">12/18/2007</cx:pt>
          <cx:pt idx="2272">12/19/2007</cx:pt>
          <cx:pt idx="2273">12/20/2007</cx:pt>
          <cx:pt idx="2274">12/21/2007</cx:pt>
          <cx:pt idx="2275">12/24/2007</cx:pt>
          <cx:pt idx="2276">12/26/2007</cx:pt>
          <cx:pt idx="2277">12/27/2007</cx:pt>
          <cx:pt idx="2278">12/28/2007</cx:pt>
          <cx:pt idx="2279">12/31/2007</cx:pt>
          <cx:pt idx="2280">1/2/2008</cx:pt>
          <cx:pt idx="2281">1/3/2008</cx:pt>
          <cx:pt idx="2282">1/4/2008</cx:pt>
          <cx:pt idx="2283">1/7/2008</cx:pt>
          <cx:pt idx="2284">1/8/2008</cx:pt>
          <cx:pt idx="2285">1/9/2008</cx:pt>
          <cx:pt idx="2286">1/10/2008</cx:pt>
          <cx:pt idx="2287">1/11/2008</cx:pt>
          <cx:pt idx="2288">1/14/2008</cx:pt>
          <cx:pt idx="2289">1/15/2008</cx:pt>
          <cx:pt idx="2290">1/16/2008</cx:pt>
          <cx:pt idx="2291">1/17/2008</cx:pt>
          <cx:pt idx="2292">1/18/2008</cx:pt>
          <cx:pt idx="2293">1/22/2008</cx:pt>
          <cx:pt idx="2294">1/23/2008</cx:pt>
          <cx:pt idx="2295">1/24/2008</cx:pt>
          <cx:pt idx="2296">1/25/2008</cx:pt>
          <cx:pt idx="2297">1/28/2008</cx:pt>
          <cx:pt idx="2298">1/29/2008</cx:pt>
          <cx:pt idx="2299">1/30/2008</cx:pt>
          <cx:pt idx="2300">1/31/2008</cx:pt>
          <cx:pt idx="2301">2/1/2008</cx:pt>
          <cx:pt idx="2302">2/4/2008</cx:pt>
          <cx:pt idx="2303">2/5/2008</cx:pt>
          <cx:pt idx="2304">2/6/2008</cx:pt>
          <cx:pt idx="2305">2/7/2008</cx:pt>
          <cx:pt idx="2306">2/8/2008</cx:pt>
          <cx:pt idx="2307">2/11/2008</cx:pt>
          <cx:pt idx="2308">2/12/2008</cx:pt>
          <cx:pt idx="2309">2/13/2008</cx:pt>
          <cx:pt idx="2310">2/14/2008</cx:pt>
          <cx:pt idx="2311">2/15/2008</cx:pt>
          <cx:pt idx="2312">2/19/2008</cx:pt>
          <cx:pt idx="2313">2/20/2008</cx:pt>
          <cx:pt idx="2314">2/21/2008</cx:pt>
          <cx:pt idx="2315">2/22/2008</cx:pt>
          <cx:pt idx="2316">2/25/2008</cx:pt>
          <cx:pt idx="2317">2/26/2008</cx:pt>
          <cx:pt idx="2318">2/27/2008</cx:pt>
          <cx:pt idx="2319">2/28/2008</cx:pt>
          <cx:pt idx="2320">2/29/2008</cx:pt>
          <cx:pt idx="2321">3/3/2008</cx:pt>
          <cx:pt idx="2322">3/4/2008</cx:pt>
          <cx:pt idx="2323">3/5/2008</cx:pt>
          <cx:pt idx="2324">3/6/2008</cx:pt>
          <cx:pt idx="2325">3/7/2008</cx:pt>
          <cx:pt idx="2326">3/10/2008</cx:pt>
          <cx:pt idx="2327">3/11/2008</cx:pt>
          <cx:pt idx="2328">3/12/2008</cx:pt>
          <cx:pt idx="2329">3/13/2008</cx:pt>
          <cx:pt idx="2330">3/14/2008</cx:pt>
          <cx:pt idx="2331">3/17/2008</cx:pt>
          <cx:pt idx="2332">3/18/2008</cx:pt>
          <cx:pt idx="2333">3/19/2008</cx:pt>
          <cx:pt idx="2334">3/20/2008</cx:pt>
          <cx:pt idx="2335">3/24/2008</cx:pt>
          <cx:pt idx="2336">3/25/2008</cx:pt>
          <cx:pt idx="2337">3/26/2008</cx:pt>
          <cx:pt idx="2338">3/27/2008</cx:pt>
          <cx:pt idx="2339">3/28/2008</cx:pt>
          <cx:pt idx="2340">3/31/2008</cx:pt>
          <cx:pt idx="2341">4/1/2008</cx:pt>
          <cx:pt idx="2342">4/2/2008</cx:pt>
          <cx:pt idx="2343">4/3/2008</cx:pt>
          <cx:pt idx="2344">4/4/2008</cx:pt>
          <cx:pt idx="2345">4/7/2008</cx:pt>
          <cx:pt idx="2346">4/8/2008</cx:pt>
          <cx:pt idx="2347">4/9/2008</cx:pt>
          <cx:pt idx="2348">4/10/2008</cx:pt>
          <cx:pt idx="2349">4/11/2008</cx:pt>
          <cx:pt idx="2350">4/14/2008</cx:pt>
          <cx:pt idx="2351">4/15/2008</cx:pt>
          <cx:pt idx="2352">4/16/2008</cx:pt>
          <cx:pt idx="2353">4/17/2008</cx:pt>
          <cx:pt idx="2354">4/18/2008</cx:pt>
          <cx:pt idx="2355">4/21/2008</cx:pt>
          <cx:pt idx="2356">4/22/2008</cx:pt>
          <cx:pt idx="2357">4/23/2008</cx:pt>
          <cx:pt idx="2358">4/24/2008</cx:pt>
          <cx:pt idx="2359">4/25/2008</cx:pt>
          <cx:pt idx="2360">4/28/2008</cx:pt>
          <cx:pt idx="2361">4/29/2008</cx:pt>
          <cx:pt idx="2362">4/30/2008</cx:pt>
          <cx:pt idx="2363">5/1/2008</cx:pt>
          <cx:pt idx="2364">5/2/2008</cx:pt>
          <cx:pt idx="2365">5/5/2008</cx:pt>
          <cx:pt idx="2366">5/6/2008</cx:pt>
          <cx:pt idx="2367">5/7/2008</cx:pt>
          <cx:pt idx="2368">5/8/2008</cx:pt>
          <cx:pt idx="2369">5/9/2008</cx:pt>
          <cx:pt idx="2370">5/12/2008</cx:pt>
          <cx:pt idx="2371">5/13/2008</cx:pt>
          <cx:pt idx="2372">5/14/2008</cx:pt>
          <cx:pt idx="2373">5/15/2008</cx:pt>
          <cx:pt idx="2374">5/16/2008</cx:pt>
          <cx:pt idx="2375">5/19/2008</cx:pt>
          <cx:pt idx="2376">5/20/2008</cx:pt>
          <cx:pt idx="2377">5/21/2008</cx:pt>
          <cx:pt idx="2378">5/22/2008</cx:pt>
          <cx:pt idx="2379">5/23/2008</cx:pt>
          <cx:pt idx="2380">5/27/2008</cx:pt>
          <cx:pt idx="2381">5/28/2008</cx:pt>
          <cx:pt idx="2382">5/29/2008</cx:pt>
          <cx:pt idx="2383">5/30/2008</cx:pt>
          <cx:pt idx="2384">6/2/2008</cx:pt>
          <cx:pt idx="2385">6/3/2008</cx:pt>
          <cx:pt idx="2386">6/4/2008</cx:pt>
          <cx:pt idx="2387">6/5/2008</cx:pt>
          <cx:pt idx="2388">6/6/2008</cx:pt>
          <cx:pt idx="2389">6/9/2008</cx:pt>
          <cx:pt idx="2390">6/10/2008</cx:pt>
          <cx:pt idx="2391">6/11/2008</cx:pt>
          <cx:pt idx="2392">6/12/2008</cx:pt>
          <cx:pt idx="2393">6/13/2008</cx:pt>
          <cx:pt idx="2394">6/16/2008</cx:pt>
          <cx:pt idx="2395">6/17/2008</cx:pt>
          <cx:pt idx="2396">6/18/2008</cx:pt>
          <cx:pt idx="2397">6/19/2008</cx:pt>
          <cx:pt idx="2398">6/20/2008</cx:pt>
          <cx:pt idx="2399">6/23/2008</cx:pt>
          <cx:pt idx="2400">6/24/2008</cx:pt>
          <cx:pt idx="2401">6/25/2008</cx:pt>
          <cx:pt idx="2402">6/26/2008</cx:pt>
          <cx:pt idx="2403">6/27/2008</cx:pt>
          <cx:pt idx="2404">6/30/2008</cx:pt>
          <cx:pt idx="2405">7/1/2008</cx:pt>
          <cx:pt idx="2406">7/2/2008</cx:pt>
          <cx:pt idx="2407">7/3/2008</cx:pt>
          <cx:pt idx="2408">7/7/2008</cx:pt>
          <cx:pt idx="2409">7/8/2008</cx:pt>
          <cx:pt idx="2410">7/9/2008</cx:pt>
          <cx:pt idx="2411">7/10/2008</cx:pt>
          <cx:pt idx="2412">7/11/2008</cx:pt>
          <cx:pt idx="2413">7/14/2008</cx:pt>
          <cx:pt idx="2414">7/15/2008</cx:pt>
          <cx:pt idx="2415">7/16/2008</cx:pt>
          <cx:pt idx="2416">7/17/2008</cx:pt>
          <cx:pt idx="2417">7/18/2008</cx:pt>
          <cx:pt idx="2418">7/21/2008</cx:pt>
          <cx:pt idx="2419">7/22/2008</cx:pt>
          <cx:pt idx="2420">7/23/2008</cx:pt>
          <cx:pt idx="2421">7/24/2008</cx:pt>
          <cx:pt idx="2422">7/25/2008</cx:pt>
          <cx:pt idx="2423">7/28/2008</cx:pt>
          <cx:pt idx="2424">7/29/2008</cx:pt>
          <cx:pt idx="2425">7/30/2008</cx:pt>
          <cx:pt idx="2426">7/31/2008</cx:pt>
          <cx:pt idx="2427">8/1/2008</cx:pt>
          <cx:pt idx="2428">8/4/2008</cx:pt>
          <cx:pt idx="2429">8/5/2008</cx:pt>
          <cx:pt idx="2430">8/6/2008</cx:pt>
          <cx:pt idx="2431">8/7/2008</cx:pt>
          <cx:pt idx="2432">8/8/2008</cx:pt>
          <cx:pt idx="2433">8/11/2008</cx:pt>
          <cx:pt idx="2434">8/12/2008</cx:pt>
          <cx:pt idx="2435">8/13/2008</cx:pt>
          <cx:pt idx="2436">8/14/2008</cx:pt>
          <cx:pt idx="2437">8/15/2008</cx:pt>
          <cx:pt idx="2438">8/18/2008</cx:pt>
          <cx:pt idx="2439">8/19/2008</cx:pt>
          <cx:pt idx="2440">8/20/2008</cx:pt>
          <cx:pt idx="2441">8/21/2008</cx:pt>
          <cx:pt idx="2442">8/22/2008</cx:pt>
          <cx:pt idx="2443">8/25/2008</cx:pt>
          <cx:pt idx="2444">8/26/2008</cx:pt>
          <cx:pt idx="2445">8/27/2008</cx:pt>
          <cx:pt idx="2446">8/28/2008</cx:pt>
          <cx:pt idx="2447">8/29/2008</cx:pt>
          <cx:pt idx="2448">9/2/2008</cx:pt>
          <cx:pt idx="2449">9/3/2008</cx:pt>
          <cx:pt idx="2450">9/4/2008</cx:pt>
          <cx:pt idx="2451">9/5/2008</cx:pt>
          <cx:pt idx="2452">9/8/2008</cx:pt>
          <cx:pt idx="2453">9/9/2008</cx:pt>
          <cx:pt idx="2454">9/10/2008</cx:pt>
          <cx:pt idx="2455">9/11/2008</cx:pt>
          <cx:pt idx="2456">9/12/2008</cx:pt>
          <cx:pt idx="2457">9/15/2008</cx:pt>
          <cx:pt idx="2458">9/16/2008</cx:pt>
          <cx:pt idx="2459">9/17/2008</cx:pt>
          <cx:pt idx="2460">9/18/2008</cx:pt>
          <cx:pt idx="2461">9/19/2008</cx:pt>
          <cx:pt idx="2462">9/22/2008</cx:pt>
          <cx:pt idx="2463">9/23/2008</cx:pt>
          <cx:pt idx="2464">9/24/2008</cx:pt>
          <cx:pt idx="2465">9/25/2008</cx:pt>
          <cx:pt idx="2466">9/26/2008</cx:pt>
          <cx:pt idx="2467">9/29/2008</cx:pt>
          <cx:pt idx="2468">9/30/2008</cx:pt>
          <cx:pt idx="2469">10/1/2008</cx:pt>
          <cx:pt idx="2470">10/2/2008</cx:pt>
          <cx:pt idx="2471">10/3/2008</cx:pt>
          <cx:pt idx="2472">10/6/2008</cx:pt>
          <cx:pt idx="2473">10/7/2008</cx:pt>
          <cx:pt idx="2474">10/8/2008</cx:pt>
          <cx:pt idx="2475">10/9/2008</cx:pt>
          <cx:pt idx="2476">10/10/2008</cx:pt>
          <cx:pt idx="2477">10/13/2008</cx:pt>
          <cx:pt idx="2478">10/14/2008</cx:pt>
          <cx:pt idx="2479">10/15/2008</cx:pt>
          <cx:pt idx="2480">10/16/2008</cx:pt>
          <cx:pt idx="2481">10/17/2008</cx:pt>
          <cx:pt idx="2482">10/20/2008</cx:pt>
          <cx:pt idx="2483">10/21/2008</cx:pt>
          <cx:pt idx="2484">10/22/2008</cx:pt>
          <cx:pt idx="2485">10/23/2008</cx:pt>
          <cx:pt idx="2486">10/24/2008</cx:pt>
          <cx:pt idx="2487">10/27/2008</cx:pt>
          <cx:pt idx="2488">10/28/2008</cx:pt>
          <cx:pt idx="2489">10/29/2008</cx:pt>
          <cx:pt idx="2490">10/30/2008</cx:pt>
          <cx:pt idx="2491">10/31/2008</cx:pt>
          <cx:pt idx="2492">11/3/2008</cx:pt>
          <cx:pt idx="2493">11/4/2008</cx:pt>
          <cx:pt idx="2494">11/5/2008</cx:pt>
          <cx:pt idx="2495">11/6/2008</cx:pt>
          <cx:pt idx="2496">11/7/2008</cx:pt>
          <cx:pt idx="2497">11/10/2008</cx:pt>
          <cx:pt idx="2498">11/11/2008</cx:pt>
          <cx:pt idx="2499">11/12/2008</cx:pt>
          <cx:pt idx="2500">11/13/2008</cx:pt>
          <cx:pt idx="2501">11/14/2008</cx:pt>
          <cx:pt idx="2502">11/17/2008</cx:pt>
          <cx:pt idx="2503">11/18/2008</cx:pt>
          <cx:pt idx="2504">11/19/2008</cx:pt>
          <cx:pt idx="2505">11/20/2008</cx:pt>
          <cx:pt idx="2506">11/21/2008</cx:pt>
          <cx:pt idx="2507">11/24/2008</cx:pt>
          <cx:pt idx="2508">11/25/2008</cx:pt>
          <cx:pt idx="2509">11/26/2008</cx:pt>
          <cx:pt idx="2510">11/28/2008</cx:pt>
          <cx:pt idx="2511">12/1/2008</cx:pt>
          <cx:pt idx="2512">12/2/2008</cx:pt>
          <cx:pt idx="2513">12/3/2008</cx:pt>
          <cx:pt idx="2514">12/4/2008</cx:pt>
          <cx:pt idx="2515">12/5/2008</cx:pt>
          <cx:pt idx="2516">12/8/2008</cx:pt>
          <cx:pt idx="2517">12/9/2008</cx:pt>
          <cx:pt idx="2518">12/10/2008</cx:pt>
          <cx:pt idx="2519">12/11/2008</cx:pt>
          <cx:pt idx="2520">12/12/2008</cx:pt>
          <cx:pt idx="2521">12/15/2008</cx:pt>
          <cx:pt idx="2522">12/16/2008</cx:pt>
          <cx:pt idx="2523">12/17/2008</cx:pt>
          <cx:pt idx="2524">12/18/2008</cx:pt>
          <cx:pt idx="2525">12/19/2008</cx:pt>
          <cx:pt idx="2526">12/22/2008</cx:pt>
          <cx:pt idx="2527">12/23/2008</cx:pt>
          <cx:pt idx="2528">12/24/2008</cx:pt>
          <cx:pt idx="2529">12/26/2008</cx:pt>
          <cx:pt idx="2530">12/29/2008</cx:pt>
          <cx:pt idx="2531">12/30/2008</cx:pt>
          <cx:pt idx="2532">12/31/2008</cx:pt>
          <cx:pt idx="2533">1/2/2009</cx:pt>
          <cx:pt idx="2534">1/5/2009</cx:pt>
          <cx:pt idx="2535">1/6/2009</cx:pt>
          <cx:pt idx="2536">1/7/2009</cx:pt>
          <cx:pt idx="2537">1/8/2009</cx:pt>
          <cx:pt idx="2538">1/9/2009</cx:pt>
          <cx:pt idx="2539">1/12/2009</cx:pt>
          <cx:pt idx="2540">1/13/2009</cx:pt>
          <cx:pt idx="2541">1/14/2009</cx:pt>
          <cx:pt idx="2542">1/15/2009</cx:pt>
          <cx:pt idx="2543">1/16/2009</cx:pt>
          <cx:pt idx="2544">1/20/2009</cx:pt>
          <cx:pt idx="2545">1/21/2009</cx:pt>
          <cx:pt idx="2546">1/22/2009</cx:pt>
          <cx:pt idx="2547">1/23/2009</cx:pt>
          <cx:pt idx="2548">1/26/2009</cx:pt>
          <cx:pt idx="2549">1/27/2009</cx:pt>
          <cx:pt idx="2550">1/28/2009</cx:pt>
          <cx:pt idx="2551">1/29/2009</cx:pt>
          <cx:pt idx="2552">1/30/2009</cx:pt>
          <cx:pt idx="2553">2/2/2009</cx:pt>
          <cx:pt idx="2554">2/3/2009</cx:pt>
          <cx:pt idx="2555">2/4/2009</cx:pt>
          <cx:pt idx="2556">2/5/2009</cx:pt>
          <cx:pt idx="2557">2/6/2009</cx:pt>
          <cx:pt idx="2558">2/9/2009</cx:pt>
          <cx:pt idx="2559">2/10/2009</cx:pt>
          <cx:pt idx="2560">2/11/2009</cx:pt>
          <cx:pt idx="2561">2/12/2009</cx:pt>
          <cx:pt idx="2562">2/13/2009</cx:pt>
          <cx:pt idx="2563">2/17/2009</cx:pt>
          <cx:pt idx="2564">2/18/2009</cx:pt>
          <cx:pt idx="2565">2/19/2009</cx:pt>
          <cx:pt idx="2566">2/20/2009</cx:pt>
          <cx:pt idx="2567">2/23/2009</cx:pt>
          <cx:pt idx="2568">2/24/2009</cx:pt>
          <cx:pt idx="2569">2/25/2009</cx:pt>
          <cx:pt idx="2570">2/26/2009</cx:pt>
          <cx:pt idx="2571">2/27/2009</cx:pt>
          <cx:pt idx="2572">3/2/2009</cx:pt>
          <cx:pt idx="2573">3/3/2009</cx:pt>
          <cx:pt idx="2574">3/4/2009</cx:pt>
          <cx:pt idx="2575">3/5/2009</cx:pt>
          <cx:pt idx="2576">3/6/2009</cx:pt>
          <cx:pt idx="2577">3/9/2009</cx:pt>
          <cx:pt idx="2578">3/10/2009</cx:pt>
          <cx:pt idx="2579">3/11/2009</cx:pt>
          <cx:pt idx="2580">3/12/2009</cx:pt>
          <cx:pt idx="2581">3/13/2009</cx:pt>
          <cx:pt idx="2582">3/16/2009</cx:pt>
          <cx:pt idx="2583">3/17/2009</cx:pt>
          <cx:pt idx="2584">3/18/2009</cx:pt>
          <cx:pt idx="2585">3/19/2009</cx:pt>
          <cx:pt idx="2586">3/20/2009</cx:pt>
          <cx:pt idx="2587">3/23/2009</cx:pt>
          <cx:pt idx="2588">3/24/2009</cx:pt>
          <cx:pt idx="2589">3/25/2009</cx:pt>
          <cx:pt idx="2590">3/26/2009</cx:pt>
          <cx:pt idx="2591">3/27/2009</cx:pt>
          <cx:pt idx="2592">3/30/2009</cx:pt>
          <cx:pt idx="2593">3/31/2009</cx:pt>
          <cx:pt idx="2594">4/1/2009</cx:pt>
          <cx:pt idx="2595">4/2/2009</cx:pt>
          <cx:pt idx="2596">4/3/2009</cx:pt>
          <cx:pt idx="2597">4/6/2009</cx:pt>
          <cx:pt idx="2598">4/7/2009</cx:pt>
          <cx:pt idx="2599">4/8/2009</cx:pt>
          <cx:pt idx="2600">4/9/2009</cx:pt>
          <cx:pt idx="2601">4/13/2009</cx:pt>
          <cx:pt idx="2602">4/14/2009</cx:pt>
          <cx:pt idx="2603">4/15/2009</cx:pt>
          <cx:pt idx="2604">4/16/2009</cx:pt>
          <cx:pt idx="2605">4/17/2009</cx:pt>
          <cx:pt idx="2606">4/20/2009</cx:pt>
          <cx:pt idx="2607">4/21/2009</cx:pt>
          <cx:pt idx="2608">4/22/2009</cx:pt>
          <cx:pt idx="2609">4/23/2009</cx:pt>
          <cx:pt idx="2610">4/24/2009</cx:pt>
          <cx:pt idx="2611">4/27/2009</cx:pt>
          <cx:pt idx="2612">4/28/2009</cx:pt>
          <cx:pt idx="2613">4/29/2009</cx:pt>
          <cx:pt idx="2614">4/30/2009</cx:pt>
          <cx:pt idx="2615">5/1/2009</cx:pt>
          <cx:pt idx="2616">5/4/2009</cx:pt>
          <cx:pt idx="2617">5/5/2009</cx:pt>
          <cx:pt idx="2618">5/6/2009</cx:pt>
          <cx:pt idx="2619">5/7/2009</cx:pt>
          <cx:pt idx="2620">5/8/2009</cx:pt>
          <cx:pt idx="2621">5/11/2009</cx:pt>
          <cx:pt idx="2622">5/12/2009</cx:pt>
          <cx:pt idx="2623">5/13/2009</cx:pt>
          <cx:pt idx="2624">5/14/2009</cx:pt>
          <cx:pt idx="2625">5/15/2009</cx:pt>
          <cx:pt idx="2626">5/18/2009</cx:pt>
          <cx:pt idx="2627">5/19/2009</cx:pt>
          <cx:pt idx="2628">5/20/2009</cx:pt>
          <cx:pt idx="2629">5/21/2009</cx:pt>
          <cx:pt idx="2630">5/22/2009</cx:pt>
          <cx:pt idx="2631">5/26/2009</cx:pt>
          <cx:pt idx="2632">5/27/2009</cx:pt>
          <cx:pt idx="2633">5/28/2009</cx:pt>
          <cx:pt idx="2634">5/29/2009</cx:pt>
          <cx:pt idx="2635">6/1/2009</cx:pt>
          <cx:pt idx="2636">6/2/2009</cx:pt>
          <cx:pt idx="2637">6/3/2009</cx:pt>
          <cx:pt idx="2638">6/4/2009</cx:pt>
          <cx:pt idx="2639">6/5/2009</cx:pt>
          <cx:pt idx="2640">6/8/2009</cx:pt>
          <cx:pt idx="2641">6/9/2009</cx:pt>
          <cx:pt idx="2642">6/10/2009</cx:pt>
          <cx:pt idx="2643">6/11/2009</cx:pt>
          <cx:pt idx="2644">6/12/2009</cx:pt>
          <cx:pt idx="2645">6/15/2009</cx:pt>
          <cx:pt idx="2646">6/16/2009</cx:pt>
          <cx:pt idx="2647">6/17/2009</cx:pt>
          <cx:pt idx="2648">6/18/2009</cx:pt>
          <cx:pt idx="2649">6/19/2009</cx:pt>
          <cx:pt idx="2650">6/22/2009</cx:pt>
          <cx:pt idx="2651">6/23/2009</cx:pt>
          <cx:pt idx="2652">6/24/2009</cx:pt>
          <cx:pt idx="2653">6/25/2009</cx:pt>
          <cx:pt idx="2654">6/26/2009</cx:pt>
          <cx:pt idx="2655">6/29/2009</cx:pt>
          <cx:pt idx="2656">6/30/2009</cx:pt>
          <cx:pt idx="2657">7/1/2009</cx:pt>
          <cx:pt idx="2658">7/2/2009</cx:pt>
          <cx:pt idx="2659">7/6/2009</cx:pt>
          <cx:pt idx="2660">7/7/2009</cx:pt>
          <cx:pt idx="2661">7/8/2009</cx:pt>
          <cx:pt idx="2662">7/9/2009</cx:pt>
          <cx:pt idx="2663">7/10/2009</cx:pt>
          <cx:pt idx="2664">7/13/2009</cx:pt>
          <cx:pt idx="2665">7/14/2009</cx:pt>
          <cx:pt idx="2666">7/15/2009</cx:pt>
          <cx:pt idx="2667">7/16/2009</cx:pt>
          <cx:pt idx="2668">7/17/2009</cx:pt>
          <cx:pt idx="2669">7/20/2009</cx:pt>
          <cx:pt idx="2670">7/21/2009</cx:pt>
          <cx:pt idx="2671">7/22/2009</cx:pt>
          <cx:pt idx="2672">7/23/2009</cx:pt>
          <cx:pt idx="2673">7/24/2009</cx:pt>
          <cx:pt idx="2674">7/27/2009</cx:pt>
          <cx:pt idx="2675">7/28/2009</cx:pt>
          <cx:pt idx="2676">7/29/2009</cx:pt>
          <cx:pt idx="2677">7/30/2009</cx:pt>
          <cx:pt idx="2678">7/31/2009</cx:pt>
          <cx:pt idx="2679">8/3/2009</cx:pt>
          <cx:pt idx="2680">8/4/2009</cx:pt>
          <cx:pt idx="2681">8/5/2009</cx:pt>
          <cx:pt idx="2682">8/6/2009</cx:pt>
          <cx:pt idx="2683">8/7/2009</cx:pt>
          <cx:pt idx="2684">8/10/2009</cx:pt>
          <cx:pt idx="2685">8/11/2009</cx:pt>
          <cx:pt idx="2686">8/12/2009</cx:pt>
          <cx:pt idx="2687">8/13/2009</cx:pt>
          <cx:pt idx="2688">8/14/2009</cx:pt>
          <cx:pt idx="2689">8/17/2009</cx:pt>
          <cx:pt idx="2690">8/18/2009</cx:pt>
          <cx:pt idx="2691">8/19/2009</cx:pt>
          <cx:pt idx="2692">8/20/2009</cx:pt>
          <cx:pt idx="2693">8/21/2009</cx:pt>
          <cx:pt idx="2694">8/24/2009</cx:pt>
          <cx:pt idx="2695">8/25/2009</cx:pt>
          <cx:pt idx="2696">8/26/2009</cx:pt>
          <cx:pt idx="2697">8/27/2009</cx:pt>
          <cx:pt idx="2698">8/28/2009</cx:pt>
          <cx:pt idx="2699">8/31/2009</cx:pt>
          <cx:pt idx="2700">9/1/2009</cx:pt>
          <cx:pt idx="2701">9/2/2009</cx:pt>
          <cx:pt idx="2702">9/3/2009</cx:pt>
          <cx:pt idx="2703">9/4/2009</cx:pt>
          <cx:pt idx="2704">9/8/2009</cx:pt>
          <cx:pt idx="2705">9/9/2009</cx:pt>
          <cx:pt idx="2706">9/10/2009</cx:pt>
          <cx:pt idx="2707">9/11/2009</cx:pt>
          <cx:pt idx="2708">9/14/2009</cx:pt>
          <cx:pt idx="2709">9/15/2009</cx:pt>
          <cx:pt idx="2710">9/16/2009</cx:pt>
          <cx:pt idx="2711">9/17/2009</cx:pt>
          <cx:pt idx="2712">9/18/2009</cx:pt>
          <cx:pt idx="2713">9/21/2009</cx:pt>
          <cx:pt idx="2714">9/22/2009</cx:pt>
          <cx:pt idx="2715">9/23/2009</cx:pt>
          <cx:pt idx="2716">9/24/2009</cx:pt>
          <cx:pt idx="2717">9/25/2009</cx:pt>
          <cx:pt idx="2718">9/28/2009</cx:pt>
          <cx:pt idx="2719">9/29/2009</cx:pt>
          <cx:pt idx="2720">9/30/2009</cx:pt>
          <cx:pt idx="2721">10/1/2009</cx:pt>
          <cx:pt idx="2722">10/2/2009</cx:pt>
          <cx:pt idx="2723">10/5/2009</cx:pt>
          <cx:pt idx="2724">10/6/2009</cx:pt>
          <cx:pt idx="2725">10/7/2009</cx:pt>
          <cx:pt idx="2726">10/8/2009</cx:pt>
          <cx:pt idx="2727">10/9/2009</cx:pt>
          <cx:pt idx="2728">10/12/2009</cx:pt>
          <cx:pt idx="2729">10/13/2009</cx:pt>
          <cx:pt idx="2730">10/14/2009</cx:pt>
          <cx:pt idx="2731">10/15/2009</cx:pt>
          <cx:pt idx="2732">10/16/2009</cx:pt>
          <cx:pt idx="2733">10/19/2009</cx:pt>
          <cx:pt idx="2734">10/20/2009</cx:pt>
          <cx:pt idx="2735">10/21/2009</cx:pt>
          <cx:pt idx="2736">10/22/2009</cx:pt>
          <cx:pt idx="2737">10/23/2009</cx:pt>
          <cx:pt idx="2738">10/26/2009</cx:pt>
          <cx:pt idx="2739">10/27/2009</cx:pt>
          <cx:pt idx="2740">10/28/2009</cx:pt>
          <cx:pt idx="2741">10/29/2009</cx:pt>
          <cx:pt idx="2742">10/30/2009</cx:pt>
          <cx:pt idx="2743">11/2/2009</cx:pt>
          <cx:pt idx="2744">11/3/2009</cx:pt>
          <cx:pt idx="2745">11/4/2009</cx:pt>
          <cx:pt idx="2746">11/5/2009</cx:pt>
          <cx:pt idx="2747">11/6/2009</cx:pt>
          <cx:pt idx="2748">11/9/2009</cx:pt>
          <cx:pt idx="2749">11/10/2009</cx:pt>
          <cx:pt idx="2750">11/11/2009</cx:pt>
          <cx:pt idx="2751">11/12/2009</cx:pt>
          <cx:pt idx="2752">11/13/2009</cx:pt>
          <cx:pt idx="2753">11/16/2009</cx:pt>
          <cx:pt idx="2754">11/17/2009</cx:pt>
          <cx:pt idx="2755">11/18/2009</cx:pt>
          <cx:pt idx="2756">11/19/2009</cx:pt>
          <cx:pt idx="2757">11/20/2009</cx:pt>
          <cx:pt idx="2758">11/23/2009</cx:pt>
          <cx:pt idx="2759">11/24/2009</cx:pt>
          <cx:pt idx="2760">11/25/2009</cx:pt>
          <cx:pt idx="2761">11/27/2009</cx:pt>
          <cx:pt idx="2762">11/30/2009</cx:pt>
          <cx:pt idx="2763">12/1/2009</cx:pt>
          <cx:pt idx="2764">12/2/2009</cx:pt>
          <cx:pt idx="2765">12/3/2009</cx:pt>
          <cx:pt idx="2766">12/4/2009</cx:pt>
          <cx:pt idx="2767">12/7/2009</cx:pt>
          <cx:pt idx="2768">12/8/2009</cx:pt>
          <cx:pt idx="2769">12/9/2009</cx:pt>
          <cx:pt idx="2770">12/10/2009</cx:pt>
          <cx:pt idx="2771">12/11/2009</cx:pt>
          <cx:pt idx="2772">12/14/2009</cx:pt>
          <cx:pt idx="2773">12/15/2009</cx:pt>
          <cx:pt idx="2774">12/16/2009</cx:pt>
          <cx:pt idx="2775">12/17/2009</cx:pt>
          <cx:pt idx="2776">12/18/2009</cx:pt>
          <cx:pt idx="2777">12/21/2009</cx:pt>
          <cx:pt idx="2778">12/22/2009</cx:pt>
          <cx:pt idx="2779">12/23/2009</cx:pt>
          <cx:pt idx="2780">12/24/2009</cx:pt>
          <cx:pt idx="2781">12/28/2009</cx:pt>
          <cx:pt idx="2782">12/29/2009</cx:pt>
          <cx:pt idx="2783">12/30/2009</cx:pt>
          <cx:pt idx="2784">12/31/2009</cx:pt>
          <cx:pt idx="2785">1/4/2010</cx:pt>
          <cx:pt idx="2786">1/5/2010</cx:pt>
          <cx:pt idx="2787">1/6/2010</cx:pt>
          <cx:pt idx="2788">1/7/2010</cx:pt>
          <cx:pt idx="2789">1/8/2010</cx:pt>
          <cx:pt idx="2790">1/11/2010</cx:pt>
          <cx:pt idx="2791">1/12/2010</cx:pt>
          <cx:pt idx="2792">1/13/2010</cx:pt>
          <cx:pt idx="2793">1/14/2010</cx:pt>
          <cx:pt idx="2794">1/15/2010</cx:pt>
          <cx:pt idx="2795">1/19/2010</cx:pt>
          <cx:pt idx="2796">1/20/2010</cx:pt>
          <cx:pt idx="2797">1/21/2010</cx:pt>
          <cx:pt idx="2798">1/22/2010</cx:pt>
          <cx:pt idx="2799">1/25/2010</cx:pt>
          <cx:pt idx="2800">1/26/2010</cx:pt>
          <cx:pt idx="2801">1/27/2010</cx:pt>
          <cx:pt idx="2802">1/28/2010</cx:pt>
          <cx:pt idx="2803">1/29/2010</cx:pt>
          <cx:pt idx="2804">2/1/2010</cx:pt>
          <cx:pt idx="2805">2/2/2010</cx:pt>
          <cx:pt idx="2806">2/3/2010</cx:pt>
          <cx:pt idx="2807">2/4/2010</cx:pt>
          <cx:pt idx="2808">2/5/2010</cx:pt>
          <cx:pt idx="2809">2/8/2010</cx:pt>
          <cx:pt idx="2810">2/9/2010</cx:pt>
          <cx:pt idx="2811">2/10/2010</cx:pt>
          <cx:pt idx="2812">2/11/2010</cx:pt>
          <cx:pt idx="2813">2/12/2010</cx:pt>
          <cx:pt idx="2814">2/16/2010</cx:pt>
          <cx:pt idx="2815">2/17/2010</cx:pt>
          <cx:pt idx="2816">2/18/2010</cx:pt>
          <cx:pt idx="2817">2/19/2010</cx:pt>
          <cx:pt idx="2818">2/22/2010</cx:pt>
          <cx:pt idx="2819">2/23/2010</cx:pt>
          <cx:pt idx="2820">2/24/2010</cx:pt>
          <cx:pt idx="2821">2/25/2010</cx:pt>
          <cx:pt idx="2822">2/26/2010</cx:pt>
          <cx:pt idx="2823">3/1/2010</cx:pt>
          <cx:pt idx="2824">3/2/2010</cx:pt>
          <cx:pt idx="2825">3/3/2010</cx:pt>
          <cx:pt idx="2826">3/4/2010</cx:pt>
          <cx:pt idx="2827">3/5/2010</cx:pt>
          <cx:pt idx="2828">3/8/2010</cx:pt>
          <cx:pt idx="2829">3/9/2010</cx:pt>
          <cx:pt idx="2830">3/10/2010</cx:pt>
          <cx:pt idx="2831">3/11/2010</cx:pt>
          <cx:pt idx="2832">3/12/2010</cx:pt>
          <cx:pt idx="2833">3/15/2010</cx:pt>
          <cx:pt idx="2834">3/16/2010</cx:pt>
          <cx:pt idx="2835">3/17/2010</cx:pt>
          <cx:pt idx="2836">3/18/2010</cx:pt>
          <cx:pt idx="2837">3/19/2010</cx:pt>
          <cx:pt idx="2838">3/22/2010</cx:pt>
          <cx:pt idx="2839">3/23/2010</cx:pt>
          <cx:pt idx="2840">3/24/2010</cx:pt>
          <cx:pt idx="2841">3/25/2010</cx:pt>
          <cx:pt idx="2842">3/26/2010</cx:pt>
          <cx:pt idx="2843">3/29/2010</cx:pt>
          <cx:pt idx="2844">3/30/2010</cx:pt>
          <cx:pt idx="2845">3/31/2010</cx:pt>
          <cx:pt idx="2846">4/1/2010</cx:pt>
          <cx:pt idx="2847">4/5/2010</cx:pt>
          <cx:pt idx="2848">4/6/2010</cx:pt>
          <cx:pt idx="2849">4/7/2010</cx:pt>
          <cx:pt idx="2850">4/8/2010</cx:pt>
          <cx:pt idx="2851">4/9/2010</cx:pt>
          <cx:pt idx="2852">4/12/2010</cx:pt>
          <cx:pt idx="2853">4/13/2010</cx:pt>
          <cx:pt idx="2854">4/14/2010</cx:pt>
          <cx:pt idx="2855">4/15/2010</cx:pt>
          <cx:pt idx="2856">4/16/2010</cx:pt>
          <cx:pt idx="2857">4/19/2010</cx:pt>
          <cx:pt idx="2858">4/20/2010</cx:pt>
          <cx:pt idx="2859">4/21/2010</cx:pt>
          <cx:pt idx="2860">4/22/2010</cx:pt>
          <cx:pt idx="2861">4/23/2010</cx:pt>
          <cx:pt idx="2862">4/26/2010</cx:pt>
          <cx:pt idx="2863">4/27/2010</cx:pt>
          <cx:pt idx="2864">4/28/2010</cx:pt>
          <cx:pt idx="2865">4/29/2010</cx:pt>
          <cx:pt idx="2866">4/30/2010</cx:pt>
          <cx:pt idx="2867">5/3/2010</cx:pt>
          <cx:pt idx="2868">5/4/2010</cx:pt>
          <cx:pt idx="2869">5/5/2010</cx:pt>
          <cx:pt idx="2870">5/6/2010</cx:pt>
          <cx:pt idx="2871">5/7/2010</cx:pt>
          <cx:pt idx="2872">5/10/2010</cx:pt>
          <cx:pt idx="2873">5/11/2010</cx:pt>
          <cx:pt idx="2874">5/12/2010</cx:pt>
          <cx:pt idx="2875">5/13/2010</cx:pt>
          <cx:pt idx="2876">5/14/2010</cx:pt>
          <cx:pt idx="2877">5/17/2010</cx:pt>
          <cx:pt idx="2878">5/18/2010</cx:pt>
          <cx:pt idx="2879">5/19/2010</cx:pt>
          <cx:pt idx="2880">5/20/2010</cx:pt>
          <cx:pt idx="2881">5/21/2010</cx:pt>
          <cx:pt idx="2882">5/24/2010</cx:pt>
          <cx:pt idx="2883">5/25/2010</cx:pt>
          <cx:pt idx="2884">5/26/2010</cx:pt>
          <cx:pt idx="2885">5/27/2010</cx:pt>
          <cx:pt idx="2886">5/28/2010</cx:pt>
          <cx:pt idx="2887">6/1/2010</cx:pt>
          <cx:pt idx="2888">6/2/2010</cx:pt>
          <cx:pt idx="2889">6/3/2010</cx:pt>
          <cx:pt idx="2890">6/4/2010</cx:pt>
          <cx:pt idx="2891">6/7/2010</cx:pt>
          <cx:pt idx="2892">6/8/2010</cx:pt>
          <cx:pt idx="2893">6/9/2010</cx:pt>
          <cx:pt idx="2894">6/10/2010</cx:pt>
          <cx:pt idx="2895">6/11/2010</cx:pt>
          <cx:pt idx="2896">6/14/2010</cx:pt>
          <cx:pt idx="2897">6/15/2010</cx:pt>
          <cx:pt idx="2898">6/16/2010</cx:pt>
          <cx:pt idx="2899">6/17/2010</cx:pt>
          <cx:pt idx="2900">6/18/2010</cx:pt>
          <cx:pt idx="2901">6/21/2010</cx:pt>
          <cx:pt idx="2902">6/22/2010</cx:pt>
          <cx:pt idx="2903">6/23/2010</cx:pt>
          <cx:pt idx="2904">6/24/2010</cx:pt>
          <cx:pt idx="2905">6/25/2010</cx:pt>
          <cx:pt idx="2906">6/28/2010</cx:pt>
          <cx:pt idx="2907">6/29/2010</cx:pt>
          <cx:pt idx="2908">6/30/2010</cx:pt>
          <cx:pt idx="2909">7/1/2010</cx:pt>
          <cx:pt idx="2910">7/2/2010</cx:pt>
          <cx:pt idx="2911">7/6/2010</cx:pt>
          <cx:pt idx="2912">7/7/2010</cx:pt>
          <cx:pt idx="2913">7/8/2010</cx:pt>
          <cx:pt idx="2914">7/9/2010</cx:pt>
          <cx:pt idx="2915">7/12/2010</cx:pt>
          <cx:pt idx="2916">7/13/2010</cx:pt>
          <cx:pt idx="2917">7/14/2010</cx:pt>
          <cx:pt idx="2918">7/15/2010</cx:pt>
          <cx:pt idx="2919">7/16/2010</cx:pt>
          <cx:pt idx="2920">7/19/2010</cx:pt>
          <cx:pt idx="2921">7/20/2010</cx:pt>
          <cx:pt idx="2922">7/21/2010</cx:pt>
          <cx:pt idx="2923">7/22/2010</cx:pt>
          <cx:pt idx="2924">7/23/2010</cx:pt>
          <cx:pt idx="2925">7/26/2010</cx:pt>
          <cx:pt idx="2926">7/27/2010</cx:pt>
          <cx:pt idx="2927">7/28/2010</cx:pt>
          <cx:pt idx="2928">7/29/2010</cx:pt>
          <cx:pt idx="2929">7/30/2010</cx:pt>
          <cx:pt idx="2930">8/2/2010</cx:pt>
          <cx:pt idx="2931">8/3/2010</cx:pt>
          <cx:pt idx="2932">8/4/2010</cx:pt>
          <cx:pt idx="2933">8/5/2010</cx:pt>
          <cx:pt idx="2934">8/6/2010</cx:pt>
          <cx:pt idx="2935">8/9/2010</cx:pt>
          <cx:pt idx="2936">8/10/2010</cx:pt>
          <cx:pt idx="2937">8/11/2010</cx:pt>
          <cx:pt idx="2938">8/12/2010</cx:pt>
          <cx:pt idx="2939">8/13/2010</cx:pt>
          <cx:pt idx="2940">8/16/2010</cx:pt>
          <cx:pt idx="2941">8/17/2010</cx:pt>
          <cx:pt idx="2942">8/18/2010</cx:pt>
          <cx:pt idx="2943">8/19/2010</cx:pt>
          <cx:pt idx="2944">8/20/2010</cx:pt>
          <cx:pt idx="2945">8/23/2010</cx:pt>
          <cx:pt idx="2946">8/24/2010</cx:pt>
          <cx:pt idx="2947">8/25/2010</cx:pt>
          <cx:pt idx="2948">8/26/2010</cx:pt>
          <cx:pt idx="2949">8/27/2010</cx:pt>
          <cx:pt idx="2950">8/30/2010</cx:pt>
          <cx:pt idx="2951">8/31/2010</cx:pt>
          <cx:pt idx="2952">9/1/2010</cx:pt>
          <cx:pt idx="2953">9/2/2010</cx:pt>
          <cx:pt idx="2954">9/3/2010</cx:pt>
          <cx:pt idx="2955">9/7/2010</cx:pt>
          <cx:pt idx="2956">9/8/2010</cx:pt>
          <cx:pt idx="2957">9/9/2010</cx:pt>
          <cx:pt idx="2958">9/10/2010</cx:pt>
          <cx:pt idx="2959">9/13/2010</cx:pt>
          <cx:pt idx="2960">9/14/2010</cx:pt>
          <cx:pt idx="2961">9/15/2010</cx:pt>
          <cx:pt idx="2962">9/16/2010</cx:pt>
          <cx:pt idx="2963">9/17/2010</cx:pt>
          <cx:pt idx="2964">9/20/2010</cx:pt>
          <cx:pt idx="2965">9/21/2010</cx:pt>
          <cx:pt idx="2966">9/22/2010</cx:pt>
          <cx:pt idx="2967">9/23/2010</cx:pt>
          <cx:pt idx="2968">9/24/2010</cx:pt>
          <cx:pt idx="2969">9/27/2010</cx:pt>
          <cx:pt idx="2970">9/28/2010</cx:pt>
          <cx:pt idx="2971">9/29/2010</cx:pt>
          <cx:pt idx="2972">9/30/2010</cx:pt>
          <cx:pt idx="2973">10/1/2010</cx:pt>
          <cx:pt idx="2974">10/4/2010</cx:pt>
          <cx:pt idx="2975">10/5/2010</cx:pt>
          <cx:pt idx="2976">10/6/2010</cx:pt>
          <cx:pt idx="2977">10/7/2010</cx:pt>
          <cx:pt idx="2978">10/8/2010</cx:pt>
          <cx:pt idx="2979">10/11/2010</cx:pt>
          <cx:pt idx="2980">10/12/2010</cx:pt>
          <cx:pt idx="2981">10/13/2010</cx:pt>
          <cx:pt idx="2982">10/14/2010</cx:pt>
          <cx:pt idx="2983">10/15/2010</cx:pt>
          <cx:pt idx="2984">10/18/2010</cx:pt>
          <cx:pt idx="2985">10/19/2010</cx:pt>
          <cx:pt idx="2986">10/20/2010</cx:pt>
          <cx:pt idx="2987">10/21/2010</cx:pt>
          <cx:pt idx="2988">10/22/2010</cx:pt>
          <cx:pt idx="2989">10/25/2010</cx:pt>
          <cx:pt idx="2990">10/26/2010</cx:pt>
          <cx:pt idx="2991">10/27/2010</cx:pt>
          <cx:pt idx="2992">10/28/2010</cx:pt>
          <cx:pt idx="2993">10/29/2010</cx:pt>
          <cx:pt idx="2994">11/1/2010</cx:pt>
          <cx:pt idx="2995">11/2/2010</cx:pt>
          <cx:pt idx="2996">11/3/2010</cx:pt>
          <cx:pt idx="2997">11/4/2010</cx:pt>
          <cx:pt idx="2998">11/5/2010</cx:pt>
          <cx:pt idx="2999">11/8/2010</cx:pt>
          <cx:pt idx="3000">11/9/2010</cx:pt>
          <cx:pt idx="3001">11/10/2010</cx:pt>
          <cx:pt idx="3002">11/11/2010</cx:pt>
          <cx:pt idx="3003">11/12/2010</cx:pt>
          <cx:pt idx="3004">11/15/2010</cx:pt>
          <cx:pt idx="3005">11/16/2010</cx:pt>
          <cx:pt idx="3006">11/17/2010</cx:pt>
          <cx:pt idx="3007">11/18/2010</cx:pt>
          <cx:pt idx="3008">11/19/2010</cx:pt>
          <cx:pt idx="3009">11/22/2010</cx:pt>
          <cx:pt idx="3010">11/23/2010</cx:pt>
          <cx:pt idx="3011">11/24/2010</cx:pt>
          <cx:pt idx="3012">11/26/2010</cx:pt>
          <cx:pt idx="3013">11/29/2010</cx:pt>
          <cx:pt idx="3014">11/30/2010</cx:pt>
          <cx:pt idx="3015">12/1/2010</cx:pt>
          <cx:pt idx="3016">12/2/2010</cx:pt>
          <cx:pt idx="3017">12/3/2010</cx:pt>
          <cx:pt idx="3018">12/6/2010</cx:pt>
          <cx:pt idx="3019">12/7/2010</cx:pt>
          <cx:pt idx="3020">12/8/2010</cx:pt>
          <cx:pt idx="3021">12/9/2010</cx:pt>
          <cx:pt idx="3022">12/10/2010</cx:pt>
          <cx:pt idx="3023">12/13/2010</cx:pt>
          <cx:pt idx="3024">12/14/2010</cx:pt>
          <cx:pt idx="3025">12/15/2010</cx:pt>
          <cx:pt idx="3026">12/16/2010</cx:pt>
          <cx:pt idx="3027">12/17/2010</cx:pt>
          <cx:pt idx="3028">12/20/2010</cx:pt>
          <cx:pt idx="3029">12/21/2010</cx:pt>
          <cx:pt idx="3030">12/22/2010</cx:pt>
          <cx:pt idx="3031">12/23/2010</cx:pt>
          <cx:pt idx="3032">12/27/2010</cx:pt>
          <cx:pt idx="3033">12/28/2010</cx:pt>
          <cx:pt idx="3034">12/29/2010</cx:pt>
          <cx:pt idx="3035">12/30/2010</cx:pt>
          <cx:pt idx="3036">12/31/2010</cx:pt>
          <cx:pt idx="3037">1/3/2011</cx:pt>
          <cx:pt idx="3038">1/4/2011</cx:pt>
          <cx:pt idx="3039">1/5/2011</cx:pt>
          <cx:pt idx="3040">1/6/2011</cx:pt>
          <cx:pt idx="3041">1/7/2011</cx:pt>
          <cx:pt idx="3042">1/10/2011</cx:pt>
          <cx:pt idx="3043">1/11/2011</cx:pt>
          <cx:pt idx="3044">1/12/2011</cx:pt>
          <cx:pt idx="3045">1/13/2011</cx:pt>
          <cx:pt idx="3046">1/14/2011</cx:pt>
          <cx:pt idx="3047">1/18/2011</cx:pt>
          <cx:pt idx="3048">1/19/2011</cx:pt>
          <cx:pt idx="3049">1/20/2011</cx:pt>
          <cx:pt idx="3050">1/21/2011</cx:pt>
          <cx:pt idx="3051">1/24/2011</cx:pt>
          <cx:pt idx="3052">1/25/2011</cx:pt>
          <cx:pt idx="3053">1/26/2011</cx:pt>
          <cx:pt idx="3054">1/27/2011</cx:pt>
          <cx:pt idx="3055">1/28/2011</cx:pt>
          <cx:pt idx="3056">1/31/2011</cx:pt>
          <cx:pt idx="3057">2/1/2011</cx:pt>
          <cx:pt idx="3058">2/2/2011</cx:pt>
          <cx:pt idx="3059">2/3/2011</cx:pt>
          <cx:pt idx="3060">2/4/2011</cx:pt>
          <cx:pt idx="3061">2/7/2011</cx:pt>
          <cx:pt idx="3062">2/8/2011</cx:pt>
          <cx:pt idx="3063">2/9/2011</cx:pt>
          <cx:pt idx="3064">2/10/2011</cx:pt>
          <cx:pt idx="3065">2/11/2011</cx:pt>
          <cx:pt idx="3066">2/14/2011</cx:pt>
          <cx:pt idx="3067">2/15/2011</cx:pt>
          <cx:pt idx="3068">2/16/2011</cx:pt>
          <cx:pt idx="3069">2/17/2011</cx:pt>
          <cx:pt idx="3070">2/18/2011</cx:pt>
          <cx:pt idx="3071">2/22/2011</cx:pt>
          <cx:pt idx="3072">2/23/2011</cx:pt>
          <cx:pt idx="3073">2/24/2011</cx:pt>
          <cx:pt idx="3074">2/25/2011</cx:pt>
          <cx:pt idx="3075">2/28/2011</cx:pt>
          <cx:pt idx="3076">3/1/2011</cx:pt>
          <cx:pt idx="3077">3/2/2011</cx:pt>
          <cx:pt idx="3078">3/3/2011</cx:pt>
          <cx:pt idx="3079">3/4/2011</cx:pt>
          <cx:pt idx="3080">3/7/2011</cx:pt>
          <cx:pt idx="3081">3/8/2011</cx:pt>
          <cx:pt idx="3082">3/9/2011</cx:pt>
          <cx:pt idx="3083">3/10/2011</cx:pt>
          <cx:pt idx="3084">3/11/2011</cx:pt>
          <cx:pt idx="3085">3/14/2011</cx:pt>
          <cx:pt idx="3086">3/15/2011</cx:pt>
          <cx:pt idx="3087">3/16/2011</cx:pt>
          <cx:pt idx="3088">3/17/2011</cx:pt>
          <cx:pt idx="3089">3/18/2011</cx:pt>
          <cx:pt idx="3090">3/21/2011</cx:pt>
          <cx:pt idx="3091">3/22/2011</cx:pt>
          <cx:pt idx="3092">3/23/2011</cx:pt>
          <cx:pt idx="3093">3/24/2011</cx:pt>
          <cx:pt idx="3094">3/25/2011</cx:pt>
          <cx:pt idx="3095">3/28/2011</cx:pt>
          <cx:pt idx="3096">3/29/2011</cx:pt>
          <cx:pt idx="3097">3/30/2011</cx:pt>
          <cx:pt idx="3098">3/31/2011</cx:pt>
          <cx:pt idx="3099">4/1/2011</cx:pt>
          <cx:pt idx="3100">4/4/2011</cx:pt>
          <cx:pt idx="3101">4/5/2011</cx:pt>
          <cx:pt idx="3102">4/6/2011</cx:pt>
          <cx:pt idx="3103">4/7/2011</cx:pt>
          <cx:pt idx="3104">4/8/2011</cx:pt>
          <cx:pt idx="3105">4/11/2011</cx:pt>
          <cx:pt idx="3106">4/12/2011</cx:pt>
          <cx:pt idx="3107">4/13/2011</cx:pt>
          <cx:pt idx="3108">4/14/2011</cx:pt>
          <cx:pt idx="3109">4/15/2011</cx:pt>
          <cx:pt idx="3110">4/18/2011</cx:pt>
          <cx:pt idx="3111">4/19/2011</cx:pt>
          <cx:pt idx="3112">4/20/2011</cx:pt>
          <cx:pt idx="3113">4/21/2011</cx:pt>
          <cx:pt idx="3114">4/25/2011</cx:pt>
          <cx:pt idx="3115">4/26/2011</cx:pt>
          <cx:pt idx="3116">4/27/2011</cx:pt>
          <cx:pt idx="3117">4/28/2011</cx:pt>
          <cx:pt idx="3118">4/29/2011</cx:pt>
          <cx:pt idx="3119">5/2/2011</cx:pt>
          <cx:pt idx="3120">5/3/2011</cx:pt>
          <cx:pt idx="3121">5/4/2011</cx:pt>
          <cx:pt idx="3122">5/5/2011</cx:pt>
          <cx:pt idx="3123">5/6/2011</cx:pt>
          <cx:pt idx="3124">5/9/2011</cx:pt>
          <cx:pt idx="3125">5/10/2011</cx:pt>
          <cx:pt idx="3126">5/11/2011</cx:pt>
          <cx:pt idx="3127">5/12/2011</cx:pt>
          <cx:pt idx="3128">5/13/2011</cx:pt>
          <cx:pt idx="3129">5/16/2011</cx:pt>
          <cx:pt idx="3130">5/17/2011</cx:pt>
          <cx:pt idx="3131">5/18/2011</cx:pt>
          <cx:pt idx="3132">5/19/2011</cx:pt>
          <cx:pt idx="3133">5/20/2011</cx:pt>
          <cx:pt idx="3134">5/23/2011</cx:pt>
          <cx:pt idx="3135">5/24/2011</cx:pt>
          <cx:pt idx="3136">5/25/2011</cx:pt>
          <cx:pt idx="3137">5/26/2011</cx:pt>
          <cx:pt idx="3138">5/27/2011</cx:pt>
          <cx:pt idx="3139">5/31/2011</cx:pt>
          <cx:pt idx="3140">6/1/2011</cx:pt>
          <cx:pt idx="3141">6/2/2011</cx:pt>
          <cx:pt idx="3142">6/3/2011</cx:pt>
          <cx:pt idx="3143">6/6/2011</cx:pt>
          <cx:pt idx="3144">6/7/2011</cx:pt>
          <cx:pt idx="3145">6/8/2011</cx:pt>
          <cx:pt idx="3146">6/9/2011</cx:pt>
          <cx:pt idx="3147">6/10/2011</cx:pt>
          <cx:pt idx="3148">6/13/2011</cx:pt>
          <cx:pt idx="3149">6/14/2011</cx:pt>
          <cx:pt idx="3150">6/15/2011</cx:pt>
          <cx:pt idx="3151">6/16/2011</cx:pt>
          <cx:pt idx="3152">6/17/2011</cx:pt>
          <cx:pt idx="3153">6/20/2011</cx:pt>
          <cx:pt idx="3154">6/21/2011</cx:pt>
          <cx:pt idx="3155">6/22/2011</cx:pt>
          <cx:pt idx="3156">6/23/2011</cx:pt>
          <cx:pt idx="3157">6/24/2011</cx:pt>
          <cx:pt idx="3158">6/27/2011</cx:pt>
          <cx:pt idx="3159">6/28/2011</cx:pt>
          <cx:pt idx="3160">6/29/2011</cx:pt>
          <cx:pt idx="3161">6/30/2011</cx:pt>
          <cx:pt idx="3162">7/1/2011</cx:pt>
          <cx:pt idx="3163">7/5/2011</cx:pt>
          <cx:pt idx="3164">7/6/2011</cx:pt>
          <cx:pt idx="3165">7/7/2011</cx:pt>
          <cx:pt idx="3166">7/8/2011</cx:pt>
          <cx:pt idx="3167">7/11/2011</cx:pt>
          <cx:pt idx="3168">7/12/2011</cx:pt>
          <cx:pt idx="3169">7/13/2011</cx:pt>
          <cx:pt idx="3170">7/14/2011</cx:pt>
          <cx:pt idx="3171">7/15/2011</cx:pt>
          <cx:pt idx="3172">7/18/2011</cx:pt>
          <cx:pt idx="3173">7/19/2011</cx:pt>
          <cx:pt idx="3174">7/20/2011</cx:pt>
          <cx:pt idx="3175">7/21/2011</cx:pt>
          <cx:pt idx="3176">7/22/2011</cx:pt>
          <cx:pt idx="3177">7/25/2011</cx:pt>
          <cx:pt idx="3178">7/26/2011</cx:pt>
          <cx:pt idx="3179">7/27/2011</cx:pt>
          <cx:pt idx="3180">7/28/2011</cx:pt>
          <cx:pt idx="3181">7/29/2011</cx:pt>
          <cx:pt idx="3182">8/1/2011</cx:pt>
          <cx:pt idx="3183">8/2/2011</cx:pt>
          <cx:pt idx="3184">8/3/2011</cx:pt>
          <cx:pt idx="3185">8/4/2011</cx:pt>
          <cx:pt idx="3186">8/5/2011</cx:pt>
          <cx:pt idx="3187">8/8/2011</cx:pt>
          <cx:pt idx="3188">8/9/2011</cx:pt>
          <cx:pt idx="3189">8/10/2011</cx:pt>
          <cx:pt idx="3190">8/11/2011</cx:pt>
          <cx:pt idx="3191">8/12/2011</cx:pt>
          <cx:pt idx="3192">8/15/2011</cx:pt>
          <cx:pt idx="3193">8/16/2011</cx:pt>
          <cx:pt idx="3194">8/17/2011</cx:pt>
          <cx:pt idx="3195">8/18/2011</cx:pt>
          <cx:pt idx="3196">8/19/2011</cx:pt>
          <cx:pt idx="3197">8/22/2011</cx:pt>
          <cx:pt idx="3198">8/23/2011</cx:pt>
          <cx:pt idx="3199">8/24/2011</cx:pt>
          <cx:pt idx="3200">8/25/2011</cx:pt>
          <cx:pt idx="3201">8/26/2011</cx:pt>
          <cx:pt idx="3202">8/29/2011</cx:pt>
          <cx:pt idx="3203">8/30/2011</cx:pt>
          <cx:pt idx="3204">8/31/2011</cx:pt>
          <cx:pt idx="3205">9/1/2011</cx:pt>
          <cx:pt idx="3206">9/2/2011</cx:pt>
          <cx:pt idx="3207">9/6/2011</cx:pt>
          <cx:pt idx="3208">9/7/2011</cx:pt>
          <cx:pt idx="3209">9/8/2011</cx:pt>
          <cx:pt idx="3210">9/9/2011</cx:pt>
          <cx:pt idx="3211">9/12/2011</cx:pt>
          <cx:pt idx="3212">9/13/2011</cx:pt>
          <cx:pt idx="3213">9/14/2011</cx:pt>
          <cx:pt idx="3214">9/15/2011</cx:pt>
          <cx:pt idx="3215">9/16/2011</cx:pt>
          <cx:pt idx="3216">9/19/2011</cx:pt>
          <cx:pt idx="3217">9/20/2011</cx:pt>
          <cx:pt idx="3218">9/21/2011</cx:pt>
          <cx:pt idx="3219">9/22/2011</cx:pt>
          <cx:pt idx="3220">9/23/2011</cx:pt>
          <cx:pt idx="3221">9/26/2011</cx:pt>
          <cx:pt idx="3222">9/27/2011</cx:pt>
          <cx:pt idx="3223">9/28/2011</cx:pt>
          <cx:pt idx="3224">9/29/2011</cx:pt>
          <cx:pt idx="3225">9/30/2011</cx:pt>
          <cx:pt idx="3226">10/3/2011</cx:pt>
          <cx:pt idx="3227">10/4/2011</cx:pt>
          <cx:pt idx="3228">10/5/2011</cx:pt>
          <cx:pt idx="3229">10/6/2011</cx:pt>
          <cx:pt idx="3230">10/7/2011</cx:pt>
          <cx:pt idx="3231">10/10/2011</cx:pt>
          <cx:pt idx="3232">10/11/2011</cx:pt>
          <cx:pt idx="3233">10/12/2011</cx:pt>
          <cx:pt idx="3234">10/13/2011</cx:pt>
          <cx:pt idx="3235">10/14/2011</cx:pt>
          <cx:pt idx="3236">10/17/2011</cx:pt>
          <cx:pt idx="3237">10/18/2011</cx:pt>
          <cx:pt idx="3238">10/19/2011</cx:pt>
          <cx:pt idx="3239">10/20/2011</cx:pt>
          <cx:pt idx="3240">10/21/2011</cx:pt>
          <cx:pt idx="3241">10/24/2011</cx:pt>
          <cx:pt idx="3242">10/25/2011</cx:pt>
          <cx:pt idx="3243">10/26/2011</cx:pt>
          <cx:pt idx="3244">10/27/2011</cx:pt>
          <cx:pt idx="3245">10/28/2011</cx:pt>
          <cx:pt idx="3246">10/31/2011</cx:pt>
          <cx:pt idx="3247">11/1/2011</cx:pt>
          <cx:pt idx="3248">11/2/2011</cx:pt>
          <cx:pt idx="3249">11/3/2011</cx:pt>
          <cx:pt idx="3250">11/4/2011</cx:pt>
          <cx:pt idx="3251">11/7/2011</cx:pt>
          <cx:pt idx="3252">11/8/2011</cx:pt>
          <cx:pt idx="3253">11/9/2011</cx:pt>
          <cx:pt idx="3254">11/10/2011</cx:pt>
          <cx:pt idx="3255">11/11/2011</cx:pt>
          <cx:pt idx="3256">11/14/2011</cx:pt>
          <cx:pt idx="3257">11/15/2011</cx:pt>
          <cx:pt idx="3258">11/16/2011</cx:pt>
          <cx:pt idx="3259">11/17/2011</cx:pt>
          <cx:pt idx="3260">11/18/2011</cx:pt>
          <cx:pt idx="3261">11/21/2011</cx:pt>
          <cx:pt idx="3262">11/22/2011</cx:pt>
          <cx:pt idx="3263">11/23/2011</cx:pt>
          <cx:pt idx="3264">11/25/2011</cx:pt>
          <cx:pt idx="3265">11/28/2011</cx:pt>
          <cx:pt idx="3266">11/29/2011</cx:pt>
          <cx:pt idx="3267">11/30/2011</cx:pt>
          <cx:pt idx="3268">12/1/2011</cx:pt>
          <cx:pt idx="3269">12/2/2011</cx:pt>
          <cx:pt idx="3270">12/5/2011</cx:pt>
          <cx:pt idx="3271">12/6/2011</cx:pt>
          <cx:pt idx="3272">12/7/2011</cx:pt>
          <cx:pt idx="3273">12/8/2011</cx:pt>
          <cx:pt idx="3274">12/9/2011</cx:pt>
          <cx:pt idx="3275">12/12/2011</cx:pt>
          <cx:pt idx="3276">12/13/2011</cx:pt>
          <cx:pt idx="3277">12/14/2011</cx:pt>
          <cx:pt idx="3278">12/15/2011</cx:pt>
          <cx:pt idx="3279">12/16/2011</cx:pt>
          <cx:pt idx="3280">12/19/2011</cx:pt>
          <cx:pt idx="3281">12/20/2011</cx:pt>
          <cx:pt idx="3282">12/21/2011</cx:pt>
          <cx:pt idx="3283">12/22/2011</cx:pt>
          <cx:pt idx="3284">12/23/2011</cx:pt>
          <cx:pt idx="3285">12/27/2011</cx:pt>
          <cx:pt idx="3286">12/28/2011</cx:pt>
          <cx:pt idx="3287">12/29/2011</cx:pt>
          <cx:pt idx="3288">12/30/2011</cx:pt>
          <cx:pt idx="3289">1/3/2012</cx:pt>
          <cx:pt idx="3290">1/4/2012</cx:pt>
          <cx:pt idx="3291">1/5/2012</cx:pt>
          <cx:pt idx="3292">1/6/2012</cx:pt>
          <cx:pt idx="3293">1/9/2012</cx:pt>
          <cx:pt idx="3294">1/10/2012</cx:pt>
          <cx:pt idx="3295">1/11/2012</cx:pt>
          <cx:pt idx="3296">1/12/2012</cx:pt>
          <cx:pt idx="3297">1/13/2012</cx:pt>
          <cx:pt idx="3298">1/17/2012</cx:pt>
          <cx:pt idx="3299">1/18/2012</cx:pt>
          <cx:pt idx="3300">1/19/2012</cx:pt>
          <cx:pt idx="3301">1/20/2012</cx:pt>
          <cx:pt idx="3302">1/23/2012</cx:pt>
          <cx:pt idx="3303">1/24/2012</cx:pt>
          <cx:pt idx="3304">1/25/2012</cx:pt>
          <cx:pt idx="3305">1/26/2012</cx:pt>
          <cx:pt idx="3306">1/27/2012</cx:pt>
          <cx:pt idx="3307">1/30/2012</cx:pt>
          <cx:pt idx="3308">1/31/2012</cx:pt>
          <cx:pt idx="3309">2/1/2012</cx:pt>
          <cx:pt idx="3310">2/2/2012</cx:pt>
          <cx:pt idx="3311">2/3/2012</cx:pt>
          <cx:pt idx="3312">2/6/2012</cx:pt>
          <cx:pt idx="3313">2/7/2012</cx:pt>
          <cx:pt idx="3314">2/8/2012</cx:pt>
          <cx:pt idx="3315">2/9/2012</cx:pt>
          <cx:pt idx="3316">2/10/2012</cx:pt>
          <cx:pt idx="3317">2/13/2012</cx:pt>
          <cx:pt idx="3318">2/14/2012</cx:pt>
          <cx:pt idx="3319">2/15/2012</cx:pt>
          <cx:pt idx="3320">2/16/2012</cx:pt>
          <cx:pt idx="3321">2/17/2012</cx:pt>
          <cx:pt idx="3322">2/21/2012</cx:pt>
          <cx:pt idx="3323">2/22/2012</cx:pt>
          <cx:pt idx="3324">2/23/2012</cx:pt>
          <cx:pt idx="3325">2/24/2012</cx:pt>
          <cx:pt idx="3326">2/27/2012</cx:pt>
          <cx:pt idx="3327">2/28/2012</cx:pt>
          <cx:pt idx="3328">2/29/2012</cx:pt>
          <cx:pt idx="3329">3/1/2012</cx:pt>
          <cx:pt idx="3330">3/2/2012</cx:pt>
          <cx:pt idx="3331">3/5/2012</cx:pt>
          <cx:pt idx="3332">3/6/2012</cx:pt>
          <cx:pt idx="3333">3/7/2012</cx:pt>
          <cx:pt idx="3334">3/8/2012</cx:pt>
          <cx:pt idx="3335">3/9/2012</cx:pt>
          <cx:pt idx="3336">3/12/2012</cx:pt>
          <cx:pt idx="3337">3/13/2012</cx:pt>
          <cx:pt idx="3338">3/14/2012</cx:pt>
          <cx:pt idx="3339">3/15/2012</cx:pt>
          <cx:pt idx="3340">3/16/2012</cx:pt>
          <cx:pt idx="3341">3/19/2012</cx:pt>
          <cx:pt idx="3342">3/20/2012</cx:pt>
          <cx:pt idx="3343">3/21/2012</cx:pt>
          <cx:pt idx="3344">3/22/2012</cx:pt>
          <cx:pt idx="3345">3/23/2012</cx:pt>
          <cx:pt idx="3346">3/26/2012</cx:pt>
          <cx:pt idx="3347">3/27/2012</cx:pt>
          <cx:pt idx="3348">3/28/2012</cx:pt>
          <cx:pt idx="3349">3/29/2012</cx:pt>
          <cx:pt idx="3350">3/30/2012</cx:pt>
          <cx:pt idx="3351">4/2/2012</cx:pt>
          <cx:pt idx="3352">4/3/2012</cx:pt>
          <cx:pt idx="3353">4/4/2012</cx:pt>
          <cx:pt idx="3354">4/5/2012</cx:pt>
          <cx:pt idx="3355">4/9/2012</cx:pt>
          <cx:pt idx="3356">4/10/2012</cx:pt>
          <cx:pt idx="3357">4/11/2012</cx:pt>
          <cx:pt idx="3358">4/12/2012</cx:pt>
          <cx:pt idx="3359">4/13/2012</cx:pt>
          <cx:pt idx="3360">4/16/2012</cx:pt>
          <cx:pt idx="3361">4/17/2012</cx:pt>
          <cx:pt idx="3362">4/18/2012</cx:pt>
          <cx:pt idx="3363">4/19/2012</cx:pt>
          <cx:pt idx="3364">4/20/2012</cx:pt>
          <cx:pt idx="3365">4/23/2012</cx:pt>
          <cx:pt idx="3366">4/24/2012</cx:pt>
          <cx:pt idx="3367">4/25/2012</cx:pt>
          <cx:pt idx="3368">4/26/2012</cx:pt>
          <cx:pt idx="3369">4/27/2012</cx:pt>
          <cx:pt idx="3370">4/30/2012</cx:pt>
          <cx:pt idx="3371">5/1/2012</cx:pt>
          <cx:pt idx="3372">5/2/2012</cx:pt>
          <cx:pt idx="3373">5/3/2012</cx:pt>
          <cx:pt idx="3374">5/4/2012</cx:pt>
          <cx:pt idx="3375">5/7/2012</cx:pt>
          <cx:pt idx="3376">5/8/2012</cx:pt>
          <cx:pt idx="3377">5/9/2012</cx:pt>
          <cx:pt idx="3378">5/10/2012</cx:pt>
          <cx:pt idx="3379">5/11/2012</cx:pt>
          <cx:pt idx="3380">5/14/2012</cx:pt>
          <cx:pt idx="3381">5/15/2012</cx:pt>
          <cx:pt idx="3382">5/16/2012</cx:pt>
          <cx:pt idx="3383">5/17/2012</cx:pt>
          <cx:pt idx="3384">5/18/2012</cx:pt>
          <cx:pt idx="3385">5/21/2012</cx:pt>
          <cx:pt idx="3386">5/22/2012</cx:pt>
          <cx:pt idx="3387">5/23/2012</cx:pt>
          <cx:pt idx="3388">5/24/2012</cx:pt>
          <cx:pt idx="3389">5/25/2012</cx:pt>
          <cx:pt idx="3390">5/29/2012</cx:pt>
          <cx:pt idx="3391">5/30/2012</cx:pt>
          <cx:pt idx="3392">5/31/2012</cx:pt>
          <cx:pt idx="3393">6/1/2012</cx:pt>
          <cx:pt idx="3394">6/4/2012</cx:pt>
          <cx:pt idx="3395">6/5/2012</cx:pt>
          <cx:pt idx="3396">6/6/2012</cx:pt>
          <cx:pt idx="3397">6/7/2012</cx:pt>
          <cx:pt idx="3398">6/8/2012</cx:pt>
          <cx:pt idx="3399">6/11/2012</cx:pt>
          <cx:pt idx="3400">6/12/2012</cx:pt>
          <cx:pt idx="3401">6/13/2012</cx:pt>
          <cx:pt idx="3402">6/14/2012</cx:pt>
          <cx:pt idx="3403">6/15/2012</cx:pt>
          <cx:pt idx="3404">6/18/2012</cx:pt>
          <cx:pt idx="3405">6/19/2012</cx:pt>
          <cx:pt idx="3406">6/20/2012</cx:pt>
          <cx:pt idx="3407">6/21/2012</cx:pt>
          <cx:pt idx="3408">6/22/2012</cx:pt>
          <cx:pt idx="3409">6/25/2012</cx:pt>
          <cx:pt idx="3410">6/26/2012</cx:pt>
          <cx:pt idx="3411">6/27/2012</cx:pt>
          <cx:pt idx="3412">6/28/2012</cx:pt>
          <cx:pt idx="3413">6/29/2012</cx:pt>
          <cx:pt idx="3414">7/2/2012</cx:pt>
          <cx:pt idx="3415">7/3/2012</cx:pt>
          <cx:pt idx="3416">7/5/2012</cx:pt>
          <cx:pt idx="3417">7/6/2012</cx:pt>
          <cx:pt idx="3418">7/9/2012</cx:pt>
          <cx:pt idx="3419">7/10/2012</cx:pt>
          <cx:pt idx="3420">7/11/2012</cx:pt>
          <cx:pt idx="3421">7/12/2012</cx:pt>
          <cx:pt idx="3422">7/13/2012</cx:pt>
          <cx:pt idx="3423">7/16/2012</cx:pt>
          <cx:pt idx="3424">7/17/2012</cx:pt>
          <cx:pt idx="3425">7/18/2012</cx:pt>
          <cx:pt idx="3426">7/19/2012</cx:pt>
          <cx:pt idx="3427">7/20/2012</cx:pt>
          <cx:pt idx="3428">7/23/2012</cx:pt>
          <cx:pt idx="3429">7/24/2012</cx:pt>
          <cx:pt idx="3430">7/25/2012</cx:pt>
          <cx:pt idx="3431">7/26/2012</cx:pt>
          <cx:pt idx="3432">7/27/2012</cx:pt>
          <cx:pt idx="3433">7/30/2012</cx:pt>
          <cx:pt idx="3434">7/31/2012</cx:pt>
          <cx:pt idx="3435">8/1/2012</cx:pt>
          <cx:pt idx="3436">8/2/2012</cx:pt>
          <cx:pt idx="3437">8/3/2012</cx:pt>
          <cx:pt idx="3438">8/6/2012</cx:pt>
          <cx:pt idx="3439">8/7/2012</cx:pt>
          <cx:pt idx="3440">8/8/2012</cx:pt>
          <cx:pt idx="3441">8/9/2012</cx:pt>
          <cx:pt idx="3442">8/10/2012</cx:pt>
          <cx:pt idx="3443">8/13/2012</cx:pt>
          <cx:pt idx="3444">8/14/2012</cx:pt>
          <cx:pt idx="3445">8/15/2012</cx:pt>
          <cx:pt idx="3446">8/16/2012</cx:pt>
          <cx:pt idx="3447">8/17/2012</cx:pt>
          <cx:pt idx="3448">8/20/2012</cx:pt>
          <cx:pt idx="3449">8/21/2012</cx:pt>
          <cx:pt idx="3450">8/22/2012</cx:pt>
          <cx:pt idx="3451">8/23/2012</cx:pt>
          <cx:pt idx="3452">8/24/2012</cx:pt>
          <cx:pt idx="3453">8/27/2012</cx:pt>
          <cx:pt idx="3454">8/28/2012</cx:pt>
          <cx:pt idx="3455">8/29/2012</cx:pt>
          <cx:pt idx="3456">8/30/2012</cx:pt>
          <cx:pt idx="3457">8/31/2012</cx:pt>
          <cx:pt idx="3458">9/4/2012</cx:pt>
          <cx:pt idx="3459">9/5/2012</cx:pt>
          <cx:pt idx="3460">9/6/2012</cx:pt>
          <cx:pt idx="3461">9/7/2012</cx:pt>
          <cx:pt idx="3462">9/10/2012</cx:pt>
          <cx:pt idx="3463">9/11/2012</cx:pt>
          <cx:pt idx="3464">9/12/2012</cx:pt>
          <cx:pt idx="3465">9/13/2012</cx:pt>
          <cx:pt idx="3466">9/14/2012</cx:pt>
          <cx:pt idx="3467">9/17/2012</cx:pt>
          <cx:pt idx="3468">9/18/2012</cx:pt>
          <cx:pt idx="3469">9/19/2012</cx:pt>
          <cx:pt idx="3470">9/20/2012</cx:pt>
          <cx:pt idx="3471">9/21/2012</cx:pt>
          <cx:pt idx="3472">9/24/2012</cx:pt>
          <cx:pt idx="3473">9/25/2012</cx:pt>
          <cx:pt idx="3474">9/26/2012</cx:pt>
          <cx:pt idx="3475">9/27/2012</cx:pt>
          <cx:pt idx="3476">9/28/2012</cx:pt>
          <cx:pt idx="3477">10/1/2012</cx:pt>
          <cx:pt idx="3478">10/2/2012</cx:pt>
          <cx:pt idx="3479">10/3/2012</cx:pt>
          <cx:pt idx="3480">10/4/2012</cx:pt>
          <cx:pt idx="3481">10/5/2012</cx:pt>
          <cx:pt idx="3482">10/8/2012</cx:pt>
          <cx:pt idx="3483">10/9/2012</cx:pt>
          <cx:pt idx="3484">10/10/2012</cx:pt>
          <cx:pt idx="3485">10/11/2012</cx:pt>
          <cx:pt idx="3486">10/12/2012</cx:pt>
          <cx:pt idx="3487">10/15/2012</cx:pt>
          <cx:pt idx="3488">10/16/2012</cx:pt>
          <cx:pt idx="3489">10/17/2012</cx:pt>
          <cx:pt idx="3490">10/18/2012</cx:pt>
          <cx:pt idx="3491">10/19/2012</cx:pt>
          <cx:pt idx="3492">10/22/2012</cx:pt>
          <cx:pt idx="3493">10/23/2012</cx:pt>
          <cx:pt idx="3494">10/24/2012</cx:pt>
          <cx:pt idx="3495">10/25/2012</cx:pt>
          <cx:pt idx="3496">10/26/2012</cx:pt>
          <cx:pt idx="3497">10/31/2012</cx:pt>
          <cx:pt idx="3498">11/1/2012</cx:pt>
          <cx:pt idx="3499">11/2/2012</cx:pt>
          <cx:pt idx="3500">11/5/2012</cx:pt>
          <cx:pt idx="3501">11/6/2012</cx:pt>
          <cx:pt idx="3502">11/7/2012</cx:pt>
          <cx:pt idx="3503">11/8/2012</cx:pt>
          <cx:pt idx="3504">11/9/2012</cx:pt>
          <cx:pt idx="3505">11/12/2012</cx:pt>
          <cx:pt idx="3506">11/13/2012</cx:pt>
          <cx:pt idx="3507">11/14/2012</cx:pt>
          <cx:pt idx="3508">11/15/2012</cx:pt>
          <cx:pt idx="3509">11/16/2012</cx:pt>
          <cx:pt idx="3510">11/19/2012</cx:pt>
          <cx:pt idx="3511">11/20/2012</cx:pt>
          <cx:pt idx="3512">11/21/2012</cx:pt>
          <cx:pt idx="3513">11/23/2012</cx:pt>
          <cx:pt idx="3514">11/26/2012</cx:pt>
          <cx:pt idx="3515">11/27/2012</cx:pt>
          <cx:pt idx="3516">11/28/2012</cx:pt>
          <cx:pt idx="3517">11/29/2012</cx:pt>
          <cx:pt idx="3518">11/30/2012</cx:pt>
          <cx:pt idx="3519">12/3/2012</cx:pt>
          <cx:pt idx="3520">12/4/2012</cx:pt>
          <cx:pt idx="3521">12/5/2012</cx:pt>
          <cx:pt idx="3522">12/6/2012</cx:pt>
          <cx:pt idx="3523">12/7/2012</cx:pt>
          <cx:pt idx="3524">12/10/2012</cx:pt>
          <cx:pt idx="3525">12/11/2012</cx:pt>
          <cx:pt idx="3526">12/12/2012</cx:pt>
          <cx:pt idx="3527">12/13/2012</cx:pt>
          <cx:pt idx="3528">12/14/2012</cx:pt>
          <cx:pt idx="3529">12/17/2012</cx:pt>
          <cx:pt idx="3530">12/18/2012</cx:pt>
          <cx:pt idx="3531">12/19/2012</cx:pt>
          <cx:pt idx="3532">12/20/2012</cx:pt>
          <cx:pt idx="3533">12/21/2012</cx:pt>
          <cx:pt idx="3534">12/24/2012</cx:pt>
          <cx:pt idx="3535">12/26/2012</cx:pt>
          <cx:pt idx="3536">12/27/2012</cx:pt>
          <cx:pt idx="3537">12/28/2012</cx:pt>
          <cx:pt idx="3538">12/31/2012</cx:pt>
          <cx:pt idx="3539">1/2/2013</cx:pt>
          <cx:pt idx="3540">1/3/2013</cx:pt>
          <cx:pt idx="3541">1/4/2013</cx:pt>
          <cx:pt idx="3542">1/7/2013</cx:pt>
          <cx:pt idx="3543">1/8/2013</cx:pt>
          <cx:pt idx="3544">1/9/2013</cx:pt>
          <cx:pt idx="3545">1/10/2013</cx:pt>
          <cx:pt idx="3546">1/11/2013</cx:pt>
          <cx:pt idx="3547">1/14/2013</cx:pt>
          <cx:pt idx="3548">1/15/2013</cx:pt>
          <cx:pt idx="3549">1/16/2013</cx:pt>
          <cx:pt idx="3550">1/17/2013</cx:pt>
          <cx:pt idx="3551">1/18/2013</cx:pt>
          <cx:pt idx="3552">1/22/2013</cx:pt>
          <cx:pt idx="3553">1/23/2013</cx:pt>
          <cx:pt idx="3554">1/24/2013</cx:pt>
          <cx:pt idx="3555">1/25/2013</cx:pt>
          <cx:pt idx="3556">1/28/2013</cx:pt>
          <cx:pt idx="3557">1/29/2013</cx:pt>
          <cx:pt idx="3558">1/30/2013</cx:pt>
          <cx:pt idx="3559">1/31/2013</cx:pt>
          <cx:pt idx="3560">2/1/2013</cx:pt>
          <cx:pt idx="3561">2/4/2013</cx:pt>
          <cx:pt idx="3562">2/5/2013</cx:pt>
          <cx:pt idx="3563">2/6/2013</cx:pt>
          <cx:pt idx="3564">2/7/2013</cx:pt>
          <cx:pt idx="3565">2/8/2013</cx:pt>
          <cx:pt idx="3566">2/11/2013</cx:pt>
          <cx:pt idx="3567">2/12/2013</cx:pt>
          <cx:pt idx="3568">2/13/2013</cx:pt>
          <cx:pt idx="3569">2/14/2013</cx:pt>
          <cx:pt idx="3570">2/15/2013</cx:pt>
          <cx:pt idx="3571">2/19/2013</cx:pt>
          <cx:pt idx="3572">2/20/2013</cx:pt>
          <cx:pt idx="3573">2/21/2013</cx:pt>
          <cx:pt idx="3574">2/22/2013</cx:pt>
          <cx:pt idx="3575">2/25/2013</cx:pt>
          <cx:pt idx="3576">2/26/2013</cx:pt>
          <cx:pt idx="3577">2/27/2013</cx:pt>
          <cx:pt idx="3578">2/28/2013</cx:pt>
          <cx:pt idx="3579">3/1/2013</cx:pt>
          <cx:pt idx="3580">3/4/2013</cx:pt>
          <cx:pt idx="3581">3/5/2013</cx:pt>
          <cx:pt idx="3582">3/6/2013</cx:pt>
          <cx:pt idx="3583">3/7/2013</cx:pt>
          <cx:pt idx="3584">3/8/2013</cx:pt>
          <cx:pt idx="3585">3/11/2013</cx:pt>
          <cx:pt idx="3586">3/12/2013</cx:pt>
          <cx:pt idx="3587">3/13/2013</cx:pt>
          <cx:pt idx="3588">3/14/2013</cx:pt>
          <cx:pt idx="3589">3/15/2013</cx:pt>
          <cx:pt idx="3590">3/18/2013</cx:pt>
          <cx:pt idx="3591">3/19/2013</cx:pt>
          <cx:pt idx="3592">3/20/2013</cx:pt>
          <cx:pt idx="3593">3/21/2013</cx:pt>
          <cx:pt idx="3594">3/22/2013</cx:pt>
          <cx:pt idx="3595">3/25/2013</cx:pt>
          <cx:pt idx="3596">3/26/2013</cx:pt>
          <cx:pt idx="3597">3/27/2013</cx:pt>
          <cx:pt idx="3598">3/28/2013</cx:pt>
          <cx:pt idx="3599">4/1/2013</cx:pt>
          <cx:pt idx="3600">4/2/2013</cx:pt>
          <cx:pt idx="3601">4/3/2013</cx:pt>
          <cx:pt idx="3602">4/4/2013</cx:pt>
          <cx:pt idx="3603">4/5/2013</cx:pt>
          <cx:pt idx="3604">4/8/2013</cx:pt>
          <cx:pt idx="3605">4/9/2013</cx:pt>
          <cx:pt idx="3606">4/10/2013</cx:pt>
          <cx:pt idx="3607">4/11/2013</cx:pt>
          <cx:pt idx="3608">4/12/2013</cx:pt>
          <cx:pt idx="3609">4/15/2013</cx:pt>
          <cx:pt idx="3610">4/16/2013</cx:pt>
          <cx:pt idx="3611">4/17/2013</cx:pt>
          <cx:pt idx="3612">4/18/2013</cx:pt>
          <cx:pt idx="3613">4/19/2013</cx:pt>
          <cx:pt idx="3614">4/22/2013</cx:pt>
          <cx:pt idx="3615">4/23/2013</cx:pt>
          <cx:pt idx="3616">4/24/2013</cx:pt>
          <cx:pt idx="3617">4/25/2013</cx:pt>
          <cx:pt idx="3618">4/26/2013</cx:pt>
          <cx:pt idx="3619">4/29/2013</cx:pt>
          <cx:pt idx="3620">4/30/2013</cx:pt>
          <cx:pt idx="3621">5/1/2013</cx:pt>
          <cx:pt idx="3622">5/2/2013</cx:pt>
          <cx:pt idx="3623">5/3/2013</cx:pt>
          <cx:pt idx="3624">5/6/2013</cx:pt>
          <cx:pt idx="3625">5/7/2013</cx:pt>
          <cx:pt idx="3626">5/8/2013</cx:pt>
          <cx:pt idx="3627">5/9/2013</cx:pt>
          <cx:pt idx="3628">5/10/2013</cx:pt>
          <cx:pt idx="3629">5/13/2013</cx:pt>
          <cx:pt idx="3630">5/14/2013</cx:pt>
          <cx:pt idx="3631">5/15/2013</cx:pt>
          <cx:pt idx="3632">5/16/2013</cx:pt>
          <cx:pt idx="3633">5/17/2013</cx:pt>
          <cx:pt idx="3634">5/20/2013</cx:pt>
          <cx:pt idx="3635">5/21/2013</cx:pt>
          <cx:pt idx="3636">5/22/2013</cx:pt>
          <cx:pt idx="3637">5/23/2013</cx:pt>
          <cx:pt idx="3638">5/24/2013</cx:pt>
          <cx:pt idx="3639">5/28/2013</cx:pt>
          <cx:pt idx="3640">5/29/2013</cx:pt>
          <cx:pt idx="3641">5/30/2013</cx:pt>
          <cx:pt idx="3642">5/31/2013</cx:pt>
          <cx:pt idx="3643">6/3/2013</cx:pt>
          <cx:pt idx="3644">6/4/2013</cx:pt>
          <cx:pt idx="3645">6/5/2013</cx:pt>
          <cx:pt idx="3646">6/6/2013</cx:pt>
          <cx:pt idx="3647">6/7/2013</cx:pt>
          <cx:pt idx="3648">6/10/2013</cx:pt>
          <cx:pt idx="3649">6/11/2013</cx:pt>
          <cx:pt idx="3650">6/12/2013</cx:pt>
          <cx:pt idx="3651">6/13/2013</cx:pt>
          <cx:pt idx="3652">6/14/2013</cx:pt>
          <cx:pt idx="3653">6/17/2013</cx:pt>
          <cx:pt idx="3654">6/18/2013</cx:pt>
          <cx:pt idx="3655">6/19/2013</cx:pt>
          <cx:pt idx="3656">6/20/2013</cx:pt>
          <cx:pt idx="3657">6/21/2013</cx:pt>
          <cx:pt idx="3658">6/24/2013</cx:pt>
          <cx:pt idx="3659">6/25/2013</cx:pt>
          <cx:pt idx="3660">6/26/2013</cx:pt>
          <cx:pt idx="3661">6/27/2013</cx:pt>
          <cx:pt idx="3662">6/28/2013</cx:pt>
          <cx:pt idx="3663">7/1/2013</cx:pt>
          <cx:pt idx="3664">7/2/2013</cx:pt>
          <cx:pt idx="3665">7/3/2013</cx:pt>
          <cx:pt idx="3666">7/5/2013</cx:pt>
          <cx:pt idx="3667">7/8/2013</cx:pt>
          <cx:pt idx="3668">7/9/2013</cx:pt>
          <cx:pt idx="3669">7/10/2013</cx:pt>
          <cx:pt idx="3670">7/11/2013</cx:pt>
          <cx:pt idx="3671">7/12/2013</cx:pt>
          <cx:pt idx="3672">7/15/2013</cx:pt>
          <cx:pt idx="3673">7/16/2013</cx:pt>
          <cx:pt idx="3674">7/17/2013</cx:pt>
          <cx:pt idx="3675">7/18/2013</cx:pt>
          <cx:pt idx="3676">7/19/2013</cx:pt>
          <cx:pt idx="3677">7/22/2013</cx:pt>
          <cx:pt idx="3678">7/23/2013</cx:pt>
          <cx:pt idx="3679">7/24/2013</cx:pt>
          <cx:pt idx="3680">7/25/2013</cx:pt>
          <cx:pt idx="3681">7/26/2013</cx:pt>
          <cx:pt idx="3682">7/29/2013</cx:pt>
          <cx:pt idx="3683">7/30/2013</cx:pt>
          <cx:pt idx="3684">7/31/2013</cx:pt>
          <cx:pt idx="3685">8/1/2013</cx:pt>
          <cx:pt idx="3686">8/2/2013</cx:pt>
          <cx:pt idx="3687">8/5/2013</cx:pt>
          <cx:pt idx="3688">8/6/2013</cx:pt>
          <cx:pt idx="3689">8/7/2013</cx:pt>
          <cx:pt idx="3690">8/8/2013</cx:pt>
          <cx:pt idx="3691">8/9/2013</cx:pt>
          <cx:pt idx="3692">8/12/2013</cx:pt>
          <cx:pt idx="3693">8/13/2013</cx:pt>
          <cx:pt idx="3694">8/14/2013</cx:pt>
          <cx:pt idx="3695">8/15/2013</cx:pt>
          <cx:pt idx="3696">8/16/2013</cx:pt>
          <cx:pt idx="3697">8/19/2013</cx:pt>
          <cx:pt idx="3698">8/20/2013</cx:pt>
          <cx:pt idx="3699">8/21/2013</cx:pt>
          <cx:pt idx="3700">8/22/2013</cx:pt>
          <cx:pt idx="3701">8/23/2013</cx:pt>
          <cx:pt idx="3702">8/26/2013</cx:pt>
          <cx:pt idx="3703">8/27/2013</cx:pt>
          <cx:pt idx="3704">8/28/2013</cx:pt>
          <cx:pt idx="3705">8/29/2013</cx:pt>
          <cx:pt idx="3706">8/30/2013</cx:pt>
          <cx:pt idx="3707">9/3/2013</cx:pt>
          <cx:pt idx="3708">9/4/2013</cx:pt>
          <cx:pt idx="3709">9/5/2013</cx:pt>
          <cx:pt idx="3710">9/6/2013</cx:pt>
          <cx:pt idx="3711">9/9/2013</cx:pt>
          <cx:pt idx="3712">9/10/2013</cx:pt>
          <cx:pt idx="3713">9/11/2013</cx:pt>
          <cx:pt idx="3714">9/12/2013</cx:pt>
          <cx:pt idx="3715">9/13/2013</cx:pt>
          <cx:pt idx="3716">9/16/2013</cx:pt>
          <cx:pt idx="3717">9/17/2013</cx:pt>
          <cx:pt idx="3718">9/18/2013</cx:pt>
          <cx:pt idx="3719">9/19/2013</cx:pt>
          <cx:pt idx="3720">9/20/2013</cx:pt>
          <cx:pt idx="3721">9/23/2013</cx:pt>
          <cx:pt idx="3722">9/24/2013</cx:pt>
          <cx:pt idx="3723">9/25/2013</cx:pt>
          <cx:pt idx="3724">9/26/2013</cx:pt>
          <cx:pt idx="3725">9/27/2013</cx:pt>
          <cx:pt idx="3726">9/30/2013</cx:pt>
          <cx:pt idx="3727">10/1/2013</cx:pt>
          <cx:pt idx="3728">10/2/2013</cx:pt>
          <cx:pt idx="3729">10/3/2013</cx:pt>
          <cx:pt idx="3730">10/4/2013</cx:pt>
          <cx:pt idx="3731">10/7/2013</cx:pt>
          <cx:pt idx="3732">10/8/2013</cx:pt>
          <cx:pt idx="3733">10/9/2013</cx:pt>
          <cx:pt idx="3734">10/10/2013</cx:pt>
          <cx:pt idx="3735">10/11/2013</cx:pt>
          <cx:pt idx="3736">10/14/2013</cx:pt>
          <cx:pt idx="3737">10/15/2013</cx:pt>
          <cx:pt idx="3738">10/16/2013</cx:pt>
          <cx:pt idx="3739">10/17/2013</cx:pt>
          <cx:pt idx="3740">10/18/2013</cx:pt>
          <cx:pt idx="3741">10/21/2013</cx:pt>
          <cx:pt idx="3742">10/22/2013</cx:pt>
          <cx:pt idx="3743">10/23/2013</cx:pt>
          <cx:pt idx="3744">10/24/2013</cx:pt>
          <cx:pt idx="3745">10/25/2013</cx:pt>
          <cx:pt idx="3746">10/28/2013</cx:pt>
          <cx:pt idx="3747">10/29/2013</cx:pt>
          <cx:pt idx="3748">10/30/2013</cx:pt>
          <cx:pt idx="3749">10/31/2013</cx:pt>
          <cx:pt idx="3750">11/1/2013</cx:pt>
          <cx:pt idx="3751">11/4/2013</cx:pt>
          <cx:pt idx="3752">11/5/2013</cx:pt>
          <cx:pt idx="3753">11/6/2013</cx:pt>
          <cx:pt idx="3754">11/7/2013</cx:pt>
          <cx:pt idx="3755">11/8/2013</cx:pt>
          <cx:pt idx="3756">11/11/2013</cx:pt>
          <cx:pt idx="3757">11/12/2013</cx:pt>
          <cx:pt idx="3758">11/13/2013</cx:pt>
          <cx:pt idx="3759">11/14/2013</cx:pt>
          <cx:pt idx="3760">11/15/2013</cx:pt>
          <cx:pt idx="3761">11/18/2013</cx:pt>
          <cx:pt idx="3762">11/19/2013</cx:pt>
          <cx:pt idx="3763">11/20/2013</cx:pt>
          <cx:pt idx="3764">11/21/2013</cx:pt>
          <cx:pt idx="3765">11/22/2013</cx:pt>
          <cx:pt idx="3766">11/25/2013</cx:pt>
          <cx:pt idx="3767">11/26/2013</cx:pt>
          <cx:pt idx="3768">11/27/2013</cx:pt>
          <cx:pt idx="3769">11/29/2013</cx:pt>
          <cx:pt idx="3770">12/2/2013</cx:pt>
          <cx:pt idx="3771">12/3/2013</cx:pt>
          <cx:pt idx="3772">12/4/2013</cx:pt>
          <cx:pt idx="3773">12/5/2013</cx:pt>
          <cx:pt idx="3774">12/6/2013</cx:pt>
          <cx:pt idx="3775">12/9/2013</cx:pt>
          <cx:pt idx="3776">12/10/2013</cx:pt>
          <cx:pt idx="3777">12/11/2013</cx:pt>
          <cx:pt idx="3778">12/12/2013</cx:pt>
          <cx:pt idx="3779">12/13/2013</cx:pt>
          <cx:pt idx="3780">12/16/2013</cx:pt>
          <cx:pt idx="3781">12/17/2013</cx:pt>
          <cx:pt idx="3782">12/18/2013</cx:pt>
          <cx:pt idx="3783">12/19/2013</cx:pt>
          <cx:pt idx="3784">12/20/2013</cx:pt>
          <cx:pt idx="3785">12/23/2013</cx:pt>
          <cx:pt idx="3786">12/24/2013</cx:pt>
          <cx:pt idx="3787">12/26/2013</cx:pt>
          <cx:pt idx="3788">12/27/2013</cx:pt>
          <cx:pt idx="3789">12/30/2013</cx:pt>
          <cx:pt idx="3790">12/31/2013</cx:pt>
          <cx:pt idx="3791">1/2/2014</cx:pt>
          <cx:pt idx="3792">1/3/2014</cx:pt>
          <cx:pt idx="3793">1/6/2014</cx:pt>
          <cx:pt idx="3794">1/7/2014</cx:pt>
          <cx:pt idx="3795">1/8/2014</cx:pt>
          <cx:pt idx="3796">1/9/2014</cx:pt>
          <cx:pt idx="3797">1/10/2014</cx:pt>
          <cx:pt idx="3798">1/13/2014</cx:pt>
          <cx:pt idx="3799">1/14/2014</cx:pt>
          <cx:pt idx="3800">1/15/2014</cx:pt>
          <cx:pt idx="3801">1/16/2014</cx:pt>
          <cx:pt idx="3802">1/17/2014</cx:pt>
          <cx:pt idx="3803">1/21/2014</cx:pt>
          <cx:pt idx="3804">1/22/2014</cx:pt>
          <cx:pt idx="3805">1/23/2014</cx:pt>
          <cx:pt idx="3806">1/24/2014</cx:pt>
          <cx:pt idx="3807">1/27/2014</cx:pt>
          <cx:pt idx="3808">1/28/2014</cx:pt>
          <cx:pt idx="3809">1/29/2014</cx:pt>
          <cx:pt idx="3810">1/30/2014</cx:pt>
          <cx:pt idx="3811">1/31/2014</cx:pt>
          <cx:pt idx="3812">2/3/2014</cx:pt>
          <cx:pt idx="3813">2/4/2014</cx:pt>
          <cx:pt idx="3814">2/5/2014</cx:pt>
          <cx:pt idx="3815">2/6/2014</cx:pt>
          <cx:pt idx="3816">2/7/2014</cx:pt>
          <cx:pt idx="3817">2/10/2014</cx:pt>
          <cx:pt idx="3818">2/11/2014</cx:pt>
          <cx:pt idx="3819">2/12/2014</cx:pt>
          <cx:pt idx="3820">2/13/2014</cx:pt>
          <cx:pt idx="3821">2/14/2014</cx:pt>
          <cx:pt idx="3822">2/18/2014</cx:pt>
          <cx:pt idx="3823">2/19/2014</cx:pt>
          <cx:pt idx="3824">2/20/2014</cx:pt>
          <cx:pt idx="3825">2/21/2014</cx:pt>
          <cx:pt idx="3826">2/24/2014</cx:pt>
          <cx:pt idx="3827">2/25/2014</cx:pt>
          <cx:pt idx="3828">2/26/2014</cx:pt>
          <cx:pt idx="3829">2/27/2014</cx:pt>
          <cx:pt idx="3830">2/28/2014</cx:pt>
          <cx:pt idx="3831">3/3/2014</cx:pt>
          <cx:pt idx="3832">3/4/2014</cx:pt>
          <cx:pt idx="3833">3/5/2014</cx:pt>
          <cx:pt idx="3834">3/6/2014</cx:pt>
          <cx:pt idx="3835">3/7/2014</cx:pt>
          <cx:pt idx="3836">3/10/2014</cx:pt>
          <cx:pt idx="3837">3/11/2014</cx:pt>
          <cx:pt idx="3838">3/12/2014</cx:pt>
          <cx:pt idx="3839">3/13/2014</cx:pt>
          <cx:pt idx="3840">3/14/2014</cx:pt>
          <cx:pt idx="3841">3/17/2014</cx:pt>
          <cx:pt idx="3842">3/18/2014</cx:pt>
          <cx:pt idx="3843">3/19/2014</cx:pt>
          <cx:pt idx="3844">3/20/2014</cx:pt>
          <cx:pt idx="3845">3/21/2014</cx:pt>
          <cx:pt idx="3846">3/24/2014</cx:pt>
          <cx:pt idx="3847">3/25/2014</cx:pt>
          <cx:pt idx="3848">3/26/2014</cx:pt>
          <cx:pt idx="3849">3/27/2014</cx:pt>
          <cx:pt idx="3850">3/28/2014</cx:pt>
          <cx:pt idx="3851">3/31/2014</cx:pt>
          <cx:pt idx="3852">4/1/2014</cx:pt>
          <cx:pt idx="3853">4/2/2014</cx:pt>
          <cx:pt idx="3854">4/3/2014</cx:pt>
          <cx:pt idx="3855">4/4/2014</cx:pt>
          <cx:pt idx="3856">4/7/2014</cx:pt>
          <cx:pt idx="3857">4/8/2014</cx:pt>
          <cx:pt idx="3858">4/9/2014</cx:pt>
          <cx:pt idx="3859">4/10/2014</cx:pt>
          <cx:pt idx="3860">4/11/2014</cx:pt>
          <cx:pt idx="3861">4/14/2014</cx:pt>
          <cx:pt idx="3862">4/15/2014</cx:pt>
          <cx:pt idx="3863">4/16/2014</cx:pt>
          <cx:pt idx="3864">4/17/2014</cx:pt>
          <cx:pt idx="3865">4/21/2014</cx:pt>
          <cx:pt idx="3866">4/22/2014</cx:pt>
          <cx:pt idx="3867">4/23/2014</cx:pt>
          <cx:pt idx="3868">4/24/2014</cx:pt>
          <cx:pt idx="3869">4/25/2014</cx:pt>
          <cx:pt idx="3870">4/28/2014</cx:pt>
          <cx:pt idx="3871">4/29/2014</cx:pt>
          <cx:pt idx="3872">4/30/2014</cx:pt>
          <cx:pt idx="3873">5/1/2014</cx:pt>
          <cx:pt idx="3874">5/2/2014</cx:pt>
          <cx:pt idx="3875">5/5/2014</cx:pt>
          <cx:pt idx="3876">5/6/2014</cx:pt>
          <cx:pt idx="3877">5/7/2014</cx:pt>
          <cx:pt idx="3878">5/8/2014</cx:pt>
          <cx:pt idx="3879">5/9/2014</cx:pt>
          <cx:pt idx="3880">5/12/2014</cx:pt>
          <cx:pt idx="3881">5/13/2014</cx:pt>
          <cx:pt idx="3882">5/14/2014</cx:pt>
          <cx:pt idx="3883">5/15/2014</cx:pt>
          <cx:pt idx="3884">5/16/2014</cx:pt>
          <cx:pt idx="3885">5/19/2014</cx:pt>
          <cx:pt idx="3886">5/20/2014</cx:pt>
          <cx:pt idx="3887">5/21/2014</cx:pt>
          <cx:pt idx="3888">5/22/2014</cx:pt>
          <cx:pt idx="3889">5/23/2014</cx:pt>
          <cx:pt idx="3890">5/27/2014</cx:pt>
          <cx:pt idx="3891">5/28/2014</cx:pt>
          <cx:pt idx="3892">5/29/2014</cx:pt>
          <cx:pt idx="3893">5/30/2014</cx:pt>
          <cx:pt idx="3894">6/2/2014</cx:pt>
          <cx:pt idx="3895">6/3/2014</cx:pt>
          <cx:pt idx="3896">6/4/2014</cx:pt>
          <cx:pt idx="3897">6/5/2014</cx:pt>
          <cx:pt idx="3898">6/6/2014</cx:pt>
          <cx:pt idx="3899">6/9/2014</cx:pt>
          <cx:pt idx="3900">6/10/2014</cx:pt>
          <cx:pt idx="3901">6/11/2014</cx:pt>
          <cx:pt idx="3902">6/12/2014</cx:pt>
          <cx:pt idx="3903">6/13/2014</cx:pt>
          <cx:pt idx="3904">6/16/2014</cx:pt>
          <cx:pt idx="3905">6/17/2014</cx:pt>
          <cx:pt idx="3906">6/18/2014</cx:pt>
          <cx:pt idx="3907">6/19/2014</cx:pt>
          <cx:pt idx="3908">6/20/2014</cx:pt>
          <cx:pt idx="3909">6/23/2014</cx:pt>
          <cx:pt idx="3910">6/24/2014</cx:pt>
          <cx:pt idx="3911">6/25/2014</cx:pt>
          <cx:pt idx="3912">6/26/2014</cx:pt>
          <cx:pt idx="3913">6/27/2014</cx:pt>
          <cx:pt idx="3914">6/30/2014</cx:pt>
          <cx:pt idx="3915">7/1/2014</cx:pt>
          <cx:pt idx="3916">7/2/2014</cx:pt>
          <cx:pt idx="3917">7/3/2014</cx:pt>
          <cx:pt idx="3918">7/7/2014</cx:pt>
          <cx:pt idx="3919">7/8/2014</cx:pt>
          <cx:pt idx="3920">7/9/2014</cx:pt>
          <cx:pt idx="3921">7/10/2014</cx:pt>
          <cx:pt idx="3922">7/11/2014</cx:pt>
          <cx:pt idx="3923">7/14/2014</cx:pt>
          <cx:pt idx="3924">7/15/2014</cx:pt>
          <cx:pt idx="3925">7/16/2014</cx:pt>
          <cx:pt idx="3926">7/17/2014</cx:pt>
          <cx:pt idx="3927">7/18/2014</cx:pt>
          <cx:pt idx="3928">7/21/2014</cx:pt>
          <cx:pt idx="3929">7/22/2014</cx:pt>
          <cx:pt idx="3930">7/23/2014</cx:pt>
          <cx:pt idx="3931">7/24/2014</cx:pt>
          <cx:pt idx="3932">7/25/2014</cx:pt>
          <cx:pt idx="3933">7/28/2014</cx:pt>
          <cx:pt idx="3934">7/29/2014</cx:pt>
          <cx:pt idx="3935">7/30/2014</cx:pt>
          <cx:pt idx="3936">7/31/2014</cx:pt>
          <cx:pt idx="3937">8/1/2014</cx:pt>
          <cx:pt idx="3938">8/4/2014</cx:pt>
          <cx:pt idx="3939">8/5/2014</cx:pt>
          <cx:pt idx="3940">8/6/2014</cx:pt>
          <cx:pt idx="3941">8/7/2014</cx:pt>
          <cx:pt idx="3942">8/8/2014</cx:pt>
          <cx:pt idx="3943">8/11/2014</cx:pt>
          <cx:pt idx="3944">8/12/2014</cx:pt>
          <cx:pt idx="3945">8/13/2014</cx:pt>
          <cx:pt idx="3946">8/14/2014</cx:pt>
          <cx:pt idx="3947">8/15/2014</cx:pt>
          <cx:pt idx="3948">8/18/2014</cx:pt>
          <cx:pt idx="3949">8/19/2014</cx:pt>
          <cx:pt idx="3950">8/20/2014</cx:pt>
          <cx:pt idx="3951">8/21/2014</cx:pt>
          <cx:pt idx="3952">8/22/2014</cx:pt>
          <cx:pt idx="3953">8/25/2014</cx:pt>
          <cx:pt idx="3954">8/26/2014</cx:pt>
          <cx:pt idx="3955">8/27/2014</cx:pt>
          <cx:pt idx="3956">8/28/2014</cx:pt>
          <cx:pt idx="3957">8/29/2014</cx:pt>
          <cx:pt idx="3958">9/2/2014</cx:pt>
          <cx:pt idx="3959">9/3/2014</cx:pt>
          <cx:pt idx="3960">9/4/2014</cx:pt>
          <cx:pt idx="3961">9/5/2014</cx:pt>
          <cx:pt idx="3962">9/8/2014</cx:pt>
          <cx:pt idx="3963">9/9/2014</cx:pt>
          <cx:pt idx="3964">9/10/2014</cx:pt>
          <cx:pt idx="3965">9/11/2014</cx:pt>
          <cx:pt idx="3966">9/12/2014</cx:pt>
          <cx:pt idx="3967">9/15/2014</cx:pt>
          <cx:pt idx="3968">9/16/2014</cx:pt>
          <cx:pt idx="3969">9/17/2014</cx:pt>
          <cx:pt idx="3970">9/18/2014</cx:pt>
          <cx:pt idx="3971">9/19/2014</cx:pt>
          <cx:pt idx="3972">9/22/2014</cx:pt>
          <cx:pt idx="3973">9/23/2014</cx:pt>
          <cx:pt idx="3974">9/24/2014</cx:pt>
          <cx:pt idx="3975">9/25/2014</cx:pt>
          <cx:pt idx="3976">9/26/2014</cx:pt>
          <cx:pt idx="3977">9/29/2014</cx:pt>
          <cx:pt idx="3978">9/30/2014</cx:pt>
          <cx:pt idx="3979">10/1/2014</cx:pt>
          <cx:pt idx="3980">10/2/2014</cx:pt>
          <cx:pt idx="3981">10/3/2014</cx:pt>
          <cx:pt idx="3982">10/6/2014</cx:pt>
          <cx:pt idx="3983">10/7/2014</cx:pt>
          <cx:pt idx="3984">10/8/2014</cx:pt>
          <cx:pt idx="3985">10/9/2014</cx:pt>
          <cx:pt idx="3986">10/10/2014</cx:pt>
          <cx:pt idx="3987">10/13/2014</cx:pt>
          <cx:pt idx="3988">10/14/2014</cx:pt>
          <cx:pt idx="3989">10/15/2014</cx:pt>
          <cx:pt idx="3990">10/16/2014</cx:pt>
          <cx:pt idx="3991">10/17/2014</cx:pt>
          <cx:pt idx="3992">10/20/2014</cx:pt>
          <cx:pt idx="3993">10/21/2014</cx:pt>
          <cx:pt idx="3994">10/22/2014</cx:pt>
          <cx:pt idx="3995">10/23/2014</cx:pt>
          <cx:pt idx="3996">10/24/2014</cx:pt>
          <cx:pt idx="3997">10/27/2014</cx:pt>
          <cx:pt idx="3998">10/28/2014</cx:pt>
          <cx:pt idx="3999">10/29/2014</cx:pt>
          <cx:pt idx="4000">10/30/2014</cx:pt>
          <cx:pt idx="4001">10/31/2014</cx:pt>
          <cx:pt idx="4002">11/3/2014</cx:pt>
          <cx:pt idx="4003">11/4/2014</cx:pt>
          <cx:pt idx="4004">11/5/2014</cx:pt>
          <cx:pt idx="4005">11/6/2014</cx:pt>
          <cx:pt idx="4006">11/7/2014</cx:pt>
          <cx:pt idx="4007">11/10/2014</cx:pt>
          <cx:pt idx="4008">11/11/2014</cx:pt>
          <cx:pt idx="4009">11/12/2014</cx:pt>
          <cx:pt idx="4010">11/13/2014</cx:pt>
          <cx:pt idx="4011">11/14/2014</cx:pt>
          <cx:pt idx="4012">11/17/2014</cx:pt>
          <cx:pt idx="4013">11/18/2014</cx:pt>
          <cx:pt idx="4014">11/19/2014</cx:pt>
          <cx:pt idx="4015">11/20/2014</cx:pt>
          <cx:pt idx="4016">11/21/2014</cx:pt>
          <cx:pt idx="4017">11/24/2014</cx:pt>
          <cx:pt idx="4018">11/25/2014</cx:pt>
          <cx:pt idx="4019">11/26/2014</cx:pt>
          <cx:pt idx="4020">11/28/2014</cx:pt>
          <cx:pt idx="4021">12/1/2014</cx:pt>
          <cx:pt idx="4022">12/2/2014</cx:pt>
          <cx:pt idx="4023">12/3/2014</cx:pt>
          <cx:pt idx="4024">12/4/2014</cx:pt>
          <cx:pt idx="4025">12/5/2014</cx:pt>
          <cx:pt idx="4026">12/8/2014</cx:pt>
          <cx:pt idx="4027">12/9/2014</cx:pt>
          <cx:pt idx="4028">12/10/2014</cx:pt>
          <cx:pt idx="4029">12/11/2014</cx:pt>
          <cx:pt idx="4030">12/12/2014</cx:pt>
          <cx:pt idx="4031">12/15/2014</cx:pt>
          <cx:pt idx="4032">12/16/2014</cx:pt>
          <cx:pt idx="4033">12/17/2014</cx:pt>
          <cx:pt idx="4034">12/18/2014</cx:pt>
          <cx:pt idx="4035">12/19/2014</cx:pt>
          <cx:pt idx="4036">12/22/2014</cx:pt>
          <cx:pt idx="4037">12/23/2014</cx:pt>
          <cx:pt idx="4038">12/24/2014</cx:pt>
          <cx:pt idx="4039">12/26/2014</cx:pt>
          <cx:pt idx="4040">12/29/2014</cx:pt>
          <cx:pt idx="4041">12/30/2014</cx:pt>
          <cx:pt idx="4042">12/31/2014</cx:pt>
          <cx:pt idx="4043">1/2/2015</cx:pt>
          <cx:pt idx="4044">1/5/2015</cx:pt>
          <cx:pt idx="4045">1/6/2015</cx:pt>
          <cx:pt idx="4046">1/7/2015</cx:pt>
          <cx:pt idx="4047">1/8/2015</cx:pt>
          <cx:pt idx="4048">1/9/2015</cx:pt>
          <cx:pt idx="4049">1/12/2015</cx:pt>
          <cx:pt idx="4050">1/13/2015</cx:pt>
          <cx:pt idx="4051">1/14/2015</cx:pt>
          <cx:pt idx="4052">1/15/2015</cx:pt>
          <cx:pt idx="4053">1/16/2015</cx:pt>
          <cx:pt idx="4054">1/20/2015</cx:pt>
          <cx:pt idx="4055">1/21/2015</cx:pt>
          <cx:pt idx="4056">1/22/2015</cx:pt>
          <cx:pt idx="4057">1/23/2015</cx:pt>
          <cx:pt idx="4058">1/26/2015</cx:pt>
          <cx:pt idx="4059">1/27/2015</cx:pt>
          <cx:pt idx="4060">1/28/2015</cx:pt>
          <cx:pt idx="4061">1/29/2015</cx:pt>
          <cx:pt idx="4062">1/30/2015</cx:pt>
          <cx:pt idx="4063">2/2/2015</cx:pt>
          <cx:pt idx="4064">2/3/2015</cx:pt>
          <cx:pt idx="4065">2/4/2015</cx:pt>
          <cx:pt idx="4066">2/5/2015</cx:pt>
          <cx:pt idx="4067">2/6/2015</cx:pt>
          <cx:pt idx="4068">2/9/2015</cx:pt>
          <cx:pt idx="4069">2/10/2015</cx:pt>
          <cx:pt idx="4070">2/11/2015</cx:pt>
          <cx:pt idx="4071">2/12/2015</cx:pt>
          <cx:pt idx="4072">2/13/2015</cx:pt>
          <cx:pt idx="4073">2/17/2015</cx:pt>
          <cx:pt idx="4074">2/18/2015</cx:pt>
          <cx:pt idx="4075">2/19/2015</cx:pt>
          <cx:pt idx="4076">2/20/2015</cx:pt>
          <cx:pt idx="4077">2/23/2015</cx:pt>
          <cx:pt idx="4078">2/24/2015</cx:pt>
          <cx:pt idx="4079">2/25/2015</cx:pt>
          <cx:pt idx="4080">2/26/2015</cx:pt>
          <cx:pt idx="4081">2/27/2015</cx:pt>
          <cx:pt idx="4082">3/2/2015</cx:pt>
          <cx:pt idx="4083">3/3/2015</cx:pt>
          <cx:pt idx="4084">3/4/2015</cx:pt>
          <cx:pt idx="4085">3/5/2015</cx:pt>
          <cx:pt idx="4086">3/6/2015</cx:pt>
          <cx:pt idx="4087">3/9/2015</cx:pt>
          <cx:pt idx="4088">3/10/2015</cx:pt>
          <cx:pt idx="4089">3/11/2015</cx:pt>
          <cx:pt idx="4090">3/12/2015</cx:pt>
          <cx:pt idx="4091">3/13/2015</cx:pt>
          <cx:pt idx="4092">3/16/2015</cx:pt>
          <cx:pt idx="4093">3/17/2015</cx:pt>
          <cx:pt idx="4094">3/18/2015</cx:pt>
          <cx:pt idx="4095">3/19/2015</cx:pt>
          <cx:pt idx="4096">3/20/2015</cx:pt>
          <cx:pt idx="4097">3/23/2015</cx:pt>
          <cx:pt idx="4098">3/24/2015</cx:pt>
          <cx:pt idx="4099">3/25/2015</cx:pt>
          <cx:pt idx="4100">3/26/2015</cx:pt>
          <cx:pt idx="4101">3/27/2015</cx:pt>
          <cx:pt idx="4102">3/30/2015</cx:pt>
          <cx:pt idx="4103">3/31/2015</cx:pt>
          <cx:pt idx="4104">4/1/2015</cx:pt>
          <cx:pt idx="4105">4/2/2015</cx:pt>
          <cx:pt idx="4106">4/6/2015</cx:pt>
          <cx:pt idx="4107">4/7/2015</cx:pt>
          <cx:pt idx="4108">4/8/2015</cx:pt>
          <cx:pt idx="4109">4/9/2015</cx:pt>
          <cx:pt idx="4110">4/10/2015</cx:pt>
          <cx:pt idx="4111">4/13/2015</cx:pt>
          <cx:pt idx="4112">4/14/2015</cx:pt>
          <cx:pt idx="4113">4/15/2015</cx:pt>
          <cx:pt idx="4114">4/16/2015</cx:pt>
          <cx:pt idx="4115">4/17/2015</cx:pt>
          <cx:pt idx="4116">4/20/2015</cx:pt>
          <cx:pt idx="4117">4/21/2015</cx:pt>
          <cx:pt idx="4118">4/22/2015</cx:pt>
          <cx:pt idx="4119">4/23/2015</cx:pt>
          <cx:pt idx="4120">4/24/2015</cx:pt>
          <cx:pt idx="4121">4/27/2015</cx:pt>
          <cx:pt idx="4122">4/28/2015</cx:pt>
          <cx:pt idx="4123">4/29/2015</cx:pt>
          <cx:pt idx="4124">4/30/2015</cx:pt>
          <cx:pt idx="4125">5/1/2015</cx:pt>
          <cx:pt idx="4126">5/4/2015</cx:pt>
          <cx:pt idx="4127">5/5/2015</cx:pt>
          <cx:pt idx="4128">5/6/2015</cx:pt>
          <cx:pt idx="4129">5/7/2015</cx:pt>
          <cx:pt idx="4130">5/8/2015</cx:pt>
          <cx:pt idx="4131">5/11/2015</cx:pt>
          <cx:pt idx="4132">5/12/2015</cx:pt>
          <cx:pt idx="4133">5/13/2015</cx:pt>
          <cx:pt idx="4134">5/14/2015</cx:pt>
          <cx:pt idx="4135">5/15/2015</cx:pt>
          <cx:pt idx="4136">5/18/2015</cx:pt>
          <cx:pt idx="4137">5/19/2015</cx:pt>
          <cx:pt idx="4138">5/20/2015</cx:pt>
          <cx:pt idx="4139">5/21/2015</cx:pt>
          <cx:pt idx="4140">5/22/2015</cx:pt>
          <cx:pt idx="4141">5/26/2015</cx:pt>
          <cx:pt idx="4142">5/27/2015</cx:pt>
          <cx:pt idx="4143">5/28/2015</cx:pt>
          <cx:pt idx="4144">5/29/2015</cx:pt>
          <cx:pt idx="4145">6/1/2015</cx:pt>
          <cx:pt idx="4146">6/2/2015</cx:pt>
          <cx:pt idx="4147">6/3/2015</cx:pt>
          <cx:pt idx="4148">6/4/2015</cx:pt>
          <cx:pt idx="4149">6/5/2015</cx:pt>
          <cx:pt idx="4150">6/8/2015</cx:pt>
          <cx:pt idx="4151">6/9/2015</cx:pt>
          <cx:pt idx="4152">6/10/2015</cx:pt>
          <cx:pt idx="4153">6/11/2015</cx:pt>
          <cx:pt idx="4154">6/12/2015</cx:pt>
          <cx:pt idx="4155">6/15/2015</cx:pt>
          <cx:pt idx="4156">6/16/2015</cx:pt>
          <cx:pt idx="4157">6/17/2015</cx:pt>
          <cx:pt idx="4158">6/18/2015</cx:pt>
          <cx:pt idx="4159">6/19/2015</cx:pt>
          <cx:pt idx="4160">6/22/2015</cx:pt>
          <cx:pt idx="4161">6/23/2015</cx:pt>
          <cx:pt idx="4162">6/24/2015</cx:pt>
          <cx:pt idx="4163">6/25/2015</cx:pt>
          <cx:pt idx="4164">6/26/2015</cx:pt>
          <cx:pt idx="4165">6/29/2015</cx:pt>
          <cx:pt idx="4166">6/30/2015</cx:pt>
          <cx:pt idx="4167">7/1/2015</cx:pt>
          <cx:pt idx="4168">7/2/2015</cx:pt>
          <cx:pt idx="4169">7/6/2015</cx:pt>
          <cx:pt idx="4170">7/7/2015</cx:pt>
          <cx:pt idx="4171">7/8/2015</cx:pt>
          <cx:pt idx="4172">7/9/2015</cx:pt>
          <cx:pt idx="4173">7/10/2015</cx:pt>
          <cx:pt idx="4174">7/13/2015</cx:pt>
          <cx:pt idx="4175">7/14/2015</cx:pt>
          <cx:pt idx="4176">7/15/2015</cx:pt>
          <cx:pt idx="4177">7/16/2015</cx:pt>
          <cx:pt idx="4178">7/17/2015</cx:pt>
          <cx:pt idx="4179">7/20/2015</cx:pt>
          <cx:pt idx="4180">7/21/2015</cx:pt>
          <cx:pt idx="4181">7/22/2015</cx:pt>
          <cx:pt idx="4182">7/23/2015</cx:pt>
          <cx:pt idx="4183">7/24/2015</cx:pt>
          <cx:pt idx="4184">7/27/2015</cx:pt>
          <cx:pt idx="4185">7/28/2015</cx:pt>
          <cx:pt idx="4186">7/29/2015</cx:pt>
          <cx:pt idx="4187">7/30/2015</cx:pt>
          <cx:pt idx="4188">7/31/2015</cx:pt>
          <cx:pt idx="4189">8/3/2015</cx:pt>
          <cx:pt idx="4190">8/4/2015</cx:pt>
          <cx:pt idx="4191">8/5/2015</cx:pt>
          <cx:pt idx="4192">8/6/2015</cx:pt>
          <cx:pt idx="4193">8/7/2015</cx:pt>
          <cx:pt idx="4194">8/10/2015</cx:pt>
          <cx:pt idx="4195">8/11/2015</cx:pt>
          <cx:pt idx="4196">8/12/2015</cx:pt>
          <cx:pt idx="4197">8/13/2015</cx:pt>
          <cx:pt idx="4198">8/14/2015</cx:pt>
          <cx:pt idx="4199">8/17/2015</cx:pt>
          <cx:pt idx="4200">8/18/2015</cx:pt>
          <cx:pt idx="4201">8/19/2015</cx:pt>
          <cx:pt idx="4202">8/20/2015</cx:pt>
          <cx:pt idx="4203">8/21/2015</cx:pt>
          <cx:pt idx="4204">8/24/2015</cx:pt>
          <cx:pt idx="4205">8/25/2015</cx:pt>
          <cx:pt idx="4206">8/26/2015</cx:pt>
          <cx:pt idx="4207">8/27/2015</cx:pt>
          <cx:pt idx="4208">8/28/2015</cx:pt>
          <cx:pt idx="4209">8/31/2015</cx:pt>
          <cx:pt idx="4210">9/1/2015</cx:pt>
          <cx:pt idx="4211">9/2/2015</cx:pt>
          <cx:pt idx="4212">9/3/2015</cx:pt>
          <cx:pt idx="4213">9/4/2015</cx:pt>
          <cx:pt idx="4214">9/8/2015</cx:pt>
          <cx:pt idx="4215">9/9/2015</cx:pt>
          <cx:pt idx="4216">9/10/2015</cx:pt>
          <cx:pt idx="4217">9/11/2015</cx:pt>
          <cx:pt idx="4218">9/14/2015</cx:pt>
          <cx:pt idx="4219">9/15/2015</cx:pt>
          <cx:pt idx="4220">9/16/2015</cx:pt>
          <cx:pt idx="4221">9/17/2015</cx:pt>
          <cx:pt idx="4222">9/18/2015</cx:pt>
          <cx:pt idx="4223">9/21/2015</cx:pt>
          <cx:pt idx="4224">9/22/2015</cx:pt>
          <cx:pt idx="4225">9/23/2015</cx:pt>
          <cx:pt idx="4226">9/24/2015</cx:pt>
          <cx:pt idx="4227">9/25/2015</cx:pt>
          <cx:pt idx="4228">9/28/2015</cx:pt>
          <cx:pt idx="4229">9/29/2015</cx:pt>
          <cx:pt idx="4230">9/30/2015</cx:pt>
          <cx:pt idx="4231">10/1/2015</cx:pt>
          <cx:pt idx="4232">10/2/2015</cx:pt>
          <cx:pt idx="4233">10/5/2015</cx:pt>
          <cx:pt idx="4234">10/6/2015</cx:pt>
          <cx:pt idx="4235">10/7/2015</cx:pt>
          <cx:pt idx="4236">10/8/2015</cx:pt>
          <cx:pt idx="4237">10/9/2015</cx:pt>
          <cx:pt idx="4238">10/12/2015</cx:pt>
          <cx:pt idx="4239">10/13/2015</cx:pt>
          <cx:pt idx="4240">10/14/2015</cx:pt>
          <cx:pt idx="4241">10/15/2015</cx:pt>
          <cx:pt idx="4242">10/16/2015</cx:pt>
          <cx:pt idx="4243">10/19/2015</cx:pt>
          <cx:pt idx="4244">10/20/2015</cx:pt>
          <cx:pt idx="4245">10/21/2015</cx:pt>
          <cx:pt idx="4246">10/22/2015</cx:pt>
          <cx:pt idx="4247">10/23/2015</cx:pt>
          <cx:pt idx="4248">10/26/2015</cx:pt>
          <cx:pt idx="4249">10/27/2015</cx:pt>
          <cx:pt idx="4250">10/28/2015</cx:pt>
          <cx:pt idx="4251">10/29/2015</cx:pt>
          <cx:pt idx="4252">10/30/2015</cx:pt>
          <cx:pt idx="4253">11/2/2015</cx:pt>
          <cx:pt idx="4254">11/3/2015</cx:pt>
          <cx:pt idx="4255">11/4/2015</cx:pt>
          <cx:pt idx="4256">11/5/2015</cx:pt>
          <cx:pt idx="4257">11/6/2015</cx:pt>
          <cx:pt idx="4258">11/9/2015</cx:pt>
          <cx:pt idx="4259">11/10/2015</cx:pt>
          <cx:pt idx="4260">11/11/2015</cx:pt>
          <cx:pt idx="4261">11/12/2015</cx:pt>
          <cx:pt idx="4262">11/13/2015</cx:pt>
          <cx:pt idx="4263">11/16/2015</cx:pt>
          <cx:pt idx="4264">11/17/2015</cx:pt>
          <cx:pt idx="4265">11/18/2015</cx:pt>
          <cx:pt idx="4266">11/19/2015</cx:pt>
          <cx:pt idx="4267">11/20/2015</cx:pt>
          <cx:pt idx="4268">11/23/2015</cx:pt>
          <cx:pt idx="4269">11/24/2015</cx:pt>
          <cx:pt idx="4270">11/25/2015</cx:pt>
          <cx:pt idx="4271">11/27/2015</cx:pt>
          <cx:pt idx="4272">11/30/2015</cx:pt>
          <cx:pt idx="4273">12/1/2015</cx:pt>
          <cx:pt idx="4274">12/2/2015</cx:pt>
          <cx:pt idx="4275">12/3/2015</cx:pt>
          <cx:pt idx="4276">12/4/2015</cx:pt>
          <cx:pt idx="4277">12/7/2015</cx:pt>
          <cx:pt idx="4278">12/8/2015</cx:pt>
          <cx:pt idx="4279">12/9/2015</cx:pt>
          <cx:pt idx="4280">12/10/2015</cx:pt>
          <cx:pt idx="4281">12/11/2015</cx:pt>
          <cx:pt idx="4282">12/14/2015</cx:pt>
          <cx:pt idx="4283">12/15/2015</cx:pt>
          <cx:pt idx="4284">12/16/2015</cx:pt>
          <cx:pt idx="4285">12/17/2015</cx:pt>
          <cx:pt idx="4286">12/18/2015</cx:pt>
          <cx:pt idx="4287">12/21/2015</cx:pt>
          <cx:pt idx="4288">12/22/2015</cx:pt>
          <cx:pt idx="4289">12/23/2015</cx:pt>
          <cx:pt idx="4290">12/24/2015</cx:pt>
          <cx:pt idx="4291">12/28/2015</cx:pt>
          <cx:pt idx="4292">12/29/2015</cx:pt>
          <cx:pt idx="4293">12/30/2015</cx:pt>
          <cx:pt idx="4294">12/31/2015</cx:pt>
          <cx:pt idx="4295">1/4/2016</cx:pt>
          <cx:pt idx="4296">1/5/2016</cx:pt>
          <cx:pt idx="4297">1/6/2016</cx:pt>
          <cx:pt idx="4298">1/7/2016</cx:pt>
          <cx:pt idx="4299">1/8/2016</cx:pt>
          <cx:pt idx="4300">1/11/2016</cx:pt>
          <cx:pt idx="4301">1/12/2016</cx:pt>
          <cx:pt idx="4302">1/13/2016</cx:pt>
          <cx:pt idx="4303">1/14/2016</cx:pt>
          <cx:pt idx="4304">1/15/2016</cx:pt>
          <cx:pt idx="4305">1/19/2016</cx:pt>
          <cx:pt idx="4306">1/20/2016</cx:pt>
          <cx:pt idx="4307">1/21/2016</cx:pt>
          <cx:pt idx="4308">1/22/2016</cx:pt>
          <cx:pt idx="4309">1/25/2016</cx:pt>
          <cx:pt idx="4310">1/26/2016</cx:pt>
          <cx:pt idx="4311">1/27/2016</cx:pt>
          <cx:pt idx="4312">1/28/2016</cx:pt>
          <cx:pt idx="4313">1/29/2016</cx:pt>
          <cx:pt idx="4314">2/1/2016</cx:pt>
          <cx:pt idx="4315">2/2/2016</cx:pt>
          <cx:pt idx="4316">2/3/2016</cx:pt>
          <cx:pt idx="4317">2/4/2016</cx:pt>
          <cx:pt idx="4318">2/5/2016</cx:pt>
          <cx:pt idx="4319">2/8/2016</cx:pt>
          <cx:pt idx="4320">2/9/2016</cx:pt>
          <cx:pt idx="4321">2/10/2016</cx:pt>
          <cx:pt idx="4322">2/11/2016</cx:pt>
          <cx:pt idx="4323">2/12/2016</cx:pt>
          <cx:pt idx="4324">2/16/2016</cx:pt>
          <cx:pt idx="4325">2/17/2016</cx:pt>
          <cx:pt idx="4326">2/18/2016</cx:pt>
          <cx:pt idx="4327">2/19/2016</cx:pt>
          <cx:pt idx="4328">2/22/2016</cx:pt>
          <cx:pt idx="4329">2/23/2016</cx:pt>
          <cx:pt idx="4330">2/24/2016</cx:pt>
          <cx:pt idx="4331">2/25/2016</cx:pt>
          <cx:pt idx="4332">2/26/2016</cx:pt>
          <cx:pt idx="4333">2/29/2016</cx:pt>
          <cx:pt idx="4334">3/1/2016</cx:pt>
          <cx:pt idx="4335">3/2/2016</cx:pt>
          <cx:pt idx="4336">3/3/2016</cx:pt>
          <cx:pt idx="4337">3/4/2016</cx:pt>
          <cx:pt idx="4338">3/7/2016</cx:pt>
          <cx:pt idx="4339">3/8/2016</cx:pt>
          <cx:pt idx="4340">3/9/2016</cx:pt>
          <cx:pt idx="4341">3/10/2016</cx:pt>
          <cx:pt idx="4342">3/11/2016</cx:pt>
          <cx:pt idx="4343">3/14/2016</cx:pt>
          <cx:pt idx="4344">3/15/2016</cx:pt>
          <cx:pt idx="4345">3/16/2016</cx:pt>
          <cx:pt idx="4346">3/17/2016</cx:pt>
          <cx:pt idx="4347">3/18/2016</cx:pt>
          <cx:pt idx="4348">3/21/2016</cx:pt>
          <cx:pt idx="4349">3/22/2016</cx:pt>
          <cx:pt idx="4350">3/23/2016</cx:pt>
          <cx:pt idx="4351">3/24/2016</cx:pt>
          <cx:pt idx="4352">3/28/2016</cx:pt>
          <cx:pt idx="4353">3/29/2016</cx:pt>
          <cx:pt idx="4354">3/30/2016</cx:pt>
          <cx:pt idx="4355">3/31/2016</cx:pt>
          <cx:pt idx="4356">4/1/2016</cx:pt>
          <cx:pt idx="4357">4/4/2016</cx:pt>
          <cx:pt idx="4358">4/5/2016</cx:pt>
          <cx:pt idx="4359">4/6/2016</cx:pt>
          <cx:pt idx="4360">4/7/2016</cx:pt>
          <cx:pt idx="4361">4/8/2016</cx:pt>
          <cx:pt idx="4362">4/11/2016</cx:pt>
          <cx:pt idx="4363">4/12/2016</cx:pt>
          <cx:pt idx="4364">4/13/2016</cx:pt>
          <cx:pt idx="4365">4/14/2016</cx:pt>
          <cx:pt idx="4366">4/15/2016</cx:pt>
          <cx:pt idx="4367">4/18/2016</cx:pt>
          <cx:pt idx="4368">4/19/2016</cx:pt>
          <cx:pt idx="4369">4/20/2016</cx:pt>
          <cx:pt idx="4370">4/21/2016</cx:pt>
          <cx:pt idx="4371">4/22/2016</cx:pt>
          <cx:pt idx="4372">4/25/2016</cx:pt>
          <cx:pt idx="4373">4/26/2016</cx:pt>
          <cx:pt idx="4374">4/27/2016</cx:pt>
          <cx:pt idx="4375">4/28/2016</cx:pt>
          <cx:pt idx="4376">4/29/2016</cx:pt>
          <cx:pt idx="4377">5/2/2016</cx:pt>
          <cx:pt idx="4378">5/3/2016</cx:pt>
          <cx:pt idx="4379">5/4/2016</cx:pt>
          <cx:pt idx="4380">5/5/2016</cx:pt>
          <cx:pt idx="4381">5/6/2016</cx:pt>
          <cx:pt idx="4382">5/9/2016</cx:pt>
          <cx:pt idx="4383">5/10/2016</cx:pt>
          <cx:pt idx="4384">5/11/2016</cx:pt>
          <cx:pt idx="4385">5/12/2016</cx:pt>
          <cx:pt idx="4386">5/13/2016</cx:pt>
          <cx:pt idx="4387">5/16/2016</cx:pt>
          <cx:pt idx="4388">5/17/2016</cx:pt>
          <cx:pt idx="4389">5/18/2016</cx:pt>
          <cx:pt idx="4390">5/19/2016</cx:pt>
          <cx:pt idx="4391">5/20/2016</cx:pt>
          <cx:pt idx="4392">5/23/2016</cx:pt>
          <cx:pt idx="4393">5/24/2016</cx:pt>
          <cx:pt idx="4394">5/25/2016</cx:pt>
          <cx:pt idx="4395">5/26/2016</cx:pt>
          <cx:pt idx="4396">5/27/2016</cx:pt>
          <cx:pt idx="4397">5/31/2016</cx:pt>
          <cx:pt idx="4398">6/1/2016</cx:pt>
          <cx:pt idx="4399">6/2/2016</cx:pt>
          <cx:pt idx="4400">6/3/2016</cx:pt>
          <cx:pt idx="4401">6/6/2016</cx:pt>
          <cx:pt idx="4402">6/7/2016</cx:pt>
          <cx:pt idx="4403">6/8/2016</cx:pt>
          <cx:pt idx="4404">6/9/2016</cx:pt>
          <cx:pt idx="4405">6/10/2016</cx:pt>
          <cx:pt idx="4406">6/13/2016</cx:pt>
          <cx:pt idx="4407">6/14/2016</cx:pt>
          <cx:pt idx="4408">6/15/2016</cx:pt>
          <cx:pt idx="4409">6/16/2016</cx:pt>
          <cx:pt idx="4410">6/17/2016</cx:pt>
          <cx:pt idx="4411">6/20/2016</cx:pt>
          <cx:pt idx="4412">6/21/2016</cx:pt>
          <cx:pt idx="4413">6/22/2016</cx:pt>
          <cx:pt idx="4414">6/23/2016</cx:pt>
          <cx:pt idx="4415">6/24/2016</cx:pt>
          <cx:pt idx="4416">6/27/2016</cx:pt>
          <cx:pt idx="4417">6/28/2016</cx:pt>
          <cx:pt idx="4418">6/29/2016</cx:pt>
          <cx:pt idx="4419">6/30/2016</cx:pt>
          <cx:pt idx="4420">7/1/2016</cx:pt>
          <cx:pt idx="4421">7/5/2016</cx:pt>
          <cx:pt idx="4422">7/6/2016</cx:pt>
          <cx:pt idx="4423">7/7/2016</cx:pt>
          <cx:pt idx="4424">7/8/2016</cx:pt>
          <cx:pt idx="4425">7/11/2016</cx:pt>
          <cx:pt idx="4426">7/12/2016</cx:pt>
          <cx:pt idx="4427">7/13/2016</cx:pt>
          <cx:pt idx="4428">7/14/2016</cx:pt>
          <cx:pt idx="4429">7/15/2016</cx:pt>
          <cx:pt idx="4430">7/18/2016</cx:pt>
          <cx:pt idx="4431">7/19/2016</cx:pt>
          <cx:pt idx="4432">7/20/2016</cx:pt>
          <cx:pt idx="4433">7/21/2016</cx:pt>
          <cx:pt idx="4434">7/22/2016</cx:pt>
          <cx:pt idx="4435">7/25/2016</cx:pt>
          <cx:pt idx="4436">7/26/2016</cx:pt>
          <cx:pt idx="4437">7/27/2016</cx:pt>
          <cx:pt idx="4438">7/28/2016</cx:pt>
          <cx:pt idx="4439">7/29/2016</cx:pt>
          <cx:pt idx="4440">8/1/2016</cx:pt>
          <cx:pt idx="4441">8/2/2016</cx:pt>
          <cx:pt idx="4442">8/3/2016</cx:pt>
          <cx:pt idx="4443">8/4/2016</cx:pt>
          <cx:pt idx="4444">8/5/2016</cx:pt>
          <cx:pt idx="4445">8/8/2016</cx:pt>
          <cx:pt idx="4446">8/9/2016</cx:pt>
          <cx:pt idx="4447">8/10/2016</cx:pt>
          <cx:pt idx="4448">8/11/2016</cx:pt>
          <cx:pt idx="4449">8/12/2016</cx:pt>
          <cx:pt idx="4450">8/15/2016</cx:pt>
          <cx:pt idx="4451">8/16/2016</cx:pt>
          <cx:pt idx="4452">8/17/2016</cx:pt>
          <cx:pt idx="4453">8/18/2016</cx:pt>
          <cx:pt idx="4454">8/19/2016</cx:pt>
          <cx:pt idx="4455">8/22/2016</cx:pt>
          <cx:pt idx="4456">8/23/2016</cx:pt>
          <cx:pt idx="4457">8/24/2016</cx:pt>
          <cx:pt idx="4458">8/25/2016</cx:pt>
          <cx:pt idx="4459">8/26/2016</cx:pt>
          <cx:pt idx="4460">8/29/2016</cx:pt>
          <cx:pt idx="4461">8/30/2016</cx:pt>
          <cx:pt idx="4462">8/31/2016</cx:pt>
          <cx:pt idx="4463">9/1/2016</cx:pt>
          <cx:pt idx="4464">9/2/2016</cx:pt>
          <cx:pt idx="4465">9/6/2016</cx:pt>
          <cx:pt idx="4466">9/7/2016</cx:pt>
          <cx:pt idx="4467">9/8/2016</cx:pt>
          <cx:pt idx="4468">9/9/2016</cx:pt>
          <cx:pt idx="4469">9/12/2016</cx:pt>
          <cx:pt idx="4470">9/13/2016</cx:pt>
          <cx:pt idx="4471">9/14/2016</cx:pt>
          <cx:pt idx="4472">9/15/2016</cx:pt>
          <cx:pt idx="4473">9/16/2016</cx:pt>
          <cx:pt idx="4474">9/19/2016</cx:pt>
          <cx:pt idx="4475">9/20/2016</cx:pt>
          <cx:pt idx="4476">9/21/2016</cx:pt>
          <cx:pt idx="4477">9/22/2016</cx:pt>
          <cx:pt idx="4478">9/23/2016</cx:pt>
          <cx:pt idx="4479">9/26/2016</cx:pt>
          <cx:pt idx="4480">9/27/2016</cx:pt>
          <cx:pt idx="4481">9/28/2016</cx:pt>
          <cx:pt idx="4482">9/29/2016</cx:pt>
          <cx:pt idx="4483">9/30/2016</cx:pt>
          <cx:pt idx="4484">10/3/2016</cx:pt>
          <cx:pt idx="4485">10/4/2016</cx:pt>
          <cx:pt idx="4486">10/5/2016</cx:pt>
          <cx:pt idx="4487">10/6/2016</cx:pt>
          <cx:pt idx="4488">10/7/2016</cx:pt>
          <cx:pt idx="4489">10/10/2016</cx:pt>
          <cx:pt idx="4490">10/11/2016</cx:pt>
          <cx:pt idx="4491">10/12/2016</cx:pt>
          <cx:pt idx="4492">10/13/2016</cx:pt>
          <cx:pt idx="4493">10/14/2016</cx:pt>
          <cx:pt idx="4494">10/17/2016</cx:pt>
          <cx:pt idx="4495">10/18/2016</cx:pt>
          <cx:pt idx="4496">10/19/2016</cx:pt>
          <cx:pt idx="4497">10/20/2016</cx:pt>
          <cx:pt idx="4498">10/21/2016</cx:pt>
          <cx:pt idx="4499">10/24/2016</cx:pt>
          <cx:pt idx="4500">10/25/2016</cx:pt>
          <cx:pt idx="4501">10/26/2016</cx:pt>
          <cx:pt idx="4502">10/27/2016</cx:pt>
          <cx:pt idx="4503">10/28/2016</cx:pt>
          <cx:pt idx="4504">10/31/2016</cx:pt>
          <cx:pt idx="4505">11/1/2016</cx:pt>
          <cx:pt idx="4506">11/2/2016</cx:pt>
          <cx:pt idx="4507">11/3/2016</cx:pt>
          <cx:pt idx="4508">11/4/2016</cx:pt>
          <cx:pt idx="4509">11/7/2016</cx:pt>
          <cx:pt idx="4510">11/8/2016</cx:pt>
          <cx:pt idx="4511">11/9/2016</cx:pt>
          <cx:pt idx="4512">11/10/2016</cx:pt>
          <cx:pt idx="4513">11/11/2016</cx:pt>
          <cx:pt idx="4514">11/14/2016</cx:pt>
          <cx:pt idx="4515">11/15/2016</cx:pt>
          <cx:pt idx="4516">11/16/2016</cx:pt>
          <cx:pt idx="4517">11/17/2016</cx:pt>
          <cx:pt idx="4518">11/18/2016</cx:pt>
          <cx:pt idx="4519">11/21/2016</cx:pt>
          <cx:pt idx="4520">11/22/2016</cx:pt>
          <cx:pt idx="4521">11/23/2016</cx:pt>
          <cx:pt idx="4522">11/25/2016</cx:pt>
          <cx:pt idx="4523">11/28/2016</cx:pt>
          <cx:pt idx="4524">11/29/2016</cx:pt>
          <cx:pt idx="4525">11/30/2016</cx:pt>
          <cx:pt idx="4526">12/1/2016</cx:pt>
          <cx:pt idx="4527">12/2/2016</cx:pt>
          <cx:pt idx="4528">12/5/2016</cx:pt>
          <cx:pt idx="4529">12/6/2016</cx:pt>
          <cx:pt idx="4530">12/7/2016</cx:pt>
          <cx:pt idx="4531">12/8/2016</cx:pt>
          <cx:pt idx="4532">12/9/2016</cx:pt>
          <cx:pt idx="4533">12/12/2016</cx:pt>
          <cx:pt idx="4534">12/13/2016</cx:pt>
          <cx:pt idx="4535">12/14/2016</cx:pt>
          <cx:pt idx="4536">12/15/2016</cx:pt>
          <cx:pt idx="4537">12/16/2016</cx:pt>
          <cx:pt idx="4538">12/19/2016</cx:pt>
          <cx:pt idx="4539">12/20/2016</cx:pt>
          <cx:pt idx="4540">12/21/2016</cx:pt>
          <cx:pt idx="4541">12/22/2016</cx:pt>
          <cx:pt idx="4542">12/23/2016</cx:pt>
          <cx:pt idx="4543">12/27/2016</cx:pt>
          <cx:pt idx="4544">12/28/2016</cx:pt>
          <cx:pt idx="4545">12/29/2016</cx:pt>
          <cx:pt idx="4546">12/30/2016</cx:pt>
          <cx:pt idx="4547">1/3/2017</cx:pt>
          <cx:pt idx="4548">1/4/2017</cx:pt>
          <cx:pt idx="4549">1/5/2017</cx:pt>
          <cx:pt idx="4550">1/6/2017</cx:pt>
          <cx:pt idx="4551">1/9/2017</cx:pt>
          <cx:pt idx="4552">1/10/2017</cx:pt>
          <cx:pt idx="4553">1/11/2017</cx:pt>
          <cx:pt idx="4554">1/12/2017</cx:pt>
          <cx:pt idx="4555">1/13/2017</cx:pt>
          <cx:pt idx="4556">1/17/2017</cx:pt>
          <cx:pt idx="4557">1/18/2017</cx:pt>
          <cx:pt idx="4558">1/19/2017</cx:pt>
          <cx:pt idx="4559">1/20/2017</cx:pt>
          <cx:pt idx="4560">1/23/2017</cx:pt>
          <cx:pt idx="4561">1/24/2017</cx:pt>
          <cx:pt idx="4562">1/25/2017</cx:pt>
          <cx:pt idx="4563">1/26/2017</cx:pt>
          <cx:pt idx="4564">1/27/2017</cx:pt>
          <cx:pt idx="4565">1/30/2017</cx:pt>
          <cx:pt idx="4566">1/31/2017</cx:pt>
          <cx:pt idx="4567">2/1/2017</cx:pt>
          <cx:pt idx="4568">2/2/2017</cx:pt>
          <cx:pt idx="4569">2/3/2017</cx:pt>
          <cx:pt idx="4570">2/6/2017</cx:pt>
          <cx:pt idx="4571">2/7/2017</cx:pt>
          <cx:pt idx="4572">2/8/2017</cx:pt>
          <cx:pt idx="4573">2/9/2017</cx:pt>
          <cx:pt idx="4574">2/10/2017</cx:pt>
          <cx:pt idx="4575">2/13/2017</cx:pt>
          <cx:pt idx="4576">2/14/2017</cx:pt>
          <cx:pt idx="4577">2/15/2017</cx:pt>
          <cx:pt idx="4578">2/16/2017</cx:pt>
          <cx:pt idx="4579">2/17/2017</cx:pt>
          <cx:pt idx="4580">2/21/2017</cx:pt>
          <cx:pt idx="4581">2/22/2017</cx:pt>
          <cx:pt idx="4582">2/23/2017</cx:pt>
          <cx:pt idx="4583">2/24/2017</cx:pt>
          <cx:pt idx="4584">2/27/2017</cx:pt>
          <cx:pt idx="4585">2/28/2017</cx:pt>
          <cx:pt idx="4586">3/1/2017</cx:pt>
          <cx:pt idx="4587">3/2/2017</cx:pt>
          <cx:pt idx="4588">3/3/2017</cx:pt>
          <cx:pt idx="4589">3/6/2017</cx:pt>
          <cx:pt idx="4590">3/7/2017</cx:pt>
          <cx:pt idx="4591">3/8/2017</cx:pt>
          <cx:pt idx="4592">3/9/2017</cx:pt>
          <cx:pt idx="4593">3/10/2017</cx:pt>
          <cx:pt idx="4594">3/13/2017</cx:pt>
          <cx:pt idx="4595">3/14/2017</cx:pt>
          <cx:pt idx="4596">3/15/2017</cx:pt>
          <cx:pt idx="4597">3/16/2017</cx:pt>
          <cx:pt idx="4598">3/17/2017</cx:pt>
          <cx:pt idx="4599">3/20/2017</cx:pt>
          <cx:pt idx="4600">3/21/2017</cx:pt>
          <cx:pt idx="4601">3/22/2017</cx:pt>
          <cx:pt idx="4602">3/23/2017</cx:pt>
          <cx:pt idx="4603">3/24/2017</cx:pt>
          <cx:pt idx="4604">3/27/2017</cx:pt>
          <cx:pt idx="4605">3/28/2017</cx:pt>
          <cx:pt idx="4606">3/29/2017</cx:pt>
          <cx:pt idx="4607">3/30/2017</cx:pt>
          <cx:pt idx="4608">3/31/2017</cx:pt>
          <cx:pt idx="4609">4/3/2017</cx:pt>
          <cx:pt idx="4610">4/4/2017</cx:pt>
          <cx:pt idx="4611">4/5/2017</cx:pt>
          <cx:pt idx="4612">4/6/2017</cx:pt>
          <cx:pt idx="4613">4/7/2017</cx:pt>
          <cx:pt idx="4614">4/10/2017</cx:pt>
          <cx:pt idx="4615">4/11/2017</cx:pt>
          <cx:pt idx="4616">4/12/2017</cx:pt>
          <cx:pt idx="4617">4/13/2017</cx:pt>
          <cx:pt idx="4618">4/17/2017</cx:pt>
          <cx:pt idx="4619">4/18/2017</cx:pt>
          <cx:pt idx="4620">4/19/2017</cx:pt>
          <cx:pt idx="4621">4/20/2017</cx:pt>
          <cx:pt idx="4622">4/21/2017</cx:pt>
          <cx:pt idx="4623">4/24/2017</cx:pt>
          <cx:pt idx="4624">4/25/2017</cx:pt>
          <cx:pt idx="4625">4/26/2017</cx:pt>
          <cx:pt idx="4626">4/27/2017</cx:pt>
          <cx:pt idx="4627">4/28/2017</cx:pt>
          <cx:pt idx="4628">5/1/2017</cx:pt>
          <cx:pt idx="4629">5/2/2017</cx:pt>
          <cx:pt idx="4630">5/3/2017</cx:pt>
          <cx:pt idx="4631">5/4/2017</cx:pt>
          <cx:pt idx="4632">5/5/2017</cx:pt>
          <cx:pt idx="4633">5/8/2017</cx:pt>
          <cx:pt idx="4634">5/9/2017</cx:pt>
          <cx:pt idx="4635">5/10/2017</cx:pt>
          <cx:pt idx="4636">5/11/2017</cx:pt>
          <cx:pt idx="4637">5/12/2017</cx:pt>
          <cx:pt idx="4638">5/15/2017</cx:pt>
          <cx:pt idx="4639">5/16/2017</cx:pt>
          <cx:pt idx="4640">5/17/2017</cx:pt>
          <cx:pt idx="4641">5/18/2017</cx:pt>
          <cx:pt idx="4642">5/19/2017</cx:pt>
          <cx:pt idx="4643">5/22/2017</cx:pt>
          <cx:pt idx="4644">5/23/2017</cx:pt>
          <cx:pt idx="4645">5/24/2017</cx:pt>
          <cx:pt idx="4646">5/25/2017</cx:pt>
          <cx:pt idx="4647">5/26/2017</cx:pt>
          <cx:pt idx="4648">5/30/2017</cx:pt>
          <cx:pt idx="4649">5/31/2017</cx:pt>
          <cx:pt idx="4650">6/1/2017</cx:pt>
          <cx:pt idx="4651">6/2/2017</cx:pt>
          <cx:pt idx="4652">6/5/2017</cx:pt>
          <cx:pt idx="4653">6/6/2017</cx:pt>
          <cx:pt idx="4654">6/7/2017</cx:pt>
          <cx:pt idx="4655">6/8/2017</cx:pt>
          <cx:pt idx="4656">6/9/2017</cx:pt>
          <cx:pt idx="4657">6/12/2017</cx:pt>
          <cx:pt idx="4658">6/13/2017</cx:pt>
          <cx:pt idx="4659">6/14/2017</cx:pt>
          <cx:pt idx="4660">6/15/2017</cx:pt>
          <cx:pt idx="4661">6/16/2017</cx:pt>
          <cx:pt idx="4662">6/19/2017</cx:pt>
          <cx:pt idx="4663">6/20/2017</cx:pt>
          <cx:pt idx="4664">6/21/2017</cx:pt>
          <cx:pt idx="4665">6/22/2017</cx:pt>
          <cx:pt idx="4666">6/23/2017</cx:pt>
          <cx:pt idx="4667">6/26/2017</cx:pt>
          <cx:pt idx="4668">6/27/2017</cx:pt>
          <cx:pt idx="4669">6/28/2017</cx:pt>
          <cx:pt idx="4670">6/29/2017</cx:pt>
          <cx:pt idx="4671">6/30/2017</cx:pt>
          <cx:pt idx="4672">7/3/2017</cx:pt>
          <cx:pt idx="4673">7/5/2017</cx:pt>
          <cx:pt idx="4674">7/6/2017</cx:pt>
          <cx:pt idx="4675">7/7/2017</cx:pt>
          <cx:pt idx="4676">7/10/2017</cx:pt>
          <cx:pt idx="4677">7/11/2017</cx:pt>
          <cx:pt idx="4678">7/12/2017</cx:pt>
          <cx:pt idx="4679">7/13/2017</cx:pt>
          <cx:pt idx="4680">7/14/2017</cx:pt>
          <cx:pt idx="4681">7/17/2017</cx:pt>
          <cx:pt idx="4682">7/18/2017</cx:pt>
          <cx:pt idx="4683">7/19/2017</cx:pt>
          <cx:pt idx="4684">7/20/2017</cx:pt>
          <cx:pt idx="4685">7/21/2017</cx:pt>
          <cx:pt idx="4686">7/24/2017</cx:pt>
          <cx:pt idx="4687">7/25/2017</cx:pt>
          <cx:pt idx="4688">7/26/2017</cx:pt>
          <cx:pt idx="4689">7/27/2017</cx:pt>
          <cx:pt idx="4690">7/28/2017</cx:pt>
          <cx:pt idx="4691">7/31/2017</cx:pt>
          <cx:pt idx="4692">8/1/2017</cx:pt>
          <cx:pt idx="4693">8/2/2017</cx:pt>
          <cx:pt idx="4694">8/3/2017</cx:pt>
          <cx:pt idx="4695">8/4/2017</cx:pt>
          <cx:pt idx="4696">8/7/2017</cx:pt>
          <cx:pt idx="4697">8/8/2017</cx:pt>
          <cx:pt idx="4698">8/9/2017</cx:pt>
          <cx:pt idx="4699">8/10/2017</cx:pt>
          <cx:pt idx="4700">8/11/2017</cx:pt>
          <cx:pt idx="4701">8/14/2017</cx:pt>
          <cx:pt idx="4702">8/15/2017</cx:pt>
          <cx:pt idx="4703">8/16/2017</cx:pt>
          <cx:pt idx="4704">8/17/2017</cx:pt>
          <cx:pt idx="4705">8/18/2017</cx:pt>
          <cx:pt idx="4706">8/21/2017</cx:pt>
          <cx:pt idx="4707">8/22/2017</cx:pt>
          <cx:pt idx="4708">8/23/2017</cx:pt>
          <cx:pt idx="4709">8/24/2017</cx:pt>
          <cx:pt idx="4710">8/25/2017</cx:pt>
          <cx:pt idx="4711">8/28/2017</cx:pt>
          <cx:pt idx="4712">8/29/2017</cx:pt>
          <cx:pt idx="4713">8/30/2017</cx:pt>
          <cx:pt idx="4714">8/31/2017</cx:pt>
          <cx:pt idx="4715">9/1/2017</cx:pt>
          <cx:pt idx="4716">9/5/2017</cx:pt>
          <cx:pt idx="4717">9/6/2017</cx:pt>
          <cx:pt idx="4718">9/7/2017</cx:pt>
          <cx:pt idx="4719">9/8/2017</cx:pt>
          <cx:pt idx="4720">9/11/2017</cx:pt>
          <cx:pt idx="4721">9/12/2017</cx:pt>
          <cx:pt idx="4722">9/13/2017</cx:pt>
          <cx:pt idx="4723">9/14/2017</cx:pt>
          <cx:pt idx="4724">9/15/2017</cx:pt>
          <cx:pt idx="4725">9/18/2017</cx:pt>
          <cx:pt idx="4726">9/19/2017</cx:pt>
          <cx:pt idx="4727">9/20/2017</cx:pt>
          <cx:pt idx="4728">9/21/2017</cx:pt>
          <cx:pt idx="4729">9/22/2017</cx:pt>
          <cx:pt idx="4730">9/25/2017</cx:pt>
          <cx:pt idx="4731">9/26/2017</cx:pt>
          <cx:pt idx="4732">9/27/2017</cx:pt>
          <cx:pt idx="4733">9/28/2017</cx:pt>
          <cx:pt idx="4734">9/29/2017</cx:pt>
          <cx:pt idx="4735">10/2/2017</cx:pt>
          <cx:pt idx="4736">10/3/2017</cx:pt>
          <cx:pt idx="4737">10/4/2017</cx:pt>
          <cx:pt idx="4738">10/5/2017</cx:pt>
          <cx:pt idx="4739">10/6/2017</cx:pt>
          <cx:pt idx="4740">10/9/2017</cx:pt>
          <cx:pt idx="4741">10/10/2017</cx:pt>
          <cx:pt idx="4742">10/11/2017</cx:pt>
          <cx:pt idx="4743">10/12/2017</cx:pt>
          <cx:pt idx="4744">10/13/2017</cx:pt>
          <cx:pt idx="4745">10/16/2017</cx:pt>
          <cx:pt idx="4746">10/17/2017</cx:pt>
          <cx:pt idx="4747">10/18/2017</cx:pt>
          <cx:pt idx="4748">10/19/2017</cx:pt>
          <cx:pt idx="4749">10/20/2017</cx:pt>
          <cx:pt idx="4750">10/23/2017</cx:pt>
          <cx:pt idx="4751">10/24/2017</cx:pt>
          <cx:pt idx="4752">10/25/2017</cx:pt>
          <cx:pt idx="4753">10/26/2017</cx:pt>
          <cx:pt idx="4754">10/27/2017</cx:pt>
          <cx:pt idx="4755">10/30/2017</cx:pt>
          <cx:pt idx="4756">10/31/2017</cx:pt>
          <cx:pt idx="4757">11/1/2017</cx:pt>
          <cx:pt idx="4758">11/2/2017</cx:pt>
          <cx:pt idx="4759">11/3/2017</cx:pt>
          <cx:pt idx="4760">11/6/2017</cx:pt>
          <cx:pt idx="4761">11/7/2017</cx:pt>
          <cx:pt idx="4762">11/8/2017</cx:pt>
          <cx:pt idx="4763">11/9/2017</cx:pt>
          <cx:pt idx="4764">11/10/2017</cx:pt>
          <cx:pt idx="4765">11/13/2017</cx:pt>
          <cx:pt idx="4766">11/14/2017</cx:pt>
          <cx:pt idx="4767">11/15/2017</cx:pt>
          <cx:pt idx="4768">11/16/2017</cx:pt>
          <cx:pt idx="4769">11/17/2017</cx:pt>
          <cx:pt idx="4770">11/20/2017</cx:pt>
          <cx:pt idx="4771">11/21/2017</cx:pt>
          <cx:pt idx="4772">11/22/2017</cx:pt>
          <cx:pt idx="4773">11/24/2017</cx:pt>
          <cx:pt idx="4774">11/27/2017</cx:pt>
          <cx:pt idx="4775">11/28/2017</cx:pt>
          <cx:pt idx="4776">11/29/2017</cx:pt>
          <cx:pt idx="4777">11/30/2017</cx:pt>
          <cx:pt idx="4778">12/1/2017</cx:pt>
          <cx:pt idx="4779">12/4/2017</cx:pt>
          <cx:pt idx="4780">12/5/2017</cx:pt>
          <cx:pt idx="4781">12/6/2017</cx:pt>
          <cx:pt idx="4782">12/7/2017</cx:pt>
          <cx:pt idx="4783">12/8/2017</cx:pt>
          <cx:pt idx="4784">12/11/2017</cx:pt>
          <cx:pt idx="4785">12/12/2017</cx:pt>
          <cx:pt idx="4786">12/13/2017</cx:pt>
          <cx:pt idx="4787">12/14/2017</cx:pt>
          <cx:pt idx="4788">12/15/2017</cx:pt>
          <cx:pt idx="4789">12/18/2017</cx:pt>
          <cx:pt idx="4790">12/19/2017</cx:pt>
          <cx:pt idx="4791">12/20/2017</cx:pt>
          <cx:pt idx="4792">12/21/2017</cx:pt>
          <cx:pt idx="4793">12/22/2017</cx:pt>
          <cx:pt idx="4794">12/26/2017</cx:pt>
          <cx:pt idx="4795">12/27/2017</cx:pt>
          <cx:pt idx="4796">12/28/2017</cx:pt>
          <cx:pt idx="4797">12/29/2017</cx:pt>
          <cx:pt idx="4798">1/2/2018</cx:pt>
          <cx:pt idx="4799">1/3/2018</cx:pt>
          <cx:pt idx="4800">1/4/2018</cx:pt>
          <cx:pt idx="4801">1/5/2018</cx:pt>
          <cx:pt idx="4802">1/8/2018</cx:pt>
          <cx:pt idx="4803">1/9/2018</cx:pt>
          <cx:pt idx="4804">1/10/2018</cx:pt>
          <cx:pt idx="4805">1/11/2018</cx:pt>
          <cx:pt idx="4806">1/12/2018</cx:pt>
          <cx:pt idx="4807">1/16/2018</cx:pt>
          <cx:pt idx="4808">1/17/2018</cx:pt>
          <cx:pt idx="4809">1/18/2018</cx:pt>
          <cx:pt idx="4810">1/19/2018</cx:pt>
          <cx:pt idx="4811">1/22/2018</cx:pt>
          <cx:pt idx="4812">1/23/2018</cx:pt>
          <cx:pt idx="4813">1/24/2018</cx:pt>
          <cx:pt idx="4814">1/25/2018</cx:pt>
          <cx:pt idx="4815">1/26/2018</cx:pt>
          <cx:pt idx="4816">1/29/2018</cx:pt>
          <cx:pt idx="4817">1/30/2018</cx:pt>
          <cx:pt idx="4818">1/31/2018</cx:pt>
          <cx:pt idx="4819">2/1/2018</cx:pt>
          <cx:pt idx="4820">2/2/2018</cx:pt>
          <cx:pt idx="4821">2/5/2018</cx:pt>
          <cx:pt idx="4822">2/6/2018</cx:pt>
          <cx:pt idx="4823">2/7/2018</cx:pt>
          <cx:pt idx="4824">2/8/2018</cx:pt>
          <cx:pt idx="4825">2/9/2018</cx:pt>
          <cx:pt idx="4826">2/12/2018</cx:pt>
          <cx:pt idx="4827">2/13/2018</cx:pt>
          <cx:pt idx="4828">2/14/2018</cx:pt>
          <cx:pt idx="4829">2/15/2018</cx:pt>
          <cx:pt idx="4830">2/16/2018</cx:pt>
          <cx:pt idx="4831">2/20/2018</cx:pt>
          <cx:pt idx="4832">2/21/2018</cx:pt>
          <cx:pt idx="4833">2/22/2018</cx:pt>
          <cx:pt idx="4834">2/23/2018</cx:pt>
          <cx:pt idx="4835">2/26/2018</cx:pt>
          <cx:pt idx="4836">2/27/2018</cx:pt>
          <cx:pt idx="4837">2/28/2018</cx:pt>
          <cx:pt idx="4838">3/1/2018</cx:pt>
          <cx:pt idx="4839">3/2/2018</cx:pt>
          <cx:pt idx="4840">3/5/2018</cx:pt>
          <cx:pt idx="4841">3/6/2018</cx:pt>
          <cx:pt idx="4842">3/7/2018</cx:pt>
          <cx:pt idx="4843">3/8/2018</cx:pt>
          <cx:pt idx="4844">3/9/2018</cx:pt>
          <cx:pt idx="4845">3/12/2018</cx:pt>
          <cx:pt idx="4846">3/13/2018</cx:pt>
          <cx:pt idx="4847">3/14/2018</cx:pt>
          <cx:pt idx="4848">3/15/2018</cx:pt>
          <cx:pt idx="4849">3/16/2018</cx:pt>
          <cx:pt idx="4850">3/19/2018</cx:pt>
          <cx:pt idx="4851">3/20/2018</cx:pt>
          <cx:pt idx="4852">3/21/2018</cx:pt>
          <cx:pt idx="4853">3/22/2018</cx:pt>
          <cx:pt idx="4854">3/23/2018</cx:pt>
          <cx:pt idx="4855">3/26/2018</cx:pt>
          <cx:pt idx="4856">3/27/2018</cx:pt>
          <cx:pt idx="4857">3/28/2018</cx:pt>
          <cx:pt idx="4858">3/29/2018</cx:pt>
          <cx:pt idx="4859">4/2/2018</cx:pt>
          <cx:pt idx="4860">4/3/2018</cx:pt>
          <cx:pt idx="4861">4/4/2018</cx:pt>
          <cx:pt idx="4862">4/5/2018</cx:pt>
          <cx:pt idx="4863">4/6/2018</cx:pt>
          <cx:pt idx="4864">4/9/2018</cx:pt>
          <cx:pt idx="4865">4/10/2018</cx:pt>
          <cx:pt idx="4866">4/11/2018</cx:pt>
          <cx:pt idx="4867">4/12/2018</cx:pt>
          <cx:pt idx="4868">4/13/2018</cx:pt>
          <cx:pt idx="4869">4/16/2018</cx:pt>
          <cx:pt idx="4870">4/17/2018</cx:pt>
          <cx:pt idx="4871">4/18/2018</cx:pt>
          <cx:pt idx="4872">4/19/2018</cx:pt>
          <cx:pt idx="4873">4/20/2018</cx:pt>
          <cx:pt idx="4874">4/23/2018</cx:pt>
          <cx:pt idx="4875">4/24/2018</cx:pt>
          <cx:pt idx="4876">4/25/2018</cx:pt>
          <cx:pt idx="4877">4/26/2018</cx:pt>
          <cx:pt idx="4878">4/27/2018</cx:pt>
          <cx:pt idx="4879">4/30/2018</cx:pt>
          <cx:pt idx="4880">5/1/2018</cx:pt>
          <cx:pt idx="4881">5/2/2018</cx:pt>
          <cx:pt idx="4882">5/3/2018</cx:pt>
          <cx:pt idx="4883">5/4/2018</cx:pt>
          <cx:pt idx="4884">5/7/2018</cx:pt>
          <cx:pt idx="4885">5/8/2018</cx:pt>
          <cx:pt idx="4886">5/9/2018</cx:pt>
          <cx:pt idx="4887">5/10/2018</cx:pt>
          <cx:pt idx="4888">5/11/2018</cx:pt>
          <cx:pt idx="4889">5/14/2018</cx:pt>
          <cx:pt idx="4890">5/15/2018</cx:pt>
          <cx:pt idx="4891">5/16/2018</cx:pt>
          <cx:pt idx="4892">5/17/2018</cx:pt>
          <cx:pt idx="4893">5/18/2018</cx:pt>
          <cx:pt idx="4894">5/21/2018</cx:pt>
          <cx:pt idx="4895">5/22/2018</cx:pt>
          <cx:pt idx="4896">5/23/2018</cx:pt>
          <cx:pt idx="4897">5/24/2018</cx:pt>
          <cx:pt idx="4898">5/25/2018</cx:pt>
          <cx:pt idx="4899">5/29/2018</cx:pt>
          <cx:pt idx="4900">5/30/2018</cx:pt>
          <cx:pt idx="4901">5/31/2018</cx:pt>
          <cx:pt idx="4902">6/1/2018</cx:pt>
          <cx:pt idx="4903">6/4/2018</cx:pt>
          <cx:pt idx="4904">6/5/2018</cx:pt>
          <cx:pt idx="4905">6/6/2018</cx:pt>
          <cx:pt idx="4906">6/7/2018</cx:pt>
          <cx:pt idx="4907">6/8/2018</cx:pt>
          <cx:pt idx="4908">6/11/2018</cx:pt>
          <cx:pt idx="4909">6/12/2018</cx:pt>
          <cx:pt idx="4910">6/13/2018</cx:pt>
          <cx:pt idx="4911">6/14/2018</cx:pt>
          <cx:pt idx="4912">6/15/2018</cx:pt>
          <cx:pt idx="4913">6/18/2018</cx:pt>
          <cx:pt idx="4914">6/19/2018</cx:pt>
          <cx:pt idx="4915">6/20/2018</cx:pt>
          <cx:pt idx="4916">6/21/2018</cx:pt>
          <cx:pt idx="4917">6/22/2018</cx:pt>
          <cx:pt idx="4918">6/25/2018</cx:pt>
          <cx:pt idx="4919">6/26/2018</cx:pt>
          <cx:pt idx="4920">6/27/2018</cx:pt>
          <cx:pt idx="4921">6/28/2018</cx:pt>
          <cx:pt idx="4922">6/29/2018</cx:pt>
          <cx:pt idx="4923">7/2/2018</cx:pt>
          <cx:pt idx="4924">7/3/2018</cx:pt>
          <cx:pt idx="4925">7/5/2018</cx:pt>
          <cx:pt idx="4926">7/6/2018</cx:pt>
          <cx:pt idx="4927">7/9/2018</cx:pt>
          <cx:pt idx="4928">7/10/2018</cx:pt>
          <cx:pt idx="4929">7/11/2018</cx:pt>
          <cx:pt idx="4930">7/12/2018</cx:pt>
          <cx:pt idx="4931">7/13/2018</cx:pt>
          <cx:pt idx="4932">7/16/2018</cx:pt>
          <cx:pt idx="4933">7/17/2018</cx:pt>
          <cx:pt idx="4934">7/18/2018</cx:pt>
          <cx:pt idx="4935">7/19/2018</cx:pt>
          <cx:pt idx="4936">7/20/2018</cx:pt>
          <cx:pt idx="4937">7/23/2018</cx:pt>
          <cx:pt idx="4938">7/24/2018</cx:pt>
          <cx:pt idx="4939">7/25/2018</cx:pt>
          <cx:pt idx="4940">7/26/2018</cx:pt>
          <cx:pt idx="4941">7/27/2018</cx:pt>
          <cx:pt idx="4942">7/30/2018</cx:pt>
          <cx:pt idx="4943">7/31/2018</cx:pt>
          <cx:pt idx="4944">8/1/2018</cx:pt>
          <cx:pt idx="4945">8/2/2018</cx:pt>
          <cx:pt idx="4946">8/3/2018</cx:pt>
          <cx:pt idx="4947">8/6/2018</cx:pt>
          <cx:pt idx="4948">8/7/2018</cx:pt>
          <cx:pt idx="4949">8/8/2018</cx:pt>
          <cx:pt idx="4950">8/9/2018</cx:pt>
          <cx:pt idx="4951">8/10/2018</cx:pt>
          <cx:pt idx="4952">8/13/2018</cx:pt>
          <cx:pt idx="4953">8/14/2018</cx:pt>
          <cx:pt idx="4954">8/15/2018</cx:pt>
          <cx:pt idx="4955">8/16/2018</cx:pt>
          <cx:pt idx="4956">8/17/2018</cx:pt>
          <cx:pt idx="4957">8/20/2018</cx:pt>
          <cx:pt idx="4958">8/21/2018</cx:pt>
          <cx:pt idx="4959">8/22/2018</cx:pt>
          <cx:pt idx="4960">8/23/2018</cx:pt>
          <cx:pt idx="4961">8/24/2018</cx:pt>
          <cx:pt idx="4962">8/27/2018</cx:pt>
          <cx:pt idx="4963">8/28/2018</cx:pt>
          <cx:pt idx="4964">8/29/2018</cx:pt>
          <cx:pt idx="4965">8/30/2018</cx:pt>
          <cx:pt idx="4966">8/31/2018</cx:pt>
          <cx:pt idx="4967">9/4/2018</cx:pt>
          <cx:pt idx="4968">9/5/2018</cx:pt>
          <cx:pt idx="4969">9/6/2018</cx:pt>
          <cx:pt idx="4970">9/7/2018</cx:pt>
          <cx:pt idx="4971">9/10/2018</cx:pt>
          <cx:pt idx="4972">9/11/2018</cx:pt>
          <cx:pt idx="4973">9/12/2018</cx:pt>
          <cx:pt idx="4974">9/13/2018</cx:pt>
          <cx:pt idx="4975">9/14/2018</cx:pt>
          <cx:pt idx="4976">9/17/2018</cx:pt>
          <cx:pt idx="4977">9/18/2018</cx:pt>
          <cx:pt idx="4978">9/19/2018</cx:pt>
          <cx:pt idx="4979">9/20/2018</cx:pt>
          <cx:pt idx="4980">9/21/2018</cx:pt>
          <cx:pt idx="4981">9/24/2018</cx:pt>
          <cx:pt idx="4982">9/25/2018</cx:pt>
          <cx:pt idx="4983">9/26/2018</cx:pt>
          <cx:pt idx="4984">9/27/2018</cx:pt>
          <cx:pt idx="4985">9/28/2018</cx:pt>
          <cx:pt idx="4986">10/1/2018</cx:pt>
          <cx:pt idx="4987">10/2/2018</cx:pt>
          <cx:pt idx="4988">10/3/2018</cx:pt>
          <cx:pt idx="4989">10/4/2018</cx:pt>
          <cx:pt idx="4990">10/5/2018</cx:pt>
          <cx:pt idx="4991">10/8/2018</cx:pt>
          <cx:pt idx="4992">10/9/2018</cx:pt>
          <cx:pt idx="4993">10/10/2018</cx:pt>
          <cx:pt idx="4994">10/11/2018</cx:pt>
          <cx:pt idx="4995">10/12/2018</cx:pt>
          <cx:pt idx="4996">10/15/2018</cx:pt>
          <cx:pt idx="4997">10/16/2018</cx:pt>
          <cx:pt idx="4998">10/17/2018</cx:pt>
          <cx:pt idx="4999">10/18/2018</cx:pt>
          <cx:pt idx="5000">10/19/2018</cx:pt>
          <cx:pt idx="5001">10/22/2018</cx:pt>
          <cx:pt idx="5002">10/23/2018</cx:pt>
          <cx:pt idx="5003">10/24/2018</cx:pt>
          <cx:pt idx="5004">10/25/2018</cx:pt>
          <cx:pt idx="5005">10/26/2018</cx:pt>
          <cx:pt idx="5006">10/29/2018</cx:pt>
          <cx:pt idx="5007">10/30/2018</cx:pt>
          <cx:pt idx="5008">10/31/2018</cx:pt>
          <cx:pt idx="5009">11/1/2018</cx:pt>
          <cx:pt idx="5010">11/2/2018</cx:pt>
          <cx:pt idx="5011">11/5/2018</cx:pt>
          <cx:pt idx="5012">11/6/2018</cx:pt>
          <cx:pt idx="5013">11/7/2018</cx:pt>
          <cx:pt idx="5014">11/8/2018</cx:pt>
          <cx:pt idx="5015">11/9/2018</cx:pt>
          <cx:pt idx="5016">11/12/2018</cx:pt>
        </cx:lvl>
      </cx:strDim>
      <cx:numDim type="val">
        <cx:f>parsed_LNVGY_1998!$B$1:$B$5017</cx:f>
        <cx:lvl ptCount="5017" formatCode="General">
          <cx:pt idx="0">0</cx:pt>
          <cx:pt idx="1">0</cx:pt>
          <cx:pt idx="2">0</cx:pt>
          <cx:pt idx="3">-0.019607843137300001</cx:pt>
          <cx:pt idx="4">0.059999999999999998</cx:pt>
          <cx:pt idx="5">0</cx:pt>
          <cx:pt idx="6">0.11320754717000001</cx:pt>
          <cx:pt idx="7">0</cx:pt>
          <cx:pt idx="8">0</cx:pt>
          <cx:pt idx="9">0</cx:pt>
          <cx:pt idx="10">-0.067796610169500005</cx:pt>
          <cx:pt idx="11">0</cx:pt>
          <cx:pt idx="12">0</cx:pt>
          <cx:pt idx="13">-0.018181818181800001</cx:pt>
          <cx:pt idx="14">0.037037037037000002</cx:pt>
          <cx:pt idx="15">0</cx:pt>
          <cx:pt idx="16">-0.017857142857100002</cx:pt>
          <cx:pt idx="17">0</cx:pt>
          <cx:pt idx="18">-0.018181818181800001</cx:pt>
          <cx:pt idx="19">0.037037037037000002</cx:pt>
          <cx:pt idx="20">0</cx:pt>
          <cx:pt idx="21">0</cx:pt>
          <cx:pt idx="22">0.053571428571400001</cx:pt>
          <cx:pt idx="23">-0.033898305084700001</cx:pt>
          <cx:pt idx="24">-0.15789473684200001</cx:pt>
          <cx:pt idx="25">0.041666666666699999</cx:pt>
          <cx:pt idx="26">0.12</cx:pt>
          <cx:pt idx="27">0</cx:pt>
          <cx:pt idx="28">0</cx:pt>
          <cx:pt idx="29">0</cx:pt>
          <cx:pt idx="30">0</cx:pt>
          <cx:pt idx="31">0</cx:pt>
          <cx:pt idx="32">0</cx:pt>
          <cx:pt idx="33">0.053571428571400001</cx:pt>
          <cx:pt idx="34">0.033898305084700001</cx:pt>
          <cx:pt idx="35">0</cx:pt>
          <cx:pt idx="36">0.032786885245899997</cx:pt>
          <cx:pt idx="37">-0.015873015872999999</cx:pt>
          <cx:pt idx="38">0</cx:pt>
          <cx:pt idx="39">-0.016129032258100001</cx:pt>
          <cx:pt idx="40">0.049180327868900003</cx:pt>
          <cx:pt idx="41">-0.03125</cx:pt>
          <cx:pt idx="42">-0.064516129032300001</cx:pt>
          <cx:pt idx="43">0.034482758620700001</cx:pt>
          <cx:pt idx="44">-0.016666666666700001</cx:pt>
          <cx:pt idx="45">0.0847457627119</cx:pt>
          <cx:pt idx="46">0.03125</cx:pt>
          <cx:pt idx="47">0</cx:pt>
          <cx:pt idx="48">-0.090909090909100002</cx:pt>
          <cx:pt idx="49">0</cx:pt>
          <cx:pt idx="50">0</cx:pt>
          <cx:pt idx="51">-0.016666666666700001</cx:pt>
          <cx:pt idx="52">-0.016949152542399998</cx:pt>
          <cx:pt idx="53">0.10344827586200001</cx:pt>
          <cx:pt idx="54">-0.011724999999999999</cx:pt>
          <cx:pt idx="55">-0.0039462700159400002</cx:pt>
          <cx:pt idx="56">0</cx:pt>
          <cx:pt idx="57">0.015873015872999999</cx:pt>
          <cx:pt idx="58">0.03125</cx:pt>
          <cx:pt idx="59">0.0606060606061</cx:pt>
          <cx:pt idx="60">0</cx:pt>
          <cx:pt idx="61">-0.057142857142900003</cx:pt>
          <cx:pt idx="62">0.015151515151500001</cx:pt>
          <cx:pt idx="63">-0.0149253731343</cx:pt>
          <cx:pt idx="64">0</cx:pt>
          <cx:pt idx="65">0.045454545454499999</cx:pt>
          <cx:pt idx="66">-0.028985507246400002</cx:pt>
          <cx:pt idx="67">0.059701492537299998</cx:pt>
          <cx:pt idx="68">0</cx:pt>
          <cx:pt idx="69">-0.0140845070423</cx:pt>
          <cx:pt idx="70">0.085714285714299995</cx:pt>
          <cx:pt idx="71">-0.013157894736799999</cx:pt>
          <cx:pt idx="72">0.040000000000000001</cx:pt>
          <cx:pt idx="73">0</cx:pt>
          <cx:pt idx="74">-0.025641025641000001</cx:pt>
          <cx:pt idx="75">-0.026315789473699999</cx:pt>
          <cx:pt idx="76">-0.054054054054099999</cx:pt>
          <cx:pt idx="77">0.057142857142900003</cx:pt>
          <cx:pt idx="78">-0.027027027027000002</cx:pt>
          <cx:pt idx="79">0.013888888888900001</cx:pt>
          <cx:pt idx="80">-0.013698630137</cx:pt>
          <cx:pt idx="81">0.055555555555600003</cx:pt>
          <cx:pt idx="82">0.052631578947399997</cx:pt>
          <cx:pt idx="83">-0.0046899999999999997</cx:pt>
          <cx:pt idx="84">0.0047120997478200003</cx:pt>
          <cx:pt idx="85">0</cx:pt>
          <cx:pt idx="86">-0.025000000000000001</cx:pt>
          <cx:pt idx="87">0.025641025641000001</cx:pt>
          <cx:pt idx="88">0</cx:pt>
          <cx:pt idx="89">0.012500000000000001</cx:pt>
          <cx:pt idx="90">-0.0123456790123</cx:pt>
          <cx:pt idx="91">0.050000000000000003</cx:pt>
          <cx:pt idx="92">-0.023809523809500001</cx:pt>
          <cx:pt idx="93">0.036585365853700001</cx:pt>
          <cx:pt idx="94">-0.023529411764700001</cx:pt>
          <cx:pt idx="95">0.036144578313300001</cx:pt>
          <cx:pt idx="96">-0.011627906976700001</cx:pt>
          <cx:pt idx="97">-0.047058823529400003</cx:pt>
          <cx:pt idx="98">0</cx:pt>
          <cx:pt idx="99">0.037037037037000002</cx:pt>
          <cx:pt idx="100">-0.0119047619048</cx:pt>
          <cx:pt idx="101">0</cx:pt>
          <cx:pt idx="102">-0.012048192771100001</cx:pt>
          <cx:pt idx="103">0.024390243902400001</cx:pt>
          <cx:pt idx="104">0</cx:pt>
          <cx:pt idx="105">0</cx:pt>
          <cx:pt idx="106">-0.023809523809500001</cx:pt>
          <cx:pt idx="107">0</cx:pt>
          <cx:pt idx="108">0.060975609756100002</cx:pt>
          <cx:pt idx="109">0.0574712643678</cx:pt>
          <cx:pt idx="110">0</cx:pt>
          <cx:pt idx="111">0.108695652174</cx:pt>
          <cx:pt idx="112">-0.078431372548999997</cx:pt>
          <cx:pt idx="113">0</cx:pt>
          <cx:pt idx="114">0.010638297872299999</cx:pt>
          <cx:pt idx="115">-0.031578947368400001</cx:pt>
          <cx:pt idx="116">0.086956521739099998</cx:pt>
          <cx:pt idx="117">0.059999999999999998</cx:pt>
          <cx:pt idx="118">0</cx:pt>
          <cx:pt idx="119">0.037735849056599997</cx:pt>
          <cx:pt idx="120">0.018181818181800001</cx:pt>
          <cx:pt idx="121">0</cx:pt>
          <cx:pt idx="122">0</cx:pt>
          <cx:pt idx="123">0.0089285714285700004</cx:pt>
          <cx:pt idx="124">0.0088495575221199992</cx:pt>
          <cx:pt idx="125">0</cx:pt>
          <cx:pt idx="126">0.078947368421100006</cx:pt>
          <cx:pt idx="127">0.065040650406500006</cx:pt>
          <cx:pt idx="128">0.083969465648899996</cx:pt>
          <cx:pt idx="129">-0.021126760563400002</cx:pt>
          <cx:pt idx="130">0.0071942446043200001</cx:pt>
          <cx:pt idx="131">0.071428571428599999</cx:pt>
          <cx:pt idx="132">0</cx:pt>
          <cx:pt idx="133">0.113333333333</cx:pt>
          <cx:pt idx="134">0.0119760479042</cx:pt>
          <cx:pt idx="135">-0.0059171597633100002</cx:pt>
          <cx:pt idx="136">-0.083333333333299994</cx:pt>
          <cx:pt idx="137">-0.032467532467499997</cx:pt>
          <cx:pt idx="138">0.040268456375800003</cx:pt>
          <cx:pt idx="139">-0.032258064516099999</cx:pt>
          <cx:pt idx="140">0.033333333333299998</cx:pt>
          <cx:pt idx="141">0</cx:pt>
          <cx:pt idx="142">0.019354838709699999</cx:pt>
          <cx:pt idx="143">0.012658227848099999</cx:pt>
          <cx:pt idx="144">0</cx:pt>
          <cx:pt idx="145">0</cx:pt>
          <cx:pt idx="146">-0.0625</cx:pt>
          <cx:pt idx="147">-0.0066666666666700004</cx:pt>
          <cx:pt idx="148">-0.033557046979900002</cx:pt>
          <cx:pt idx="149">-0.055555555555600003</cx:pt>
          <cx:pt idx="150">0</cx:pt>
          <cx:pt idx="151">0.022058823529400001</cx:pt>
          <cx:pt idx="152">-0.035971223021600003</cx:pt>
          <cx:pt idx="153">0.022388059701499999</cx:pt>
          <cx:pt idx="154">0.0510948905109</cx:pt>
          <cx:pt idx="155">0.076388888888899997</cx:pt>
          <cx:pt idx="156">-0.0064516129032300001</cx:pt>
          <cx:pt idx="157">0.025974025974</cx:pt>
          <cx:pt idx="158">-0.025316455696199999</cx:pt>
          <cx:pt idx="159">-0.032467532467499997</cx:pt>
          <cx:pt idx="160">0.046979865771800002</cx:pt>
          <cx:pt idx="161">-0.019230769230799999</cx:pt>
          <cx:pt idx="162">0.019607843137300001</cx:pt>
          <cx:pt idx="163">-0.025641025641000001</cx:pt>
          <cx:pt idx="164">0</cx:pt>
          <cx:pt idx="165">-0.039473684210500001</cx:pt>
          <cx:pt idx="166">0</cx:pt>
          <cx:pt idx="167">-0.013698630137</cx:pt>
          <cx:pt idx="168">-0.055555555555600003</cx:pt>
          <cx:pt idx="169">-0.014705882352899999</cx:pt>
          <cx:pt idx="170">0.074626865671599998</cx:pt>
          <cx:pt idx="171">0</cx:pt>
          <cx:pt idx="172">0.027777777777800002</cx:pt>
          <cx:pt idx="173">-0.0067567567567600002</cx:pt>
          <cx:pt idx="174">0.0068027210884400004</cx:pt>
          <cx:pt idx="175">0.027027027027000002</cx:pt>
          <cx:pt idx="176">-0.013157894736799999</cx:pt>
          <cx:pt idx="177">0</cx:pt>
          <cx:pt idx="178">0</cx:pt>
          <cx:pt idx="179">0.053333333333300002</cx:pt>
          <cx:pt idx="180">-0.012658227848099999</cx:pt>
          <cx:pt idx="181">0</cx:pt>
          <cx:pt idx="182">0</cx:pt>
          <cx:pt idx="183">0.025641025641000001</cx:pt>
          <cx:pt idx="184">-0.012500000000000001</cx:pt>
          <cx:pt idx="185">-0.0063291139240499996</cx:pt>
          <cx:pt idx="186">-0.031847133758000003</cx:pt>
          <cx:pt idx="187">0</cx:pt>
          <cx:pt idx="188">-0.039473684210500001</cx:pt>
          <cx:pt idx="189">0.013698630137</cx:pt>
          <cx:pt idx="190">0.027027027027000002</cx:pt>
          <cx:pt idx="191">-0.0065789473684200002</cx:pt>
          <cx:pt idx="192">0.0066225165562900003</cx:pt>
          <cx:pt idx="193">0.013157894736799999</cx:pt>
          <cx:pt idx="194">-0.019480519480499999</cx:pt>
          <cx:pt idx="195">0.0198675496689</cx:pt>
          <cx:pt idx="196">-0.025974025974</cx:pt>
          <cx:pt idx="197">0</cx:pt>
          <cx:pt idx="198">-0.073333333333299999</cx:pt>
          <cx:pt idx="199">-0.0071942446043200001</cx:pt>
          <cx:pt idx="200">-0.014492753623200001</cx:pt>
          <cx:pt idx="201">0.014705882352899999</cx:pt>
          <cx:pt idx="202">0.014492753623200001</cx:pt>
          <cx:pt idx="203">0.0285714285714</cx:pt>
          <cx:pt idx="204">0.069444444444399997</cx:pt>
          <cx:pt idx="205">-0.012987012987</cx:pt>
          <cx:pt idx="206">0.026315789473699999</cx:pt>
          <cx:pt idx="207">-0.025641025641000001</cx:pt>
          <cx:pt idx="208">-0.026315789473699999</cx:pt>
          <cx:pt idx="209">-0.054054054054099999</cx:pt>
          <cx:pt idx="210">0.050000000000000003</cx:pt>
          <cx:pt idx="211">0.034013605442200001</cx:pt>
          <cx:pt idx="212">-0.013157894736799999</cx:pt>
          <cx:pt idx="213">-0.040000000000000001</cx:pt>
          <cx:pt idx="214">0.013888888888900001</cx:pt>
          <cx:pt idx="215">0</cx:pt>
          <cx:pt idx="216">-0.034246575342500002</cx:pt>
          <cx:pt idx="217">-0.021276595744699998</cx:pt>
          <cx:pt idx="218">0.028985507246400002</cx:pt>
          <cx:pt idx="219">-0.0140845070423</cx:pt>
          <cx:pt idx="220">0.0142857142857</cx:pt>
          <cx:pt idx="221">0.0281690140845</cx:pt>
          <cx:pt idx="222">0.013698630137</cx:pt>
          <cx:pt idx="223">0.027027027027000002</cx:pt>
          <cx:pt idx="224">0.013157894736799999</cx:pt>
          <cx:pt idx="225">0.103896103896</cx:pt>
          <cx:pt idx="226">0.011764705882400001</cx:pt>
          <cx:pt idx="227">-0.023255813953500001</cx:pt>
          <cx:pt idx="228">0.10714285714299999</cx:pt>
          <cx:pt idx="229">0.021505376344100002</cx:pt>
          <cx:pt idx="230">0.063157894736800002</cx:pt>
          <cx:pt idx="231">-0.039603960395999997</cx:pt>
          <cx:pt idx="232">0.072164948453599997</cx:pt>
          <cx:pt idx="233">0.0096153846153799998</cx:pt>
          <cx:pt idx="234">0.057142857142900003</cx:pt>
          <cx:pt idx="235">0.135135135135</cx:pt>
          <cx:pt idx="236">0.166666666667</cx:pt>
          <cx:pt idx="237">-0.14285714285699999</cx:pt>
          <cx:pt idx="238">0.0039682539682499999</cx:pt>
          <cx:pt idx="239">0.043478260869600001</cx:pt>
          <cx:pt idx="240">-0.015151515151500001</cx:pt>
          <cx:pt idx="241">0.046153846153799999</cx:pt>
          <cx:pt idx="242">0.058823529411800003</cx:pt>
          <cx:pt idx="243">0.159722222222</cx:pt>
          <cx:pt idx="244">0.0059880239520999998</cx:pt>
          <cx:pt idx="245">0.154761904762</cx:pt>
          <cx:pt idx="246">0.0103092783505</cx:pt>
          <cx:pt idx="247">-0.081632653061200003</cx:pt>
          <cx:pt idx="248">0.022222222222200001</cx:pt>
          <cx:pt idx="249">0.032608695652200002</cx:pt>
          <cx:pt idx="250">0.068421052631600005</cx:pt>
          <cx:pt idx="251">-0.014778325123200001</cx:pt>
          <cx:pt idx="252">0.036249999999999998</cx:pt>
          <cx:pt idx="253">-0.025331724969800001</cx:pt>
          <cx:pt idx="254">-0.00990099009901</cx:pt>
          <cx:pt idx="255">-0.02</cx:pt>
          <cx:pt idx="256">0.0102040816327</cx:pt>
          <cx:pt idx="257">-0.050505050505099999</cx:pt>
          <cx:pt idx="258">0.010638297872299999</cx:pt>
          <cx:pt idx="259">0.0105263157895</cx:pt>
          <cx:pt idx="260">0.03125</cx:pt>
          <cx:pt idx="261">0.020202020202000001</cx:pt>
          <cx:pt idx="262">0.00990099009901</cx:pt>
          <cx:pt idx="263">0.019607843137300001</cx:pt>
          <cx:pt idx="264">0.038461538461500001</cx:pt>
          <cx:pt idx="265">-0.018518518518500001</cx:pt>
          <cx:pt idx="266">-0.094339622641500004</cx:pt>
          <cx:pt idx="267">0.020833333333300001</cx:pt>
          <cx:pt idx="268">0.020408163265300001</cx:pt>
          <cx:pt idx="269">0.040000000000000001</cx:pt>
          <cx:pt idx="270">0.038461538461500001</cx:pt>
          <cx:pt idx="271">-0.194444444444</cx:pt>
          <cx:pt idx="272">0</cx:pt>
          <cx:pt idx="273">-0.0057471264367800002</cx:pt>
          <cx:pt idx="274">0.040462427745699997</cx:pt>
          <cx:pt idx="275">-0.044444444444400003</cx:pt>
          <cx:pt idx="276">0.0348837209302</cx:pt>
          <cx:pt idx="277">0.050561797752800001</cx:pt>
          <cx:pt idx="278">0.048128342246000003</cx:pt>
          <cx:pt idx="279">-0.035714285714299999</cx:pt>
          <cx:pt idx="280">0.042328042327999998</cx:pt>
          <cx:pt idx="281">0.0152284263959</cx:pt>
          <cx:pt idx="282">-0.050000000000000003</cx:pt>
          <cx:pt idx="283">0.0052631578947400001</cx:pt>
          <cx:pt idx="284">0.0052356020942400001</cx:pt>
          <cx:pt idx="285">0.104166666667</cx:pt>
          <cx:pt idx="286">0.150943396226</cx:pt>
          <cx:pt idx="287">0</cx:pt>
          <cx:pt idx="288">-0.0143442622951</cx:pt>
          <cx:pt idx="289">0.014553014552999999</cx:pt>
          <cx:pt idx="290">0</cx:pt>
          <cx:pt idx="291">0.077868852458999993</cx:pt>
          <cx:pt idx="292">0.022813688212899998</cx:pt>
          <cx:pt idx="293">-0.011152416356899999</cx:pt>
          <cx:pt idx="294">0.052631578947399997</cx:pt>
          <cx:pt idx="295">0.27142857142900001</cx:pt>
          <cx:pt idx="296">-0.0224719101124</cx:pt>
          <cx:pt idx="297">-0.040229885057499998</cx:pt>
          <cx:pt idx="298">-0.041916167664700001</cx:pt>
          <cx:pt idx="299">0.125</cx:pt>
          <cx:pt idx="300">-0.044444444444400003</cx:pt>
          <cx:pt idx="301">-0.10465116279099999</cx:pt>
          <cx:pt idx="302">0.0064935064935099998</cx:pt>
          <cx:pt idx="303">0.12258064516099999</cx:pt>
          <cx:pt idx="304">0.034482758620700001</cx:pt>
          <cx:pt idx="305">-0.036111111111099999</cx:pt>
          <cx:pt idx="306">0.083573487031700006</cx:pt>
          <cx:pt idx="307">-0.063829787233999999</cx:pt>
          <cx:pt idx="308">0.056818181818200003</cx:pt>
          <cx:pt idx="309">0</cx:pt>
          <cx:pt idx="310">0.29032258064499999</cx:pt>
          <cx:pt idx="311">0.14166666666700001</cx:pt>
          <cx:pt idx="312">0.32846715328499998</cx:pt>
          <cx:pt idx="313">-0.14835164835199999</cx:pt>
          <cx:pt idx="314">0.187096774194</cx:pt>
          <cx:pt idx="315">0.13043478260899999</cx:pt>
          <cx:pt idx="316">-0.19230769230799999</cx:pt>
          <cx:pt idx="317">-0.19047619047600001</cx:pt>
          <cx:pt idx="318">-0.058823529411800003</cx:pt>
          <cx:pt idx="319">0.0625</cx:pt>
          <cx:pt idx="320">-0.014705882352899999</cx:pt>
          <cx:pt idx="321">-0.092352238806000006</cx:pt>
          <cx:pt idx="322">0.13463701481900001</cx:pt>
          <cx:pt idx="323">0.043478260869600001</cx:pt>
          <cx:pt idx="324">-0.013888888888900001</cx:pt>
          <cx:pt idx="325">-0.042253521126800003</cx:pt>
          <cx:pt idx="326">0.088235294117600005</cx:pt>
          <cx:pt idx="327">0.027027027027000002</cx:pt>
          <cx:pt idx="328">-0.013157894736799999</cx:pt>
          <cx:pt idx="329">-0.10000000000000001</cx:pt>
          <cx:pt idx="330">-0.022222222222200001</cx:pt>
          <cx:pt idx="331">-0.030303030303000002</cx:pt>
          <cx:pt idx="332">-0.1640625</cx:pt>
          <cx:pt idx="333">-0.065420560747700002</cx:pt>
          <cx:pt idx="334">0.040000000000000001</cx:pt>
          <cx:pt idx="335">0.14423076923100001</cx:pt>
          <cx:pt idx="336">0.14285714285699999</cx:pt>
          <cx:pt idx="337">-0.0073529411764700001</cx:pt>
          <cx:pt idx="338">-0.051851851851899999</cx:pt>
          <cx:pt idx="339">-0.109375</cx:pt>
          <cx:pt idx="340">-0.017543859649100001</cx:pt>
          <cx:pt idx="341">-0.16071428571400001</cx:pt>
          <cx:pt idx="342">0.021276595744699998</cx:pt>
          <cx:pt idx="343">0.020833333333300001</cx:pt>
          <cx:pt idx="344">0.020408163265300001</cx:pt>
          <cx:pt idx="345">-0.10000000000000001</cx:pt>
          <cx:pt idx="346">0</cx:pt>
          <cx:pt idx="347">-0.011111111111100001</cx:pt>
          <cx:pt idx="348">-0.101123595506</cx:pt>
          <cx:pt idx="349">0.074999999999999997</cx:pt>
          <cx:pt idx="350">0.046511627907000003</cx:pt>
          <cx:pt idx="351">0</cx:pt>
          <cx:pt idx="352">0.0666666666667</cx:pt>
          <cx:pt idx="353">-0.010416666666700001</cx:pt>
          <cx:pt idx="354">0.031578947368400001</cx:pt>
          <cx:pt idx="355">0</cx:pt>
          <cx:pt idx="356">-0.061224489795899999</cx:pt>
          <cx:pt idx="357">-0.065217391304300001</cx:pt>
          <cx:pt idx="358">-0.13953488372100001</cx:pt>
          <cx:pt idx="359">0.21621621621600001</cx:pt>
          <cx:pt idx="360">0.022222222222200001</cx:pt>
          <cx:pt idx="361">-0.043478260869600001</cx:pt>
          <cx:pt idx="362">0.022727272727300001</cx:pt>
          <cx:pt idx="363">-0.0666666666667</cx:pt>
          <cx:pt idx="364">0.095238095238100007</cx:pt>
          <cx:pt idx="365">0</cx:pt>
          <cx:pt idx="366">-0.15217391304299999</cx:pt>
          <cx:pt idx="367">0.025641025641000001</cx:pt>
          <cx:pt idx="368">0.050000000000000003</cx:pt>
          <cx:pt idx="369">-0.071428571428599999</cx:pt>
          <cx:pt idx="370">0.025641025641000001</cx:pt>
          <cx:pt idx="371">0.050000000000000003</cx:pt>
          <cx:pt idx="372">0</cx:pt>
          <cx:pt idx="373">0.047619047619000002</cx:pt>
          <cx:pt idx="374">0.022727272727300001</cx:pt>
          <cx:pt idx="375">-0.022222222222200001</cx:pt>
          <cx:pt idx="376">-0.045454545454499999</cx:pt>
          <cx:pt idx="377">0.166666666667</cx:pt>
          <cx:pt idx="378">-0.040816326530600001</cx:pt>
          <cx:pt idx="379">-0.085106382978700004</cx:pt>
          <cx:pt idx="380">0.046511627907000003</cx:pt>
          <cx:pt idx="381">0.050000000000000003</cx:pt>
          <cx:pt idx="382">-0.0846560846561</cx:pt>
          <cx:pt idx="383">0</cx:pt>
          <cx:pt idx="384">0.017341040462399999</cx:pt>
          <cx:pt idx="385">-0.090909090909100002</cx:pt>
          <cx:pt idx="386">0.074999999999999997</cx:pt>
          <cx:pt idx="387">-0.069767441860500004</cx:pt>
          <cx:pt idx="388">0.050000000000000003</cx:pt>
          <cx:pt idx="389">-0.071428571428599999</cx:pt>
          <cx:pt idx="390">0</cx:pt>
          <cx:pt idx="391">-0.051282051282099998</cx:pt>
          <cx:pt idx="392">0.027027027027000002</cx:pt>
          <cx:pt idx="393">-0.013157894736799999</cx:pt>
          <cx:pt idx="394">0</cx:pt>
          <cx:pt idx="395">0</cx:pt>
          <cx:pt idx="396">0.040000000000000001</cx:pt>
          <cx:pt idx="397">-0.064102564102599999</cx:pt>
          <cx:pt idx="398">0.027397260273999999</cx:pt>
          <cx:pt idx="399">-0.040000000000000001</cx:pt>
          <cx:pt idx="400">0.055555555555600003</cx:pt>
          <cx:pt idx="401">0.052631578947399997</cx:pt>
          <cx:pt idx="402">-0.012500000000000001</cx:pt>
          <cx:pt idx="403">0.012658227848099999</cx:pt>
          <cx:pt idx="404">0.050000000000000003</cx:pt>
          <cx:pt idx="405">0</cx:pt>
          <cx:pt idx="406">0.047619047619000002</cx:pt>
          <cx:pt idx="407">-0.034090909090899998</cx:pt>
          <cx:pt idx="408">0.058823529411800003</cx:pt>
          <cx:pt idx="409">-0.011111111111100001</cx:pt>
          <cx:pt idx="410">0</cx:pt>
          <cx:pt idx="411">-0.0224719101124</cx:pt>
          <cx:pt idx="412">-0.0574712643678</cx:pt>
          <cx:pt idx="413">0.036585365853700001</cx:pt>
          <cx:pt idx="414">0.023529411764700001</cx:pt>
          <cx:pt idx="415">0.114942528736</cx:pt>
          <cx:pt idx="416">-0.041237113402099998</cx:pt>
          <cx:pt idx="417">0.032258064516099999</cx:pt>
          <cx:pt idx="418">-0.010416666666700001</cx:pt>
          <cx:pt idx="419">-0.031578947368400001</cx:pt>
          <cx:pt idx="420">-0.0217391304348</cx:pt>
          <cx:pt idx="421">0</cx:pt>
          <cx:pt idx="422">0.044444444444400003</cx:pt>
          <cx:pt idx="423">-0.042553191489399997</cx:pt>
          <cx:pt idx="424">-0.027777777777800002</cx:pt>
          <cx:pt idx="425">0.0057142857142899999</cx:pt>
          <cx:pt idx="426">-0.022727272727300001</cx:pt>
          <cx:pt idx="427">0.023255813953500001</cx:pt>
          <cx:pt idx="428">0.011363636363600001</cx:pt>
          <cx:pt idx="429">0.0112359550562</cx:pt>
          <cx:pt idx="430">0</cx:pt>
          <cx:pt idx="431">0</cx:pt>
          <cx:pt idx="432">-0.033333333333299998</cx:pt>
          <cx:pt idx="433">0.0114942528736</cx:pt>
          <cx:pt idx="434">0.022727272727300001</cx:pt>
          <cx:pt idx="435">-0.011111111111100001</cx:pt>
          <cx:pt idx="436">-0.078651685393300003</cx:pt>
          <cx:pt idx="437">0.097560975609799996</cx:pt>
          <cx:pt idx="438">-0.077777777777799997</cx:pt>
          <cx:pt idx="439">0.0481927710843</cx:pt>
          <cx:pt idx="440">-0.022988505747099999</cx:pt>
          <cx:pt idx="441">0</cx:pt>
          <cx:pt idx="442">0</cx:pt>
          <cx:pt idx="443">-0.035294117647099998</cx:pt>
          <cx:pt idx="444">-0.024390243902400001</cx:pt>
          <cx:pt idx="445">0.012500000000000001</cx:pt>
          <cx:pt idx="446">0.024691358024699999</cx:pt>
          <cx:pt idx="447">0.024096385542200002</cx:pt>
          <cx:pt idx="448">-0.094117647058800005</cx:pt>
          <cx:pt idx="449">-0.019480519480499999</cx:pt>
          <cx:pt idx="450">-0.0198675496689</cx:pt>
          <cx:pt idx="451">-0.10810810810800001</cx:pt>
          <cx:pt idx="452">-0.106060606061</cx:pt>
          <cx:pt idx="453">0.35593220338999998</cx:pt>
          <cx:pt idx="454">-0.10000000000000001</cx:pt>
          <cx:pt idx="455">0.041666666666699999</cx:pt>
          <cx:pt idx="456">-0.0133333333333</cx:pt>
          <cx:pt idx="457">0.040540540540499999</cx:pt>
          <cx:pt idx="458">-0.038961038960999998</cx:pt>
          <cx:pt idx="459">0</cx:pt>
          <cx:pt idx="460">-0.054054054054099999</cx:pt>
          <cx:pt idx="461">0</cx:pt>
          <cx:pt idx="462">0</cx:pt>
          <cx:pt idx="463">-0.042857142857100003</cx:pt>
          <cx:pt idx="464">-0.044776119402999998</cx:pt>
          <cx:pt idx="465">-0.046875</cx:pt>
          <cx:pt idx="466">0</cx:pt>
          <cx:pt idx="467">-0.016393442623</cx:pt>
          <cx:pt idx="468">0.0666666666667</cx:pt>
          <cx:pt idx="469">-0.0546875</cx:pt>
          <cx:pt idx="470">-0.041322314049599997</cx:pt>
          <cx:pt idx="471">0.017241379310299999</cx:pt>
          <cx:pt idx="472">0.101694915254</cx:pt>
          <cx:pt idx="473">-0.0153846153846</cx:pt>
          <cx:pt idx="474">0.03125</cx:pt>
          <cx:pt idx="475">-0.090909090909100002</cx:pt>
          <cx:pt idx="476">0</cx:pt>
          <cx:pt idx="477">0.091666666666699995</cx:pt>
          <cx:pt idx="478">-0.053435114503800001</cx:pt>
          <cx:pt idx="479">0.032258064516099999</cx:pt>
          <cx:pt idx="480">0.0390625</cx:pt>
          <cx:pt idx="481">-0.0300751879699</cx:pt>
          <cx:pt idx="482">0.054263565891499999</cx:pt>
          <cx:pt idx="483">0.022058823529400001</cx:pt>
          <cx:pt idx="484">-0.0071942446043200001</cx:pt>
          <cx:pt idx="485">0.0072463768115899998</cx:pt>
          <cx:pt idx="486">-0.0071942446043200001</cx:pt>
          <cx:pt idx="487">-0.072463768115899996</cx:pt>
          <cx:pt idx="488">-0.0703125</cx:pt>
          <cx:pt idx="489">0.10084033613399999</cx:pt>
          <cx:pt idx="490">0.022900763358800001</cx:pt>
          <cx:pt idx="491">-0.037313432835799999</cx:pt>
          <cx:pt idx="492">-0.023255813953500001</cx:pt>
          <cx:pt idx="493">-0.015873015872999999</cx:pt>
          <cx:pt idx="494">0</cx:pt>
          <cx:pt idx="495">-0.016129032258100001</cx:pt>
          <cx:pt idx="496">-0.032786885245899997</cx:pt>
          <cx:pt idx="497">0.0084745762711900003</cx:pt>
          <cx:pt idx="498">0</cx:pt>
          <cx:pt idx="499">-0.058823529411800003</cx:pt>
          <cx:pt idx="500">-0.080357142857099995</cx:pt>
          <cx:pt idx="501">0.116504854369</cx:pt>
          <cx:pt idx="502">-0.0086956521739099991</cx:pt>
          <cx:pt idx="503">0.078947368421100006</cx:pt>
          <cx:pt idx="504">-0.0081300813008099992</cx:pt>
          <cx:pt idx="505">-0.0081967213114800003</cx:pt>
          <cx:pt idx="506">-0.033057851239700002</cx:pt>
          <cx:pt idx="507">-0.042735042734999999</cx:pt>
          <cx:pt idx="508">-0.026785714285700001</cx:pt>
          <cx:pt idx="509">-0.027522935779800001</cx:pt>
          <cx:pt idx="510">0.018867924528299999</cx:pt>
          <cx:pt idx="511">-0.037037037037000002</cx:pt>
          <cx:pt idx="512">0</cx:pt>
          <cx:pt idx="513">-0.0096153846153799998</cx:pt>
          <cx:pt idx="514">-0.087378640776700003</cx:pt>
          <cx:pt idx="515">-0.106382978723</cx:pt>
          <cx:pt idx="516">0</cx:pt>
          <cx:pt idx="517">0</cx:pt>
          <cx:pt idx="518">0.047619047619000002</cx:pt>
          <cx:pt idx="519">0.045454545454499999</cx:pt>
          <cx:pt idx="520">0.043478260869600001</cx:pt>
          <cx:pt idx="521">-0.041666666666699999</cx:pt>
          <cx:pt idx="522">0.032608695652200002</cx:pt>
          <cx:pt idx="523">0.0105263157895</cx:pt>
          <cx:pt idx="524">0.083333333333299994</cx:pt>
          <cx:pt idx="525">-0.038461538461500001</cx:pt>
          <cx:pt idx="526">0.040000000000000001</cx:pt>
          <cx:pt idx="527">0</cx:pt>
          <cx:pt idx="528">0.096153846153800002</cx:pt>
          <cx:pt idx="529">0.026315789473699999</cx:pt>
          <cx:pt idx="530">0.059829059829100001</cx:pt>
          <cx:pt idx="531">-0.040322580645200001</cx:pt>
          <cx:pt idx="532">0.033613445378199998</cx:pt>
          <cx:pt idx="533">0.17073170731699999</cx:pt>
          <cx:pt idx="534">-0.020833333333300001</cx:pt>
          <cx:pt idx="535">0.0070921985815599999</cx:pt>
          <cx:pt idx="536">-0.0281690140845</cx:pt>
          <cx:pt idx="537">-0.014492753623200001</cx:pt>
          <cx:pt idx="538">0.014705882352899999</cx:pt>
          <cx:pt idx="539">0</cx:pt>
          <cx:pt idx="540">0.0217391304348</cx:pt>
          <cx:pt idx="541">0.0070921985815599999</cx:pt>
          <cx:pt idx="542">-0.0140845070423</cx:pt>
          <cx:pt idx="543">-0.0116113714286</cx:pt>
          <cx:pt idx="544">-0.089426998668700006</cx:pt>
          <cx:pt idx="545">0</cx:pt>
          <cx:pt idx="546">-0.023809523809500001</cx:pt>
          <cx:pt idx="547">0.0081300813008099992</cx:pt>
          <cx:pt idx="548">0</cx:pt>
          <cx:pt idx="549">0.058464516128999999</cx:pt>
          <cx:pt idx="550">-0.0095207909205099993</cx:pt>
          <cx:pt idx="551">0.0076923076923099999</cx:pt>
          <cx:pt idx="552">0.025758839694700001</cx:pt>
          <cx:pt idx="553">-0.0102281976193</cx:pt>
          <cx:pt idx="554">-0.037593984962399997</cx:pt>
          <cx:pt idx="555">0.0078125</cx:pt>
          <cx:pt idx="556">-0.015503875969</cx:pt>
          <cx:pt idx="557">-0.023622047244100001</cx:pt>
          <cx:pt idx="558">0.018141935483900001</cx:pt>
          <cx:pt idx="559">0.015841634349699998</cx:pt>
          <cx:pt idx="560">-0.0019462049004399999</cx:pt>
          <cx:pt idx="561">-0.046875</cx:pt>
          <cx:pt idx="562">0</cx:pt>
          <cx:pt idx="563">-0.049180327868900003</cx:pt>
          <cx:pt idx="564">0.034482758620700001</cx:pt>
          <cx:pt idx="565">0.041666666666699999</cx:pt>
          <cx:pt idx="566">-0.056000000000000001</cx:pt>
          <cx:pt idx="567">-0.101694915254</cx:pt>
          <cx:pt idx="568">-0.018867924528299999</cx:pt>
          <cx:pt idx="569">0.076923076923100006</cx:pt>
          <cx:pt idx="570">-0.044642857142899998</cx:pt>
          <cx:pt idx="571">0.047895327102799999</cx:pt>
          <cx:pt idx="572">-0.018950312508899999</cx:pt>
          <cx:pt idx="573">-0.032960000000000003</cx:pt>
          <cx:pt idx="574">-0.0035196438240799998</cx:pt>
          <cx:pt idx="575">0.028301886792500001</cx:pt>
          <cx:pt idx="576">-0.049313761467900001</cx:pt>
          <cx:pt idx="577">0.032571353575600002</cx:pt>
          <cx:pt idx="578">0.024530841121499999</cx:pt>
          <cx:pt idx="579">-0.021666630178599999</cx:pt>
          <cx:pt idx="580">0.0069967626918900003</cx:pt>
          <cx:pt idx="581">-0.037037037037000002</cx:pt>
          <cx:pt idx="582">0.022830769230800001</cx:pt>
          <cx:pt idx="583">0.00588111425305</cx:pt>
          <cx:pt idx="584">-0.037383177570099999</cx:pt>
          <cx:pt idx="585">-0.058252427184500001</cx:pt>
          <cx:pt idx="586">0.092783505154600002</cx:pt>
          <cx:pt idx="587">-0.0566037735849</cx:pt>
          <cx:pt idx="588">-0.0040000000000000001</cx:pt>
          <cx:pt idx="589">0.020080321285100001</cx:pt>
          <cx:pt idx="590">0.055118110236200002</cx:pt>
          <cx:pt idx="591">0.017164179104500001</cx:pt>
          <cx:pt idx="592">-0.013206162876</cx:pt>
          <cx:pt idx="593">-0.0148698884758</cx:pt>
          <cx:pt idx="594">0.079245283018900006</cx:pt>
          <cx:pt idx="595">0.040559440559400001</cx:pt>
          <cx:pt idx="596">0.0013440860215099999</cx:pt>
          <cx:pt idx="597">-0.043624161073800002</cx:pt>
          <cx:pt idx="598">0.024561403508800001</cx:pt>
          <cx:pt idx="599">0.0479452054795</cx:pt>
          <cx:pt idx="600">0.071895424836599997</cx:pt>
          <cx:pt idx="601">-0.039634146341499997</cx:pt>
          <cx:pt idx="602">0.028571492063500001</cx:pt>
          <cx:pt idx="603">-0.012345739978699999</cx:pt>
          <cx:pt idx="604">0.078125</cx:pt>
          <cx:pt idx="605">0</cx:pt>
          <cx:pt idx="606">-0.043478260869600001</cx:pt>
          <cx:pt idx="607">-0.030303030303000002</cx:pt>
          <cx:pt idx="608">0</cx:pt>
          <cx:pt idx="609">-0.015625</cx:pt>
          <cx:pt idx="610">-0.0285714285714</cx:pt>
          <cx:pt idx="611">-0.052287581699299999</cx:pt>
          <cx:pt idx="612">0.013793103448300001</cx:pt>
          <cx:pt idx="613">-0.030612244898000001</cx:pt>
          <cx:pt idx="614">-0.026666666666699999</cx:pt>
          <cx:pt idx="615">0.0021629416005800001</cx:pt>
          <cx:pt idx="616">-0.021582733812900001</cx:pt>
          <cx:pt idx="617">0.073529411764700001</cx:pt>
          <cx:pt idx="618">0</cx:pt>
          <cx:pt idx="619">0.0102739726027</cx:pt>
          <cx:pt idx="620">0.016949152542399998</cx:pt>
          <cx:pt idx="621">-0.033333333333299998</cx:pt>
          <cx:pt idx="622">-0.017241379310299999</cx:pt>
          <cx:pt idx="623">-0.031578947368400001</cx:pt>
          <cx:pt idx="624">0.014492753623200001</cx:pt>
          <cx:pt idx="625">-0.0035714285714299999</cx:pt>
          <cx:pt idx="626">-0.021505376344100002</cx:pt>
          <cx:pt idx="627">0.080586080586100006</cx:pt>
          <cx:pt idx="628">-0.033898305084700001</cx:pt>
          <cx:pt idx="629">0.00350877192982</cx:pt>
          <cx:pt idx="630">0</cx:pt>
          <cx:pt idx="631">0.017482517482500001</cx:pt>
          <cx:pt idx="632">0.00549828178694</cx:pt>
          <cx:pt idx="633">-0.060150375939800001</cx:pt>
          <cx:pt idx="634">-0.0269090909091</cx:pt>
          <cx:pt idx="635">-0.0186846038864</cx:pt>
          <cx:pt idx="636">-0.00990099009901</cx:pt>
          <cx:pt idx="637">0</cx:pt>
          <cx:pt idx="638">-0.038461538461500001</cx:pt>
          <cx:pt idx="639">0.043999999999999997</cx:pt>
          <cx:pt idx="640">0.022988505747099999</cx:pt>
          <cx:pt idx="641">0.0022471910112400002</cx:pt>
          <cx:pt idx="642">-0.020926756352799999</cx:pt>
          <cx:pt idx="643">0.0038167938931299998</cx:pt>
          <cx:pt idx="644">-0.096577946768099998</cx:pt>
          <cx:pt idx="645">-0.031986531986499998</cx:pt>
          <cx:pt idx="646">0</cx:pt>
          <cx:pt idx="647">0.0086956521739099991</cx:pt>
          <cx:pt idx="648">-0.051724137931000003</cx:pt>
          <cx:pt idx="649">0.022727272727300001</cx:pt>
          <cx:pt idx="650">-0.022222222222200001</cx:pt>
          <cx:pt idx="651">0.045454545454499999</cx:pt>
          <cx:pt idx="652">-0.073913043478299995</cx:pt>
          <cx:pt idx="653">0.079812206572799999</cx:pt>
          <cx:pt idx="654">-0.039130434782599997</cx:pt>
          <cx:pt idx="655">0.022624434389100001</cx:pt>
          <cx:pt idx="656">-0.037168141592900002</cx:pt>
          <cx:pt idx="657">-0.080882352941199998</cx:pt>
          <cx:pt idx="658">0.025000000000000001</cx:pt>
          <cx:pt idx="659">0.048780487804899998</cx:pt>
          <cx:pt idx="660">-0.034418604651200002</cx:pt>
          <cx:pt idx="661">-0.0125240847784</cx:pt>
          <cx:pt idx="662">0.014634146341500001</cx:pt>
          <cx:pt idx="663">-0.0019230769230799999</cx:pt>
          <cx:pt idx="664">0.011560693641599999</cx:pt>
          <cx:pt idx="665">-0.011428571428599999</cx:pt>
          <cx:pt idx="666">0.011560693641599999</cx:pt>
          <cx:pt idx="667">0.019047619047599999</cx:pt>
          <cx:pt idx="668">0.0046728971962600001</cx:pt>
          <cx:pt idx="669">-0.046511627907000003</cx:pt>
          <cx:pt idx="670">0.037073170731700002</cx:pt>
          <cx:pt idx="671">-0.10630291627500001</cx:pt>
          <cx:pt idx="672">0.0105263157895</cx:pt>
          <cx:pt idx="673">-0.087499999999999994</cx:pt>
          <cx:pt idx="674">0.084474885844700004</cx:pt>
          <cx:pt idx="675">0.052631578947399997</cx:pt>
          <cx:pt idx="676">0.035000000000000003</cx:pt>
          <cx:pt idx="677">0.024154589372000001</cx:pt>
          <cx:pt idx="678">0.037735849056599997</cx:pt>
          <cx:pt idx="679">-0.054545454545499999</cx:pt>
          <cx:pt idx="680">0.0096153846153799998</cx:pt>
          <cx:pt idx="681">-0.059047619047600003</cx:pt>
          <cx:pt idx="682">0.0070850202429100003</cx:pt>
          <cx:pt idx="683">-0.0070351758794000002</cx:pt>
          <cx:pt idx="684">-0.094129554655900005</cx:pt>
          <cx:pt idx="685">0.061452513966499998</cx:pt>
          <cx:pt idx="686">0.0210526315789</cx:pt>
          <cx:pt idx="687">-0.072164948453599997</cx:pt>
          <cx:pt idx="688">0.072222222222199997</cx:pt>
          <cx:pt idx="689">0</cx:pt>
          <cx:pt idx="690">-0.056994818652799997</cx:pt>
          <cx:pt idx="691">0.016483516483500001</cx:pt>
          <cx:pt idx="692">-0.048648648648600003</cx:pt>
          <cx:pt idx="693">-0.090909090909100002</cx:pt>
          <cx:pt idx="694">-0.087499999999999994</cx:pt>
          <cx:pt idx="695">-0.027397260273999999</cx:pt>
          <cx:pt idx="696">0</cx:pt>
          <cx:pt idx="697">0.042253521126800003</cx:pt>
          <cx:pt idx="698">-0.081081081081100001</cx:pt>
          <cx:pt idx="699">0.029411764705900002</cx:pt>
          <cx:pt idx="700">0.050000000000000003</cx:pt>
          <cx:pt idx="701">0.040816326530600001</cx:pt>
          <cx:pt idx="702">-0.052287581699299999</cx:pt>
          <cx:pt idx="703">0</cx:pt>
          <cx:pt idx="704">0.027586206896600001</cx:pt>
          <cx:pt idx="705">0.0067114093959699996</cx:pt>
          <cx:pt idx="706">0.0133333333333</cx:pt>
          <cx:pt idx="707">0.065789473684200003</cx:pt>
          <cx:pt idx="708">0.096296296296300002</cx:pt>
          <cx:pt idx="709">-0.014639639639600001</cx:pt>
          <cx:pt idx="710">-0.114285714286</cx:pt>
          <cx:pt idx="711">0.083870967741900004</cx:pt>
          <cx:pt idx="712">0.035714285714299999</cx:pt>
          <cx:pt idx="713">0.109195402299</cx:pt>
          <cx:pt idx="714">-0.077720207253899998</cx:pt>
          <cx:pt idx="715">-0.028089887640400001</cx:pt>
          <cx:pt idx="716">0.017341040462399999</cx:pt>
          <cx:pt idx="717">0.039772727272700002</cx:pt>
          <cx:pt idx="718">-0.0819672131148</cx:pt>
          <cx:pt idx="719">-0.053571428571400001</cx:pt>
          <cx:pt idx="720">-0.025157232704400002</cx:pt>
          <cx:pt idx="721">0.038709677419399999</cx:pt>
          <cx:pt idx="722">-0.0062111801242199999</cx:pt>
          <cx:pt idx="723">0.018749999999999999</cx:pt>
          <cx:pt idx="724">0.018404907975499998</cx:pt>
          <cx:pt idx="725">-0.0421686746988</cx:pt>
          <cx:pt idx="726">0</cx:pt>
          <cx:pt idx="727">0.069182389937100006</cx:pt>
          <cx:pt idx="728">-0.058823529411800003</cx:pt>
          <cx:pt idx="729">-0.03125</cx:pt>
          <cx:pt idx="730">0.032258064516099999</cx:pt>
          <cx:pt idx="731">-0.03125</cx:pt>
          <cx:pt idx="732">-0.032258064516099999</cx:pt>
          <cx:pt idx="733">0.040000000000000001</cx:pt>
          <cx:pt idx="734">-0.0576923076923</cx:pt>
          <cx:pt idx="735">0.047619047619000002</cx:pt>
          <cx:pt idx="736">0.038961038960999998</cx:pt>
          <cx:pt idx="737">0</cx:pt>
          <cx:pt idx="738">0.0625</cx:pt>
          <cx:pt idx="739">0</cx:pt>
          <cx:pt idx="740">-0.035294117647099998</cx:pt>
          <cx:pt idx="741">-0.039024390243900003</cx:pt>
          <cx:pt idx="742">0.0469543147208</cx:pt>
          <cx:pt idx="743">0.018181818181800001</cx:pt>
          <cx:pt idx="744">0.0119047619048</cx:pt>
          <cx:pt idx="745">0</cx:pt>
          <cx:pt idx="746">0.052941176470600003</cx:pt>
          <cx:pt idx="747">0</cx:pt>
          <cx:pt idx="748">-0.044692737430199997</cx:pt>
          <cx:pt idx="749">0.038596491228100001</cx:pt>
          <cx:pt idx="750">0.0078828828828800008</cx:pt>
          <cx:pt idx="751">0.067039106145299995</cx:pt>
          <cx:pt idx="752">0.073298429319400005</cx:pt>
          <cx:pt idx="753">-0.043902439024399997</cx:pt>
          <cx:pt idx="754">-0.080612244897999993</cx:pt>
          <cx:pt idx="755">0.0932297447281</cx:pt>
          <cx:pt idx="756">-0.0253807106599</cx:pt>
          <cx:pt idx="757">-0.074999999999999997</cx:pt>
          <cx:pt idx="758">0.013513513513500001</cx:pt>
          <cx:pt idx="759">-0.011111111111100001</cx:pt>
          <cx:pt idx="760">0.0224719101124</cx:pt>
          <cx:pt idx="761">0.016483516483500001</cx:pt>
          <cx:pt idx="762">0.027027027027000002</cx:pt>
          <cx:pt idx="763">-0.0210526315789</cx:pt>
          <cx:pt idx="764">0.021505376344100002</cx:pt>
          <cx:pt idx="765">0</cx:pt>
          <cx:pt idx="766">0.036842105263200003</cx:pt>
          <cx:pt idx="767">0</cx:pt>
          <cx:pt idx="768">0.0406091370558</cx:pt>
          <cx:pt idx="769">0.0048780487804900002</cx:pt>
          <cx:pt idx="770">0.0194174757282</cx:pt>
          <cx:pt idx="771">0.047619047619000002</cx:pt>
          <cx:pt idx="772">-0.013636363636400001</cx:pt>
          <cx:pt idx="773">-0.023041474654399999</cx:pt>
          <cx:pt idx="774">-0.033018867924499998</cx:pt>
          <cx:pt idx="775">-0.024390243902400001</cx:pt>
          <cx:pt idx="776">0.014999999999999999</cx:pt>
          <cx:pt idx="777">-0.014778325123200001</cx:pt>
          <cx:pt idx="778">0</cx:pt>
          <cx:pt idx="779">-0.050000000000000003</cx:pt>
          <cx:pt idx="780">0.078947368421100006</cx:pt>
          <cx:pt idx="781">-0.038048780487799999</cx:pt>
          <cx:pt idx="782">-0.0111561866126</cx:pt>
          <cx:pt idx="783">0.0358974358974</cx:pt>
          <cx:pt idx="784">-0.034653465346499997</cx:pt>
          <cx:pt idx="785">-0.051282051282099998</cx:pt>
          <cx:pt idx="786">-0.027027027027000002</cx:pt>
          <cx:pt idx="787">-0.016666666666700001</cx:pt>
          <cx:pt idx="788">0.050847457627100003</cx:pt>
          <cx:pt idx="789">0</cx:pt>
          <cx:pt idx="790">-0.045161290322600002</cx:pt>
          <cx:pt idx="791">-0.014639639639600001</cx:pt>
          <cx:pt idx="792">-0.013714285714300001</cx:pt>
          <cx:pt idx="793">-0.38586326767099999</cx:pt>
          <cx:pt idx="794">0.50943396226399995</cx:pt>
          <cx:pt idx="795">0.050000000000000003</cx:pt>
          <cx:pt idx="796">0.041666666666699999</cx:pt>
          <cx:pt idx="797">-0.062857142857100007</cx:pt>
          <cx:pt idx="798">0.036585365853700001</cx:pt>
          <cx:pt idx="799">-0.011764705882400001</cx:pt>
          <cx:pt idx="800">0.0119047619048</cx:pt>
          <cx:pt idx="801">-0.0058823529411799998</cx:pt>
          <cx:pt idx="802">0.041420118343200002</cx:pt>
          <cx:pt idx="803">-0.034090909090899998</cx:pt>
          <cx:pt idx="804">0</cx:pt>
          <cx:pt idx="805">-0.058823529411800003</cx:pt>
          <cx:pt idx="806">-0.012500000000000001</cx:pt>
          <cx:pt idx="807">0.044303797468399998</cx:pt>
          <cx:pt idx="808">-0.0060606060606100002</cx:pt>
          <cx:pt idx="809">0</cx:pt>
          <cx:pt idx="810">0.036585365853700001</cx:pt>
          <cx:pt idx="811">0.017647058823500001</cx:pt>
          <cx:pt idx="812">0.011560693641599999</cx:pt>
          <cx:pt idx="813">0.051428571428600002</cx:pt>
          <cx:pt idx="814">-0.043478260869600001</cx:pt>
          <cx:pt idx="815">0.022727272727300001</cx:pt>
          <cx:pt idx="816">0</cx:pt>
          <cx:pt idx="817">0</cx:pt>
          <cx:pt idx="818">-0.041111111111100003</cx:pt>
          <cx:pt idx="819">0.013904982618800001</cx:pt>
          <cx:pt idx="820">0.011428571428599999</cx:pt>
          <cx:pt idx="821">-0.022598870056499999</cx:pt>
          <cx:pt idx="822">-0.040462427745699997</cx:pt>
          <cx:pt idx="823">-0.036144578313300001</cx:pt>
          <cx:pt idx="824">0.037499999999999999</cx:pt>
          <cx:pt idx="825">0.0060240963855399997</cx:pt>
          <cx:pt idx="826">0.023952095808399999</cx:pt>
          <cx:pt idx="827">-0.0058479532163700004</cx:pt>
          <cx:pt idx="828">-0.017647058823500001</cx:pt>
          <cx:pt idx="829">-0.0059880239520999998</cx:pt>
          <cx:pt idx="830">-0.018072289156599999</cx:pt>
          <cx:pt idx="831">0.0368098159509</cx:pt>
          <cx:pt idx="832">0.0177514792899</cx:pt>
          <cx:pt idx="833">-0.052325581395299997</cx:pt>
          <cx:pt idx="834">0.018404907975499998</cx:pt>
          <cx:pt idx="835">0.030120481927700001</cx:pt>
          <cx:pt idx="836">-0.064327485380099997</cx:pt>
          <cx:pt idx="837">0</cx:pt>
          <cx:pt idx="838">0</cx:pt>
          <cx:pt idx="839">0.012500000000000001</cx:pt>
          <cx:pt idx="840">-0.018518518518500001</cx:pt>
          <cx:pt idx="841">0.037735849056599997</cx:pt>
          <cx:pt idx="842">0.015757575757599999</cx:pt>
          <cx:pt idx="843">0</cx:pt>
          <cx:pt idx="844">0</cx:pt>
          <cx:pt idx="845">-0.0095465393794700003</cx:pt>
          <cx:pt idx="846">-0.036144578313300001</cx:pt>
          <cx:pt idx="847">-0.012500000000000001</cx:pt>
          <cx:pt idx="848">0.075949367088600006</cx:pt>
          <cx:pt idx="849">-0.10000000000000001</cx:pt>
          <cx:pt idx="850">0.013071895424800001</cx:pt>
          <cx:pt idx="851">0</cx:pt>
          <cx:pt idx="852">0.032258064516099999</cx:pt>
          <cx:pt idx="853">0.012500000000000001</cx:pt>
          <cx:pt idx="854">0.018518518518500001</cx:pt>
          <cx:pt idx="855">0.0060606060606100002</cx:pt>
          <cx:pt idx="856">0.036144578313300001</cx:pt>
          <cx:pt idx="857">-0.023255813953500001</cx:pt>
          <cx:pt idx="858">0</cx:pt>
          <cx:pt idx="859">0</cx:pt>
          <cx:pt idx="860">0</cx:pt>
          <cx:pt idx="861">-0.035714285714299999</cx:pt>
          <cx:pt idx="862">0.030864197530900001</cx:pt>
          <cx:pt idx="863">0.023952095808399999</cx:pt>
          <cx:pt idx="864">0</cx:pt>
          <cx:pt idx="865">-0.0116959064327</cx:pt>
          <cx:pt idx="866">-0.0177514792899</cx:pt>
          <cx:pt idx="867">0.024096385542200002</cx:pt>
          <cx:pt idx="868">-0.017647058823500001</cx:pt>
          <cx:pt idx="869">-0.0119760479042</cx:pt>
          <cx:pt idx="870">0</cx:pt>
          <cx:pt idx="871">-0.090909090909100002</cx:pt>
          <cx:pt idx="872">0</cx:pt>
          <cx:pt idx="873">0.0666666666667</cx:pt>
          <cx:pt idx="874">-0.018749999999999999</cx:pt>
          <cx:pt idx="875">0.0127388535032</cx:pt>
          <cx:pt idx="876">0.018867924528299999</cx:pt>
          <cx:pt idx="877">-0.0061728395061700003</cx:pt>
          <cx:pt idx="878">-0.0186335403727</cx:pt>
          <cx:pt idx="879">0.031645569620299997</cx:pt>
          <cx:pt idx="880">0</cx:pt>
          <cx:pt idx="881">-0.018404907975499998</cx:pt>
          <cx:pt idx="882">0.03125</cx:pt>
          <cx:pt idx="883">-0.018181818181800001</cx:pt>
          <cx:pt idx="884">-0.030864197530900001</cx:pt>
          <cx:pt idx="885">0</cx:pt>
          <cx:pt idx="886">0.035668789808900002</cx:pt>
          <cx:pt idx="887">-0.052890528905300001</cx:pt>
          <cx:pt idx="888">-0.0090909090909099995</cx:pt>
          <cx:pt idx="889">-0.017038007863700001</cx:pt>
          <cx:pt idx="890">-0.10000000000000001</cx:pt>
          <cx:pt idx="891">0.111111111111</cx:pt>
          <cx:pt idx="892">-0.053333333333300002</cx:pt>
          <cx:pt idx="893">0.0070422535211300003</cx:pt>
          <cx:pt idx="894">-0.0069930069930100001</cx:pt>
          <cx:pt idx="895">0.021126760563400002</cx:pt>
          <cx:pt idx="896">0</cx:pt>
          <cx:pt idx="897">0</cx:pt>
          <cx:pt idx="898">-0.041379310344799997</cx:pt>
          <cx:pt idx="899">0.0071942446043200001</cx:pt>
          <cx:pt idx="900">-0.052857142857099998</cx:pt>
          <cx:pt idx="901">0.055806938159900003</cx:pt>
          <cx:pt idx="902">0</cx:pt>
          <cx:pt idx="903">0.0142857142857</cx:pt>
          <cx:pt idx="904">-0.042253521126800003</cx:pt>
          <cx:pt idx="905">0.029411764705900002</cx:pt>
          <cx:pt idx="906">0.0142857142857</cx:pt>
          <cx:pt idx="907">-0.0140845070423</cx:pt>
          <cx:pt idx="908">0</cx:pt>
          <cx:pt idx="909">0</cx:pt>
          <cx:pt idx="910">-0.0214285714286</cx:pt>
          <cx:pt idx="911">0.021897810218999999</cx:pt>
          <cx:pt idx="912">0</cx:pt>
          <cx:pt idx="913">0.035714285714299999</cx:pt>
          <cx:pt idx="914">0</cx:pt>
          <cx:pt idx="915">0</cx:pt>
          <cx:pt idx="916">-0.034482758620700001</cx:pt>
          <cx:pt idx="917">-0.0285714285714</cx:pt>
          <cx:pt idx="918">-0.025000000000000001</cx:pt>
          <cx:pt idx="919">0.025641025641000001</cx:pt>
          <cx:pt idx="920">0.029411764705900002</cx:pt>
          <cx:pt idx="921">-0.035714285714299999</cx:pt>
          <cx:pt idx="922">0</cx:pt>
          <cx:pt idx="923">-0.014814814814800001</cx:pt>
          <cx:pt idx="924">0.015037593985</cx:pt>
          <cx:pt idx="925">0.074074074074099994</cx:pt>
          <cx:pt idx="926">0.052413793103399997</cx:pt>
          <cx:pt idx="927">-0.0039318479685500002</cx:pt>
          <cx:pt idx="928">0.019736842105299999</cx:pt>
          <cx:pt idx="929">0.077419354838699994</cx:pt>
          <cx:pt idx="930">-0.047904191616799999</cx:pt>
          <cx:pt idx="931">-0.037735849056599997</cx:pt>
          <cx:pt idx="932">0.032679738562099998</cx:pt>
          <cx:pt idx="933">-0.056962025316499999</cx:pt>
          <cx:pt idx="934">-0.0134228187919</cx:pt>
          <cx:pt idx="935">-0.0136054421769</cx:pt>
          <cx:pt idx="936">0.020689655172399998</cx:pt>
          <cx:pt idx="937">-0.047297297297299999</cx:pt>
          <cx:pt idx="938">0</cx:pt>
          <cx:pt idx="939">0.0070921985815599999</cx:pt>
          <cx:pt idx="940">0.021126760563400002</cx:pt>
          <cx:pt idx="941">-0.0068965517241399996</cx:pt>
          <cx:pt idx="942">0.055555555555600003</cx:pt>
          <cx:pt idx="943">-0.013157894736799999</cx:pt>
          <cx:pt idx="944">0.0133333333333</cx:pt>
          <cx:pt idx="945">-0.038157894736800001</cx:pt>
          <cx:pt idx="946">-0.042407660738699997</cx:pt>
          <cx:pt idx="947">0.042857142857100003</cx:pt>
          <cx:pt idx="948">-0.041095890411000001</cx:pt>
          <cx:pt idx="949">0.0071428571428599997</cx:pt>
          <cx:pt idx="950">-0.021276595744699998</cx:pt>
          <cx:pt idx="951">-0.028985507246400002</cx:pt>
          <cx:pt idx="952">0.00746268656716</cx:pt>
          <cx:pt idx="953">0</cx:pt>
          <cx:pt idx="954">0.029629629629600002</cx:pt>
          <cx:pt idx="955">-0.0071942446043200001</cx:pt>
          <cx:pt idx="956">-0.0072463768115899998</cx:pt>
          <cx:pt idx="957">0.0072992700729900004</cx:pt>
          <cx:pt idx="958">-0.036231884058</cx:pt>
          <cx:pt idx="959">0.0300751879699</cx:pt>
          <cx:pt idx="960">-0.036496350364999999</cx:pt>
          <cx:pt idx="961">-0.151515151515</cx:pt>
          <cx:pt idx="962">0.071428571428599999</cx:pt>
          <cx:pt idx="963">-0.041666666666699999</cx:pt>
          <cx:pt idx="964">-0.034782608695699997</cx:pt>
          <cx:pt idx="965">-0.0090090090090099995</cx:pt>
          <cx:pt idx="966">0.072727272727299994</cx:pt>
          <cx:pt idx="967">0.016949152542399998</cx:pt>
          <cx:pt idx="968">0.10000000000000001</cx:pt>
          <cx:pt idx="969">-0.045454545454499999</cx:pt>
          <cx:pt idx="970">0.071428571428599999</cx:pt>
          <cx:pt idx="971">-0.0177777777778</cx:pt>
          <cx:pt idx="972">-0.034690799396700001</cx:pt>
          <cx:pt idx="973">0.0703125</cx:pt>
          <cx:pt idx="974">0.0072992700729900004</cx:pt>
          <cx:pt idx="975">0</cx:pt>
          <cx:pt idx="976">0.014492753623200001</cx:pt>
          <cx:pt idx="977">0.0285714285714</cx:pt>
          <cx:pt idx="978">-0.055555555555600003</cx:pt>
          <cx:pt idx="979">0.052941176470600003</cx:pt>
          <cx:pt idx="980">-0.050279329608899997</cx:pt>
          <cx:pt idx="981">0.029411764705900002</cx:pt>
          <cx:pt idx="982">0.071428571428599999</cx:pt>
          <cx:pt idx="983">-0.049333333333299999</cx:pt>
          <cx:pt idx="984">0.107994389902</cx:pt>
          <cx:pt idx="985">-0.082278481012699994</cx:pt>
          <cx:pt idx="986">-0.048275862069000003</cx:pt>
          <cx:pt idx="987">0</cx:pt>
          <cx:pt idx="988">-0.014492753623200001</cx:pt>
          <cx:pt idx="989">0</cx:pt>
          <cx:pt idx="990">0.073529411764700001</cx:pt>
          <cx:pt idx="991">-0.0205479452055</cx:pt>
          <cx:pt idx="992">0.041958041958</cx:pt>
          <cx:pt idx="993">-0.0067114093959699996</cx:pt>
          <cx:pt idx="994">-0.054054054054099999</cx:pt>
          <cx:pt idx="995">0.078571428571399995</cx:pt>
          <cx:pt idx="996">-0.026490066225200001</cx:pt>
          <cx:pt idx="997">-0.020408163265300001</cx:pt>
          <cx:pt idx="998">-0.0097222222222200002</cx:pt>
          <cx:pt idx="999">0.0028050490883599999</cx:pt>
          <cx:pt idx="1000">0.0223776223776</cx:pt>
          <cx:pt idx="1001">0.025991792065700001</cx:pt>
          <cx:pt idx="1002">-0.040000000000000001</cx:pt>
          <cx:pt idx="1003">0.020833333333300001</cx:pt>
          <cx:pt idx="1004">0.020408163265300001</cx:pt>
          <cx:pt idx="1005">-0.0666666666667</cx:pt>
          <cx:pt idx="1006">0.0142857142857</cx:pt>
          <cx:pt idx="1007">0.056338028169</cx:pt>
          <cx:pt idx="1008">-0.080000000000000002</cx:pt>
          <cx:pt idx="1009">0.036231884058</cx:pt>
          <cx:pt idx="1010">-0.034965034965000003</cx:pt>
          <cx:pt idx="1011">-0.0217391304348</cx:pt>
          <cx:pt idx="1012">0</cx:pt>
          <cx:pt idx="1013">0</cx:pt>
          <cx:pt idx="1014">-0.014814814814800001</cx:pt>
          <cx:pt idx="1015">0.075187969924799994</cx:pt>
          <cx:pt idx="1016">-0.062937062937099997</cx:pt>
          <cx:pt idx="1017">0</cx:pt>
          <cx:pt idx="1018">-0.029850746268700001</cx:pt>
          <cx:pt idx="1019">0.076923076923100006</cx:pt>
          <cx:pt idx="1020">-0.071428571428599999</cx:pt>
          <cx:pt idx="1021">-0.069230769230800002</cx:pt>
          <cx:pt idx="1022">0.11570247933900001</cx:pt>
          <cx:pt idx="1023">0</cx:pt>
          <cx:pt idx="1024">0.019259259259299999</cx:pt>
          <cx:pt idx="1025">0.0029069767441899999</cx:pt>
          <cx:pt idx="1026">0.057971014492800003</cx:pt>
          <cx:pt idx="1027">-0.013698630137</cx:pt>
          <cx:pt idx="1028">0.090277777777799995</cx:pt>
          <cx:pt idx="1029">-0.076433121019100006</cx:pt>
          <cx:pt idx="1030">0.055172413793099999</cx:pt>
          <cx:pt idx="1031">-0.019607843137300001</cx:pt>
          <cx:pt idx="1032">-0.040000000000000001</cx:pt>
          <cx:pt idx="1033">0.0625</cx:pt>
          <cx:pt idx="1034">0.00653594771242</cx:pt>
          <cx:pt idx="1035">0.071428571428599999</cx:pt>
          <cx:pt idx="1036">-0.078787878787900001</cx:pt>
          <cx:pt idx="1037">-0.059210526315799997</cx:pt>
          <cx:pt idx="1038">0.013986013986000001</cx:pt>
          <cx:pt idx="1039">-0.016551724137900001</cx:pt>
          <cx:pt idx="1040">0.0098176718092599993</cx:pt>
          <cx:pt idx="1041">-0.013888888888900001</cx:pt>
          <cx:pt idx="1042">0</cx:pt>
          <cx:pt idx="1043">-0.0140845070423</cx:pt>
          <cx:pt idx="1044">0.0071428571428599997</cx:pt>
          <cx:pt idx="1045">0.035460992907799999</cx:pt>
          <cx:pt idx="1046">-0.027397260273999999</cx:pt>
          <cx:pt idx="1047">0</cx:pt>
          <cx:pt idx="1048">0.0070422535211300003</cx:pt>
          <cx:pt idx="1049">0.013986013986000001</cx:pt>
          <cx:pt idx="1050">0.0068965517241399996</cx:pt>
          <cx:pt idx="1051">-0.00684931506849</cx:pt>
          <cx:pt idx="1052">0</cx:pt>
          <cx:pt idx="1053">0.041379310344799997</cx:pt>
          <cx:pt idx="1054">-0.052980132450299998</cx:pt>
          <cx:pt idx="1055">-0.020979020979</cx:pt>
          <cx:pt idx="1056">0.035714285714299999</cx:pt>
          <cx:pt idx="1057">-0.034482758620700001</cx:pt>
          <cx:pt idx="1058">-0.0071428571428599997</cx:pt>
          <cx:pt idx="1059">-0.0071942446043200001</cx:pt>
          <cx:pt idx="1060">-0.043478260869600001</cx:pt>
          <cx:pt idx="1061">0.037878787878800002</cx:pt>
          <cx:pt idx="1062">0</cx:pt>
          <cx:pt idx="1063">-0.014598540146</cx:pt>
          <cx:pt idx="1064">0</cx:pt>
          <cx:pt idx="1065">0</cx:pt>
          <cx:pt idx="1066">-0.042962962963</cx:pt>
          <cx:pt idx="1067">0.0170278637771</cx:pt>
          <cx:pt idx="1068">-0.0563165905632</cx:pt>
          <cx:pt idx="1069">0.0483870967742</cx:pt>
          <cx:pt idx="1070">-0.0215384615385</cx:pt>
          <cx:pt idx="1071">-0.00157232704403</cx:pt>
          <cx:pt idx="1072">0.078740157480299999</cx:pt>
          <cx:pt idx="1073">-0.043795620437999998</cx:pt>
          <cx:pt idx="1074">0</cx:pt>
          <cx:pt idx="1075">0.00152671755725</cx:pt>
          <cx:pt idx="1076">-0.024390243902400001</cx:pt>
          <cx:pt idx="1077">0</cx:pt>
          <cx:pt idx="1078">0.015625</cx:pt>
          <cx:pt idx="1079">-0.0153846153846</cx:pt>
          <cx:pt idx="1080">0</cx:pt>
          <cx:pt idx="1081">0</cx:pt>
          <cx:pt idx="1082">0.0078125</cx:pt>
          <cx:pt idx="1083">0.0077519379845000002</cx:pt>
          <cx:pt idx="1084">0</cx:pt>
          <cx:pt idx="1085">-0.046153846153799999</cx:pt>
          <cx:pt idx="1086">0.032258064516099999</cx:pt>
          <cx:pt idx="1087">0.015625</cx:pt>
          <cx:pt idx="1088">0</cx:pt>
          <cx:pt idx="1089">0</cx:pt>
          <cx:pt idx="1090">-0.046153846153799999</cx:pt>
          <cx:pt idx="1091">0.0483870967742</cx:pt>
          <cx:pt idx="1092">-0.046153846153799999</cx:pt>
          <cx:pt idx="1093">0.0080645161290299992</cx:pt>
          <cx:pt idx="1094">-0.016</cx:pt>
          <cx:pt idx="1095">-0.024390243902400001</cx:pt>
          <cx:pt idx="1096">-0.016666666666700001</cx:pt>
          <cx:pt idx="1097">0</cx:pt>
          <cx:pt idx="1098">-0.076271186440699995</cx:pt>
          <cx:pt idx="1099">0.0091743119266099998</cx:pt>
          <cx:pt idx="1100">-0.036363636363600002</cx:pt>
          <cx:pt idx="1101">0.037735849056599997</cx:pt>
          <cx:pt idx="1102">-0.0090909090909099995</cx:pt>
          <cx:pt idx="1103">0</cx:pt>
          <cx:pt idx="1104">0.073394495412800007</cx:pt>
          <cx:pt idx="1105">-0.034188034187999997</cx:pt>
          <cx:pt idx="1106">0.0088495575221199992</cx:pt>
          <cx:pt idx="1107">-0.0087719298245599996</cx:pt>
          <cx:pt idx="1108">-0.053097345132700001</cx:pt>
          <cx:pt idx="1109">0.018691588785000001</cx:pt>
          <cx:pt idx="1110">0.018348623853200002</cx:pt>
          <cx:pt idx="1111">0.018018018018000001</cx:pt>
          <cx:pt idx="1112">0</cx:pt>
          <cx:pt idx="1113">-0.0088495575221199992</cx:pt>
          <cx:pt idx="1114">-0.017857142857100002</cx:pt>
          <cx:pt idx="1115">0.018181818181800001</cx:pt>
          <cx:pt idx="1116">0.017857142857100002</cx:pt>
          <cx:pt idx="1117">0</cx:pt>
          <cx:pt idx="1118">-0.061403508771899998</cx:pt>
          <cx:pt idx="1119">0.065420560747700002</cx:pt>
          <cx:pt idx="1120">0.078947368421100006</cx:pt>
          <cx:pt idx="1121">-0.032520325203299998</cx:pt>
          <cx:pt idx="1122">0.042016806722700001</cx:pt>
          <cx:pt idx="1123">-0.032258064516099999</cx:pt>
          <cx:pt idx="1124">0.033333333333299998</cx:pt>
          <cx:pt idx="1125">0.032258064516099999</cx:pt>
          <cx:pt idx="1126">0</cx:pt>
          <cx:pt idx="1127">0.0234375</cx:pt>
          <cx:pt idx="1128">0.022900763358800001</cx:pt>
          <cx:pt idx="1129">-0.00746268656716</cx:pt>
          <cx:pt idx="1130">0.045112781954899997</cx:pt>
          <cx:pt idx="1131">-0.035971223021600003</cx:pt>
          <cx:pt idx="1132">0.0149253731343</cx:pt>
          <cx:pt idx="1133">-0.0073529411764700001</cx:pt>
          <cx:pt idx="1134">0.014814814814800001</cx:pt>
          <cx:pt idx="1135">0.023357664233600001</cx:pt>
          <cx:pt idx="1136">-0.037089871612000003</cx:pt>
          <cx:pt idx="1137">0.037037037037000002</cx:pt>
          <cx:pt idx="1138">-0.0214285714286</cx:pt>
          <cx:pt idx="1139">-0.0510948905109</cx:pt>
          <cx:pt idx="1140">-0.018461538461500001</cx:pt>
          <cx:pt idx="1141">0.0282131661442</cx:pt>
          <cx:pt idx="1142">0.0121951219512</cx:pt>
          <cx:pt idx="1143">-0.0210843373494</cx:pt>
          <cx:pt idx="1144">0</cx:pt>
          <cx:pt idx="1145">0</cx:pt>
          <cx:pt idx="1146">0.046153846153799999</cx:pt>
          <cx:pt idx="1147">0.051470588235299999</cx:pt>
          <cx:pt idx="1148">0.034965034965000003</cx:pt>
          <cx:pt idx="1149">-0.020270270270300001</cx:pt>
          <cx:pt idx="1150">0.048275862069000003</cx:pt>
          <cx:pt idx="1151">-0.026315789473699999</cx:pt>
          <cx:pt idx="1152">-0.013513513513500001</cx:pt>
          <cx:pt idx="1153">0.075342465753400006</cx:pt>
          <cx:pt idx="1154">-0.025477707006400001</cx:pt>
          <cx:pt idx="1155">-0.0052287581699299998</cx:pt>
          <cx:pt idx="1156">-0.0407358738502</cx:pt>
          <cx:pt idx="1157">0</cx:pt>
          <cx:pt idx="1158">0.013698630137</cx:pt>
          <cx:pt idx="1159">-0.020270270270300001</cx:pt>
          <cx:pt idx="1160">-0.0068965517241399996</cx:pt>
          <cx:pt idx="1161">0.0069444444444399997</cx:pt>
          <cx:pt idx="1162">0.0068965517241399996</cx:pt>
          <cx:pt idx="1163">0.0684931506849</cx:pt>
          <cx:pt idx="1164">0.00641025641026</cx:pt>
          <cx:pt idx="1165">0.0063694267515900004</cx:pt>
          <cx:pt idx="1166">0.012658227848099999</cx:pt>
          <cx:pt idx="1167">-0.056250000000000001</cx:pt>
          <cx:pt idx="1168">0</cx:pt>
          <cx:pt idx="1169">0.039735099337700003</cx:pt>
          <cx:pt idx="1170">-0.044585987261100003</cx:pt>
          <cx:pt idx="1171">0</cx:pt>
          <cx:pt idx="1172">-0.033333333333299998</cx:pt>
          <cx:pt idx="1173">0</cx:pt>
          <cx:pt idx="1174">0.0068965517241399996</cx:pt>
          <cx:pt idx="1175">0.054794520547900002</cx:pt>
          <cx:pt idx="1176">-0.0064935064935099998</cx:pt>
          <cx:pt idx="1177">0.019607843137300001</cx:pt>
          <cx:pt idx="1178">-0.038461538461500001</cx:pt>
          <cx:pt idx="1179">0.033333333333299998</cx:pt>
          <cx:pt idx="1180">-0.032258064516099999</cx:pt>
          <cx:pt idx="1181">-0.0133333333333</cx:pt>
          <cx:pt idx="1182">0.060810810810800003</cx:pt>
          <cx:pt idx="1183">-0.038216560509599998</cx:pt>
          <cx:pt idx="1184">-0.0132450331126</cx:pt>
          <cx:pt idx="1185">0</cx:pt>
          <cx:pt idx="1186">0.040268456375800003</cx:pt>
          <cx:pt idx="1187">0.090322580645200004</cx:pt>
          <cx:pt idx="1188">0</cx:pt>
          <cx:pt idx="1189">0.029585798816599999</cx:pt>
          <cx:pt idx="1190">0</cx:pt>
          <cx:pt idx="1191">-0.022988505747099999</cx:pt>
          <cx:pt idx="1192">0.011764705882400001</cx:pt>
          <cx:pt idx="1193">0.023255813953500001</cx:pt>
          <cx:pt idx="1194">-0.017045454545500001</cx:pt>
          <cx:pt idx="1195">-0.011560693641599999</cx:pt>
          <cx:pt idx="1196">0</cx:pt>
          <cx:pt idx="1197">-0.0058479532163700004</cx:pt>
          <cx:pt idx="1198">0.011764705882400001</cx:pt>
          <cx:pt idx="1199">0.011627906976700001</cx:pt>
          <cx:pt idx="1200">-0.0057471264367800002</cx:pt>
          <cx:pt idx="1201">-0.052023121387300003</cx:pt>
          <cx:pt idx="1202">-0.030487804877999999</cx:pt>
          <cx:pt idx="1203">0.031446540880500001</cx:pt>
          <cx:pt idx="1204">0.054878048780499997</cx:pt>
          <cx:pt idx="1205">-0.069364161849699998</cx:pt>
          <cx:pt idx="1206">-0.0062111801242199999</cx:pt>
          <cx:pt idx="1207">-0.012500000000000001</cx:pt>
          <cx:pt idx="1208">0.0063291139240499996</cx:pt>
          <cx:pt idx="1209">0.0062893081761000004</cx:pt>
          <cx:pt idx="1210">-0.025000000000000001</cx:pt>
          <cx:pt idx="1211">0.025641025641000001</cx:pt>
          <cx:pt idx="1212">0</cx:pt>
          <cx:pt idx="1213">0.03125</cx:pt>
          <cx:pt idx="1214">0</cx:pt>
          <cx:pt idx="1215">0</cx:pt>
          <cx:pt idx="1216">0.036363636363600002</cx:pt>
          <cx:pt idx="1217">0.070175438596499995</cx:pt>
          <cx:pt idx="1218">-0.0054644808743199999</cx:pt>
          <cx:pt idx="1219">-0.032967032967000001</cx:pt>
          <cx:pt idx="1220">0.011363636363600001</cx:pt>
          <cx:pt idx="1221">-0.0112359550562</cx:pt>
          <cx:pt idx="1222">0.039772727272700002</cx:pt>
          <cx:pt idx="1223">-0.010928961748600001</cx:pt>
          <cx:pt idx="1224">0.033149171270700002</cx:pt>
          <cx:pt idx="1225">-0.010695187165800001</cx:pt>
          <cx:pt idx="1226">-0.010810810810800001</cx:pt>
          <cx:pt idx="1227">0.027322404371599999</cx:pt>
          <cx:pt idx="1228">0</cx:pt>
          <cx:pt idx="1229">0.026595744680900001</cx:pt>
          <cx:pt idx="1230">-0.0362694300518</cx:pt>
          <cx:pt idx="1231">0.021505376344100002</cx:pt>
          <cx:pt idx="1232">0.0052631578947400001</cx:pt>
          <cx:pt idx="1233">0.020942408377</cx:pt>
          <cx:pt idx="1234">-0.061538461538499997</cx:pt>
          <cx:pt idx="1235">-0.071038251366099994</cx:pt>
          <cx:pt idx="1236">0.017647058823500001</cx:pt>
          <cx:pt idx="1237">-0.023121387283199998</cx:pt>
          <cx:pt idx="1238">-0.0059171597633100002</cx:pt>
          <cx:pt idx="1239">0.0047619047618999997</cx:pt>
          <cx:pt idx="1240">-0.0225118483412</cx:pt>
          <cx:pt idx="1241">0</cx:pt>
          <cx:pt idx="1242">-0.048484848484800003</cx:pt>
          <cx:pt idx="1243">0.019108280254799999</cx:pt>
          <cx:pt idx="1244">0</cx:pt>
          <cx:pt idx="1245">0</cx:pt>
          <cx:pt idx="1246">0</cx:pt>
          <cx:pt idx="1247">0</cx:pt>
          <cx:pt idx="1248">0.03125</cx:pt>
          <cx:pt idx="1249">0</cx:pt>
          <cx:pt idx="1250">-0.0060606060606100002</cx:pt>
          <cx:pt idx="1251">0.054878048780499997</cx:pt>
          <cx:pt idx="1252">-0.023121387283199998</cx:pt>
          <cx:pt idx="1253">0.0059171597633100002</cx:pt>
          <cx:pt idx="1254">-0.029411764705900002</cx:pt>
          <cx:pt idx="1255">0</cx:pt>
          <cx:pt idx="1256">0.024242424242400001</cx:pt>
          <cx:pt idx="1257">-0.0023668639053300001</cx:pt>
          <cx:pt idx="1258">0.0047449584816099998</cx:pt>
          <cx:pt idx="1259">0.0212514757969</cx:pt>
          <cx:pt idx="1260">0.028901734104000001</cx:pt>
          <cx:pt idx="1261">-0.016853932584299999</cx:pt>
          <cx:pt idx="1262">-0.011428571428599999</cx:pt>
          <cx:pt idx="1263">-0.017341040462399999</cx:pt>
          <cx:pt idx="1264">0.029411764705900002</cx:pt>
          <cx:pt idx="1265">0</cx:pt>
          <cx:pt idx="1266">0.0057142857142899999</cx:pt>
          <cx:pt idx="1267">-0.017045454545500001</cx:pt>
          <cx:pt idx="1268">0.0057803468208100003</cx:pt>
          <cx:pt idx="1269">0</cx:pt>
          <cx:pt idx="1270">-0.0011494252873600001</cx:pt>
          <cx:pt idx="1271">-0.0046029919447600001</cx:pt>
          <cx:pt idx="1272">0</cx:pt>
          <cx:pt idx="1273">0.0462427745665</cx:pt>
          <cx:pt idx="1274">0.00994475138122</cx:pt>
          <cx:pt idx="1275">0.033916849015300003</cx:pt>
          <cx:pt idx="1276">-0.0063492063492099999</cx:pt>
          <cx:pt idx="1277">0.010649627263</cx:pt>
          <cx:pt idx="1278">-0.0042149631190699999</cx:pt>
          <cx:pt idx="1279">0.0084656084656099997</cx:pt>
          <cx:pt idx="1280">-0.036726128016800003</cx:pt>
          <cx:pt idx="1281">-0.00326797385621</cx:pt>
          <cx:pt idx="1282">0</cx:pt>
          <cx:pt idx="1283">-0.010928961748600001</cx:pt>
          <cx:pt idx="1284">0.0055248618784500001</cx:pt>
          <cx:pt idx="1285">0.027472527472500001</cx:pt>
          <cx:pt idx="1286">0.0053475935828899996</cx:pt>
          <cx:pt idx="1287">0</cx:pt>
          <cx:pt idx="1288">-0.010638297872299999</cx:pt>
          <cx:pt idx="1289">0.064516129032300001</cx:pt>
          <cx:pt idx="1290">-0.025252525252500001</cx:pt>
          <cx:pt idx="1291">0.025906735751300002</cx:pt>
          <cx:pt idx="1292">-0.010101010101000001</cx:pt>
          <cx:pt idx="1293">-0.020408163265300001</cx:pt>
          <cx:pt idx="1294">-0.010416666666700001</cx:pt>
          <cx:pt idx="1295">-0.025263157894699999</cx:pt>
          <cx:pt idx="1296">-0.00647948164147</cx:pt>
          <cx:pt idx="1297">0.0271739130435</cx:pt>
          <cx:pt idx="1298">0.031746031745999999</cx:pt>
          <cx:pt idx="1299">-0.010256410256400001</cx:pt>
          <cx:pt idx="1300">-0.020725388601000001</cx:pt>
          <cx:pt idx="1301">0</cx:pt>
          <cx:pt idx="1302">0.015873015872999999</cx:pt>
          <cx:pt idx="1303">0.010416666666700001</cx:pt>
          <cx:pt idx="1304">-0.020618556701000001</cx:pt>
          <cx:pt idx="1305">-0.063157894736800002</cx:pt>
          <cx:pt idx="1306">-0.029213483146099999</cx:pt>
          <cx:pt idx="1307">-0.016203703703700001</cx:pt>
          <cx:pt idx="1308">-0.011764705882400001</cx:pt>
          <cx:pt idx="1309">0</cx:pt>
          <cx:pt idx="1310">0</cx:pt>
          <cx:pt idx="1311">0</cx:pt>
          <cx:pt idx="1312">0.0059523809523799997</cx:pt>
          <cx:pt idx="1313">0.0059171597633100002</cx:pt>
          <cx:pt idx="1314">-0.0058823529411799998</cx:pt>
          <cx:pt idx="1315">-0.023668639053300002</cx:pt>
          <cx:pt idx="1316">-0.012121212121200001</cx:pt>
          <cx:pt idx="1317">0</cx:pt>
          <cx:pt idx="1318">0.0061349693251500003</cx:pt>
          <cx:pt idx="1319">-0.024390243902400001</cx:pt>
          <cx:pt idx="1320">-0.050000000000000003</cx:pt>
          <cx:pt idx="1321">0</cx:pt>
          <cx:pt idx="1322">0.0065789473684200002</cx:pt>
          <cx:pt idx="1323">-0.019607843137300001</cx:pt>
          <cx:pt idx="1324">-0.0133333333333</cx:pt>
          <cx:pt idx="1325">-0.027027027027000002</cx:pt>
          <cx:pt idx="1326">0.0069444444444399997</cx:pt>
          <cx:pt idx="1327">-0.034482758620700001</cx:pt>
          <cx:pt idx="1328">-0.0071428571428599997</cx:pt>
          <cx:pt idx="1329">0.0071942446043200001</cx:pt>
          <cx:pt idx="1330">0</cx:pt>
          <cx:pt idx="1331">0.042857142857100003</cx:pt>
          <cx:pt idx="1332">-0.00684931506849</cx:pt>
          <cx:pt idx="1333">-0.027586206896600001</cx:pt>
          <cx:pt idx="1334">0.042553191489399997</cx:pt>
          <cx:pt idx="1335">-0.020408163265300001</cx:pt>
          <cx:pt idx="1336">0.034722222222199998</cx:pt>
          <cx:pt idx="1337">0.020134228187900002</cx:pt>
          <cx:pt idx="1338">-0.0065789473684200002</cx:pt>
          <cx:pt idx="1339">0.0066225165562900003</cx:pt>
          <cx:pt idx="1340">-0.0065789473684200002</cx:pt>
          <cx:pt idx="1341">0.026490066225200001</cx:pt>
          <cx:pt idx="1342">-0.0129032258065</cx:pt>
          <cx:pt idx="1343">-0.045751633986899999</cx:pt>
          <cx:pt idx="1344">0</cx:pt>
          <cx:pt idx="1345">-0.0205479452055</cx:pt>
          <cx:pt idx="1346">-0.0069930069930100001</cx:pt>
          <cx:pt idx="1347">-0.084507042253500003</cx:pt>
          <cx:pt idx="1348">-0.023076923076899999</cx:pt>
          <cx:pt idx="1349">-0.0157480314961</cx:pt>
          <cx:pt idx="1350">0.071999999999999995</cx:pt>
          <cx:pt idx="1351">-0.059701492537299998</cx:pt>
          <cx:pt idx="1352">-0.0079365079365100004</cx:pt>
          <cx:pt idx="1353">-0.024</cx:pt>
          <cx:pt idx="1354">-0.032786885245899997</cx:pt>
          <cx:pt idx="1355">0.22881355932200001</cx:pt>
          <cx:pt idx="1356">-0.15172413793100001</cx:pt>
          <cx:pt idx="1357">-0.016260162601600001</cx:pt>
          <cx:pt idx="1358">-0.0082644628099199993</cx:pt>
          <cx:pt idx="1359">0.33333333333300003</cx:pt>
          <cx:pt idx="1360">-0.25</cx:pt>
          <cx:pt idx="1361">-0.0666666666667</cx:pt>
          <cx:pt idx="1362">0.017857142857100002</cx:pt>
          <cx:pt idx="1363">0.0087719298245599996</cx:pt>
          <cx:pt idx="1364">0.0173913043478</cx:pt>
          <cx:pt idx="1365">0</cx:pt>
          <cx:pt idx="1366">-0.13675213675199999</cx:pt>
          <cx:pt idx="1367">0.039603960395999997</cx:pt>
          <cx:pt idx="1368">0.076190476190499998</cx:pt>
          <cx:pt idx="1369">0.026548672566399999</cx:pt>
          <cx:pt idx="1370">0.0431034482759</cx:pt>
          <cx:pt idx="1371">0.016528925619799999</cx:pt>
          <cx:pt idx="1372">-0.024390243902400001</cx:pt>
          <cx:pt idx="1373">0</cx:pt>
          <cx:pt idx="1374">0.050000000000000003</cx:pt>
          <cx:pt idx="1375">0.0079365079365100004</cx:pt>
          <cx:pt idx="1376">0</cx:pt>
          <cx:pt idx="1377">-0.062992125984299999</cx:pt>
          <cx:pt idx="1378">-0.084033613445400002</cx:pt>
          <cx:pt idx="1379">-0.0091743119266099998</cx:pt>
          <cx:pt idx="1380">0.046296296296299999</cx:pt>
          <cx:pt idx="1381">-0.0088495575221199992</cx:pt>
          <cx:pt idx="1382">-0.026785714285700001</cx:pt>
          <cx:pt idx="1383">-0.0091743119266099998</cx:pt>
          <cx:pt idx="1384">-0.027777777777800002</cx:pt>
          <cx:pt idx="1385">0.00952380952381</cx:pt>
          <cx:pt idx="1386">0.018867924528299999</cx:pt>
          <cx:pt idx="1387">-0.037037037037000002</cx:pt>
          <cx:pt idx="1388">-0.019230769230799999</cx:pt>
          <cx:pt idx="1389">-0.0098039215686299992</cx:pt>
          <cx:pt idx="1390">-0.00990099009901</cx:pt>
          <cx:pt idx="1391">0</cx:pt>
          <cx:pt idx="1392">0.050000000000000003</cx:pt>
          <cx:pt idx="1393">0.00952380952381</cx:pt>
          <cx:pt idx="1394">-0.018867924528299999</cx:pt>
          <cx:pt idx="1395">0</cx:pt>
          <cx:pt idx="1396">0.0096153846153799998</cx:pt>
          <cx:pt idx="1397">0.0038095238095200001</cx:pt>
          <cx:pt idx="1398">0.0056925996204900001</cx:pt>
          <cx:pt idx="1399">0.0094339622641499993</cx:pt>
          <cx:pt idx="1400">0.0280373831776</cx:pt>
          <cx:pt idx="1401">-0.036363636363600002</cx:pt>
          <cx:pt idx="1402">0.018867924528299999</cx:pt>
          <cx:pt idx="1403">-0.027777777777800002</cx:pt>
          <cx:pt idx="1404">-0.019047619047599999</cx:pt>
          <cx:pt idx="1405">-0.0097087378640800005</cx:pt>
          <cx:pt idx="1406">-0.0098039215686299992</cx:pt>
          <cx:pt idx="1407">0.029702970297</cx:pt>
          <cx:pt idx="1408">0</cx:pt>
          <cx:pt idx="1409">0</cx:pt>
          <cx:pt idx="1410">0.019230769230799999</cx:pt>
          <cx:pt idx="1411">-0.028301886792500001</cx:pt>
          <cx:pt idx="1412">0</cx:pt>
          <cx:pt idx="1413">0</cx:pt>
          <cx:pt idx="1414">0.0097087378640800005</cx:pt>
          <cx:pt idx="1415">0.0096153846153799998</cx:pt>
          <cx:pt idx="1416">-0.019047619047599999</cx:pt>
          <cx:pt idx="1417">0.038834951456299997</cx:pt>
          <cx:pt idx="1418">-0.0280373831776</cx:pt>
          <cx:pt idx="1419">0</cx:pt>
          <cx:pt idx="1420">-0.0096153846153799998</cx:pt>
          <cx:pt idx="1421">0.0194174757282</cx:pt>
          <cx:pt idx="1422">-0.019047619047599999</cx:pt>
          <cx:pt idx="1423">0.0097087378640800005</cx:pt>
          <cx:pt idx="1424">0.0096153846153799998</cx:pt>
          <cx:pt idx="1425">-0.038095238095199997</cx:pt>
          <cx:pt idx="1426">0.089108910891099999</cx:pt>
          <cx:pt idx="1427">0.045454545454499999</cx:pt>
          <cx:pt idx="1428">-0.0086956521739099991</cx:pt>
          <cx:pt idx="1429">-0.026315789473699999</cx:pt>
          <cx:pt idx="1430">0.018018018018000001</cx:pt>
          <cx:pt idx="1431">0.053097345132700001</cx:pt>
          <cx:pt idx="1432">-0.016806722689099999</cx:pt>
          <cx:pt idx="1433">0</cx:pt>
          <cx:pt idx="1434">0.025641025641000001</cx:pt>
          <cx:pt idx="1435">0.033333333333299998</cx:pt>
          <cx:pt idx="1436">-0.016129032258100001</cx:pt>
          <cx:pt idx="1437">-0.00655737704918</cx:pt>
          <cx:pt idx="1438">0.0066006600660099999</cx:pt>
          <cx:pt idx="1439">0.016393442623</cx:pt>
          <cx:pt idx="1440">0.0080645161290299992</cx:pt>
          <cx:pt idx="1441">-0.032000000000000001</cx:pt>
          <cx:pt idx="1442">-0.024793388429800001</cx:pt>
          <cx:pt idx="1443">0.0593220338983</cx:pt>
          <cx:pt idx="1444">-0.024</cx:pt>
          <cx:pt idx="1445">0</cx:pt>
          <cx:pt idx="1446">0</cx:pt>
          <cx:pt idx="1447">0</cx:pt>
          <cx:pt idx="1448">0.0081967213114800003</cx:pt>
          <cx:pt idx="1449">-0.016260162601600001</cx:pt>
          <cx:pt idx="1450">0.024793388429800001</cx:pt>
          <cx:pt idx="1451">0.0483870967742</cx:pt>
          <cx:pt idx="1452">0.084615384615399997</cx:pt>
          <cx:pt idx="1453">-0.0283687943262</cx:pt>
          <cx:pt idx="1454">-0.0510948905109</cx:pt>
          <cx:pt idx="1455">0.0307692307692</cx:pt>
          <cx:pt idx="1456">-0.044776119402999998</cx:pt>
          <cx:pt idx="1457">0.03125</cx:pt>
          <cx:pt idx="1458">-0.030303030303000002</cx:pt>
          <cx:pt idx="1459">0</cx:pt>
          <cx:pt idx="1460">0.0234375</cx:pt>
          <cx:pt idx="1461">0.0076335877862599997</cx:pt>
          <cx:pt idx="1462">0.015151515151500001</cx:pt>
          <cx:pt idx="1463">0.022388059701499999</cx:pt>
          <cx:pt idx="1464">-0.021897810218999999</cx:pt>
          <cx:pt idx="1465">-0.00746268656716</cx:pt>
          <cx:pt idx="1466">-0.0030075187969899999</cx:pt>
          <cx:pt idx="1467">0.0030165912518900001</cx:pt>
          <cx:pt idx="1468">-0.0075187969924800004</cx:pt>
          <cx:pt idx="1469">0</cx:pt>
          <cx:pt idx="1470">0</cx:pt>
          <cx:pt idx="1471">0.015151515151500001</cx:pt>
          <cx:pt idx="1472">-0.044776119402999998</cx:pt>
          <cx:pt idx="1473">0.0234375</cx:pt>
          <cx:pt idx="1474">0.0076335877862599997</cx:pt>
          <cx:pt idx="1475">0.030303030303000002</cx:pt>
          <cx:pt idx="1476">0</cx:pt>
          <cx:pt idx="1477">0</cx:pt>
          <cx:pt idx="1478">0.0073529411764700001</cx:pt>
          <cx:pt idx="1479">-0.0072992700729900004</cx:pt>
          <cx:pt idx="1480">0.022058823529400001</cx:pt>
          <cx:pt idx="1481">0.014388489208599999</cx:pt>
          <cx:pt idx="1482">0.0070921985815599999</cx:pt>
          <cx:pt idx="1483">0.035211267605599998</cx:pt>
          <cx:pt idx="1484">0.0068027210884400004</cx:pt>
          <cx:pt idx="1485">-0.033783783783800002</cx:pt>
          <cx:pt idx="1486">0.0069930069930100001</cx:pt>
          <cx:pt idx="1487">-0.020833333333300001</cx:pt>
          <cx:pt idx="1488">-0.0070921985815599999</cx:pt>
          <cx:pt idx="1489">0.0071428571428599997</cx:pt>
          <cx:pt idx="1490">0.0070921985815599999</cx:pt>
          <cx:pt idx="1491">0.056338028169</cx:pt>
          <cx:pt idx="1492">0.054666666666700003</cx:pt>
          <cx:pt idx="1493">-0.12136536030300001</cx:pt>
          <cx:pt idx="1494">-0.035971223021600003</cx:pt>
          <cx:pt idx="1495">-0.00746268656716</cx:pt>
          <cx:pt idx="1496">0.0075187969924800004</cx:pt>
          <cx:pt idx="1497">-0.029850746268700001</cx:pt>
          <cx:pt idx="1498">-0.0153846153846</cx:pt>
          <cx:pt idx="1499">0.0390625</cx:pt>
          <cx:pt idx="1500">0.0225563909774</cx:pt>
          <cx:pt idx="1501">-0.014705882352899999</cx:pt>
          <cx:pt idx="1502">0.00746268656716</cx:pt>
          <cx:pt idx="1503">0.022222222222200001</cx:pt>
          <cx:pt idx="1504">-0.014492753623200001</cx:pt>
          <cx:pt idx="1505">0.014705882352899999</cx:pt>
          <cx:pt idx="1506">0.050724637681200002</cx:pt>
          <cx:pt idx="1507">0.048275862069000003</cx:pt>
          <cx:pt idx="1508">0.067105263157899997</cx:pt>
          <cx:pt idx="1509">-0.155363748459</cx:pt>
          <cx:pt idx="1510">-0.065693430656900004</cx:pt>
          <cx:pt idx="1511">-0.03125</cx:pt>
          <cx:pt idx="1512">-0.040322580645200001</cx:pt>
          <cx:pt idx="1513">0.016806722689099999</cx:pt>
          <cx:pt idx="1514">0</cx:pt>
          <cx:pt idx="1515">0</cx:pt>
          <cx:pt idx="1516">0.016528925619799999</cx:pt>
          <cx:pt idx="1517">0</cx:pt>
          <cx:pt idx="1518">0.0081300813008099992</cx:pt>
          <cx:pt idx="1519">0.0080645161290299992</cx:pt>
          <cx:pt idx="1520">0.0080000000000000002</cx:pt>
          <cx:pt idx="1521">0.015873015872999999</cx:pt>
          <cx:pt idx="1522">-0.015625</cx:pt>
          <cx:pt idx="1523">-0.023809523809500001</cx:pt>
          <cx:pt idx="1524">-0.016260162601600001</cx:pt>
          <cx:pt idx="1525">0.0082644628099199993</cx:pt>
          <cx:pt idx="1526">-0.0245901639344</cx:pt>
          <cx:pt idx="1527">-0.058823529411800003</cx:pt>
          <cx:pt idx="1528">-0.017857142857100002</cx:pt>
          <cx:pt idx="1529">0</cx:pt>
          <cx:pt idx="1530">0.018181818181800001</cx:pt>
          <cx:pt idx="1531">0.0089285714285700004</cx:pt>
          <cx:pt idx="1532">0</cx:pt>
          <cx:pt idx="1533">-0.028318584070799999</cx:pt>
          <cx:pt idx="1534">0.00182149362477</cx:pt>
          <cx:pt idx="1535">0.018181818181800001</cx:pt>
          <cx:pt idx="1536">0.0089285714285700004</cx:pt>
          <cx:pt idx="1537">-0.035398230088500002</cx:pt>
          <cx:pt idx="1538">-0.036697247706400003</cx:pt>
          <cx:pt idx="1539">0.0666666666667</cx:pt>
          <cx:pt idx="1540">-0.026785714285700001</cx:pt>
          <cx:pt idx="1541">0</cx:pt>
          <cx:pt idx="1542">-0.027522935779800001</cx:pt>
          <cx:pt idx="1543">-0.028301886792500001</cx:pt>
          <cx:pt idx="1544">0.0194174757282</cx:pt>
          <cx:pt idx="1545">0.038095238095199997</cx:pt>
          <cx:pt idx="1546">0</cx:pt>
          <cx:pt idx="1547">-0.0091743119266099998</cx:pt>
          <cx:pt idx="1548">-0.027777777777800002</cx:pt>
          <cx:pt idx="1549">0.076190476190499998</cx:pt>
          <cx:pt idx="1550">0.053097345132700001</cx:pt>
          <cx:pt idx="1551">0</cx:pt>
          <cx:pt idx="1552">-0.0084033613445400005</cx:pt>
          <cx:pt idx="1553">-0.0084745762711900003</cx:pt>
          <cx:pt idx="1554">-0.017094017093999998</cx:pt>
          <cx:pt idx="1555">0.0086956521739099991</cx:pt>
          <cx:pt idx="1556">-0.017241379310299999</cx:pt>
          <cx:pt idx="1557">-0.0438596491228</cx:pt>
          <cx:pt idx="1558">0</cx:pt>
          <cx:pt idx="1559">0.027522935779800001</cx:pt>
          <cx:pt idx="1560">-0.026785714285700001</cx:pt>
          <cx:pt idx="1561">0.018348623853200002</cx:pt>
          <cx:pt idx="1562">0.027027027027000002</cx:pt>
          <cx:pt idx="1563">-0.0087719298245599996</cx:pt>
          <cx:pt idx="1564">-0.0088495575221199992</cx:pt>
          <cx:pt idx="1565">-0.0089285714285700004</cx:pt>
          <cx:pt idx="1566">0.027027027027000002</cx:pt>
          <cx:pt idx="1567">0.017543859649100001</cx:pt>
          <cx:pt idx="1568">0.017241379310299999</cx:pt>
          <cx:pt idx="1569">-0.0084745762711900003</cx:pt>
          <cx:pt idx="1570">0.025641025641000001</cx:pt>
          <cx:pt idx="1571">0.091666666666699995</cx:pt>
          <cx:pt idx="1572">0</cx:pt>
          <cx:pt idx="1573">-0.030534351144999999</cx:pt>
          <cx:pt idx="1574">-0.0157480314961</cx:pt>
          <cx:pt idx="1575">0.016</cx:pt>
          <cx:pt idx="1576">-0.0078740157480300006</cx:pt>
          <cx:pt idx="1577">0</cx:pt>
          <cx:pt idx="1578">0.015873015872999999</cx:pt>
          <cx:pt idx="1579">0.0078125</cx:pt>
          <cx:pt idx="1580">-0.023255813953500001</cx:pt>
          <cx:pt idx="1581">0.031746031745999999</cx:pt>
          <cx:pt idx="1582">0.0153846153846</cx:pt>
          <cx:pt idx="1583">0.015151515151500001</cx:pt>
          <cx:pt idx="1584">0.0059701492537299998</cx:pt>
          <cx:pt idx="1585">0.023738872403599998</cx:pt>
          <cx:pt idx="1586">-0.014492753623200001</cx:pt>
          <cx:pt idx="1587">-0.051470588235299999</cx:pt>
          <cx:pt idx="1588">0</cx:pt>
          <cx:pt idx="1589">0.0077519379845000002</cx:pt>
          <cx:pt idx="1590">0.0076923076923099999</cx:pt>
          <cx:pt idx="1591">-0.0076335877862599997</cx:pt>
          <cx:pt idx="1592">0.023076923076899999</cx:pt>
          <cx:pt idx="1593">0</cx:pt>
          <cx:pt idx="1594">0</cx:pt>
          <cx:pt idx="1595">-0.015037593985</cx:pt>
          <cx:pt idx="1596">-0.022900763358800001</cx:pt>
          <cx:pt idx="1597">0</cx:pt>
          <cx:pt idx="1598">0</cx:pt>
          <cx:pt idx="1599">0</cx:pt>
          <cx:pt idx="1600">0</cx:pt>
          <cx:pt idx="1601">-0.0078125</cx:pt>
          <cx:pt idx="1602">0</cx:pt>
          <cx:pt idx="1603">0</cx:pt>
          <cx:pt idx="1604">0</cx:pt>
          <cx:pt idx="1605">0.0078740157480300006</cx:pt>
          <cx:pt idx="1606">-0.0078125</cx:pt>
          <cx:pt idx="1607">0.011023622047199999</cx:pt>
          <cx:pt idx="1608">0.01246105919</cx:pt>
          <cx:pt idx="1609">0.0153846153846</cx:pt>
          <cx:pt idx="1610">0.0075757575757600002</cx:pt>
          <cx:pt idx="1611">0.0225563909774</cx:pt>
          <cx:pt idx="1612">-0.019117647058800001</cx:pt>
          <cx:pt idx="1613">-0.0254872563718</cx:pt>
          <cx:pt idx="1614">0.0153846153846</cx:pt>
          <cx:pt idx="1615">0.015151515151500001</cx:pt>
          <cx:pt idx="1616">-0.0149253731343</cx:pt>
          <cx:pt idx="1617">0.022727272727300001</cx:pt>
          <cx:pt idx="1618">-0.029629629629600002</cx:pt>
          <cx:pt idx="1619">0.0152671755725</cx:pt>
          <cx:pt idx="1620">-0.0075187969924800004</cx:pt>
          <cx:pt idx="1621">-0.0075757575757600002</cx:pt>
          <cx:pt idx="1622">-0.0152671755725</cx:pt>
          <cx:pt idx="1623">-0.015503875969</cx:pt>
          <cx:pt idx="1624">-0.0157480314961</cx:pt>
          <cx:pt idx="1625">-0.016</cx:pt>
          <cx:pt idx="1626">0.0081300813008099992</cx:pt>
          <cx:pt idx="1627">0.016129032258100001</cx:pt>
          <cx:pt idx="1628">0</cx:pt>
          <cx:pt idx="1629">0.0079365079365100004</cx:pt>
          <cx:pt idx="1630">0.0078740157480300006</cx:pt>
          <cx:pt idx="1631">0.015625</cx:pt>
          <cx:pt idx="1632">-0.0076923076923099999</cx:pt>
          <cx:pt idx="1633">-0.023255813953500001</cx:pt>
          <cx:pt idx="1634">-0.031746031745999999</cx:pt>
          <cx:pt idx="1635">0</cx:pt>
          <cx:pt idx="1636">-0.032786885245899997</cx:pt>
          <cx:pt idx="1637">0</cx:pt>
          <cx:pt idx="1638">0.025423728813599999</cx:pt>
          <cx:pt idx="1639">0.016528925619799999</cx:pt>
          <cx:pt idx="1640">-0.0081300813008099992</cx:pt>
          <cx:pt idx="1641">0</cx:pt>
          <cx:pt idx="1642">-0.016393442623</cx:pt>
          <cx:pt idx="1643">0.025000000000000001</cx:pt>
          <cx:pt idx="1644">0</cx:pt>
          <cx:pt idx="1645">-0.032520325203299998</cx:pt>
          <cx:pt idx="1646">0.0067226890756300001</cx:pt>
          <cx:pt idx="1647">0.010016694490799999</cx:pt>
          <cx:pt idx="1648">-0.0082644628099199993</cx:pt>
          <cx:pt idx="1649">0</cx:pt>
          <cx:pt idx="1650">-0.0083333333333300008</cx:pt>
          <cx:pt idx="1651">0.0084033613445400005</cx:pt>
          <cx:pt idx="1652">0</cx:pt>
          <cx:pt idx="1653">-0.025000000000000001</cx:pt>
          <cx:pt idx="1654">0.017094017093999998</cx:pt>
          <cx:pt idx="1655">0.016806722689099999</cx:pt>
          <cx:pt idx="1656">0.0082644628099199993</cx:pt>
          <cx:pt idx="1657">0.016393442623</cx:pt>
          <cx:pt idx="1658">0.056451612903199999</cx:pt>
          <cx:pt idx="1659">0</cx:pt>
          <cx:pt idx="1660">0.0076335877862599997</cx:pt>
          <cx:pt idx="1661">0.030303030303000002</cx:pt>
          <cx:pt idx="1662">0.014705882352899999</cx:pt>
          <cx:pt idx="1663">-0.0217391304348</cx:pt>
          <cx:pt idx="1664">-0.014814814814800001</cx:pt>
          <cx:pt idx="1665">-0.0075187969924800004</cx:pt>
          <cx:pt idx="1666">0.0075757575757600002</cx:pt>
          <cx:pt idx="1667">0.015037593985</cx:pt>
          <cx:pt idx="1668">0.0074074074074100002</cx:pt>
          <cx:pt idx="1669">0</cx:pt>
          <cx:pt idx="1670">0.044117647058800002</cx:pt>
          <cx:pt idx="1671">0.042253521126800003</cx:pt>
          <cx:pt idx="1672">0</cx:pt>
          <cx:pt idx="1673">-0.033783783783800002</cx:pt>
          <cx:pt idx="1674">-0.020979020979</cx:pt>
          <cx:pt idx="1675">0.0142857142857</cx:pt>
          <cx:pt idx="1676">-0.0140845070423</cx:pt>
          <cx:pt idx="1677">0.064285714285699999</cx:pt>
          <cx:pt idx="1678">0.10067114094</cx:pt>
          <cx:pt idx="1679">0.00609756097561</cx:pt>
          <cx:pt idx="1680">-0.0060606060606100002</cx:pt>
          <cx:pt idx="1681">-0.018292682926799999</cx:pt>
          <cx:pt idx="1682">-0.024844720496900001</cx:pt>
          <cx:pt idx="1683">-0.019108280254799999</cx:pt>
          <cx:pt idx="1684">0.025974025974</cx:pt>
          <cx:pt idx="1685">0.025316455696199999</cx:pt>
          <cx:pt idx="1686">0</cx:pt>
          <cx:pt idx="1687">-0.0061728395061700003</cx:pt>
          <cx:pt idx="1688">0.012422360248400001</cx:pt>
          <cx:pt idx="1689">0.0061349693251500003</cx:pt>
          <cx:pt idx="1690">0.024390243902400001</cx:pt>
          <cx:pt idx="1691">-0.017857142857100002</cx:pt>
          <cx:pt idx="1692">0.012121212121200001</cx:pt>
          <cx:pt idx="1693">0.035928143712600003</cx:pt>
          <cx:pt idx="1694">-0.028901734104000001</cx:pt>
          <cx:pt idx="1695">-0.0119047619048</cx:pt>
          <cx:pt idx="1696">0.036144578313300001</cx:pt>
          <cx:pt idx="1697">-0.011627906976700001</cx:pt>
          <cx:pt idx="1698">-0.011764705882400001</cx:pt>
          <cx:pt idx="1699">0</cx:pt>
          <cx:pt idx="1700">0.0059523809523799997</cx:pt>
          <cx:pt idx="1701">-0.0130177514793</cx:pt>
          <cx:pt idx="1702">0.043165467625899998</cx:pt>
          <cx:pt idx="1703">0.051724137931000003</cx:pt>
          <cx:pt idx="1704">0</cx:pt>
          <cx:pt idx="1705">0.054644808743199998</cx:pt>
          <cx:pt idx="1706">-0.0155440414508</cx:pt>
          <cx:pt idx="1707">0.0210526315789</cx:pt>
          <cx:pt idx="1708">0</cx:pt>
          <cx:pt idx="1709">-0.0154639175258</cx:pt>
          <cx:pt idx="1710">-0.031413612565399998</cx:pt>
          <cx:pt idx="1711">0</cx:pt>
          <cx:pt idx="1712">0.037837837837800002</cx:pt>
          <cx:pt idx="1713">0.025000000000000001</cx:pt>
          <cx:pt idx="1714">-0.0193089430894</cx:pt>
          <cx:pt idx="1715">-0.0103626943005</cx:pt>
          <cx:pt idx="1716">-0.0104712041885</cx:pt>
          <cx:pt idx="1717">-0.015873015872999999</cx:pt>
          <cx:pt idx="1718">-0.010752688171999999</cx:pt>
          <cx:pt idx="1719">0.0054347826087000001</cx:pt>
          <cx:pt idx="1720">0</cx:pt>
          <cx:pt idx="1721">-0.037837837837800002</cx:pt>
          <cx:pt idx="1722">-0.0224719101124</cx:pt>
          <cx:pt idx="1723">-0.0057471264367800002</cx:pt>
          <cx:pt idx="1724">0.028901734104000001</cx:pt>
          <cx:pt idx="1725">0.0056179775280900002</cx:pt>
          <cx:pt idx="1726">-0.027932960893899999</cx:pt>
          <cx:pt idx="1727">0.0114942528736</cx:pt>
          <cx:pt idx="1728">0.034090909090899998</cx:pt>
          <cx:pt idx="1729">0.016483516483500001</cx:pt>
          <cx:pt idx="1730">0.032432432432400002</cx:pt>
          <cx:pt idx="1731">0.047120418848200001</cx:pt>
          <cx:pt idx="1732">-0.025000000000000001</cx:pt>
          <cx:pt idx="1733">-0.020512820512800001</cx:pt>
          <cx:pt idx="1734">0.036649214659700002</cx:pt>
          <cx:pt idx="1735">-0.075757575757600004</cx:pt>
          <cx:pt idx="1736">0.021857923497300001</cx:pt>
          <cx:pt idx="1737">-0.048128342246000003</cx:pt>
          <cx:pt idx="1738">-0.0112359550562</cx:pt>
          <cx:pt idx="1739">0.011363636363600001</cx:pt>
          <cx:pt idx="1740">0.0056179775280900002</cx:pt>
          <cx:pt idx="1741">0.022346368715099998</cx:pt>
          <cx:pt idx="1742">0.010928961748600001</cx:pt>
          <cx:pt idx="1743">0.021621621621600001</cx:pt>
          <cx:pt idx="1744">-0.015873015872999999</cx:pt>
          <cx:pt idx="1745">0.010752688171999999</cx:pt>
          <cx:pt idx="1746">0.010638297872299999</cx:pt>
          <cx:pt idx="1747">0</cx:pt>
          <cx:pt idx="1748">0.031578947368400001</cx:pt>
          <cx:pt idx="1749">0.0051020408163299997</cx:pt>
          <cx:pt idx="1750">0.010152284264</cx:pt>
          <cx:pt idx="1751">-0.0050251256281400002</cx:pt>
          <cx:pt idx="1752">-0.020202020202000001</cx:pt>
          <cx:pt idx="1753">-0.00515463917526</cx:pt>
          <cx:pt idx="1754">0.0103626943005</cx:pt>
          <cx:pt idx="1755">0.0051282051282100002</cx:pt>
          <cx:pt idx="1756">-0.0051020408163299997</cx:pt>
          <cx:pt idx="1757">0.025641025641000001</cx:pt>
          <cx:pt idx="1758">0</cx:pt>
          <cx:pt idx="1759">-0.025000000000000001</cx:pt>
          <cx:pt idx="1760">0</cx:pt>
          <cx:pt idx="1761">-0.020512820512800001</cx:pt>
          <cx:pt idx="1762">-0.0052356020942400001</cx:pt>
          <cx:pt idx="1763">0.0105263157895</cx:pt>
          <cx:pt idx="1764">0</cx:pt>
          <cx:pt idx="1765">0.0052083333333299998</cx:pt>
          <cx:pt idx="1766">-0.00518134715026</cx:pt>
          <cx:pt idx="1767">0</cx:pt>
          <cx:pt idx="1768">-0.015625</cx:pt>
          <cx:pt idx="1769">0.010582010582</cx:pt>
          <cx:pt idx="1770">0.026178010471200001</cx:pt>
          <cx:pt idx="1771">-0.040816326530600001</cx:pt>
          <cx:pt idx="1772">0</cx:pt>
          <cx:pt idx="1773">0</cx:pt>
          <cx:pt idx="1774">-0.026595744680900001</cx:pt>
          <cx:pt idx="1775">0.0010928961748600001</cx:pt>
          <cx:pt idx="1776">0</cx:pt>
          <cx:pt idx="1777">0.0043668122270700003</cx:pt>
          <cx:pt idx="1778">0</cx:pt>
          <cx:pt idx="1779">-0.011956521739099999</cx:pt>
          <cx:pt idx="1780">-0.015401540154</cx:pt>
          <cx:pt idx="1781">0.0055865921787700001</cx:pt>
          <cx:pt idx="1782">-0.027777777777800002</cx:pt>
          <cx:pt idx="1783">0.022857142857099999</cx:pt>
          <cx:pt idx="1784">-0.011173184357499999</cx:pt>
          <cx:pt idx="1785">0.033898305084700001</cx:pt>
          <cx:pt idx="1786">-0.032786885245899997</cx:pt>
          <cx:pt idx="1787">0.0112994350282</cx:pt>
          <cx:pt idx="1788">0.044692737430199997</cx:pt>
          <cx:pt idx="1789">0.0053475935828899996</cx:pt>
          <cx:pt idx="1790">-0.0021276595744699998</cx:pt>
          <cx:pt idx="1791">-0.045842217483999997</cx:pt>
          <cx:pt idx="1792">0.011173184357499999</cx:pt>
          <cx:pt idx="1793">-0.033149171270700002</cx:pt>
          <cx:pt idx="1794">-0.062857142857100007</cx:pt>
          <cx:pt idx="1795">0.00609756097561</cx:pt>
          <cx:pt idx="1796">-0.012121212121200001</cx:pt>
          <cx:pt idx="1797">-0.0061349693251500003</cx:pt>
          <cx:pt idx="1798">0.018518518518500001</cx:pt>
          <cx:pt idx="1799">0.0060606060606100002</cx:pt>
          <cx:pt idx="1800">-0.018072289156599999</cx:pt>
          <cx:pt idx="1801">0</cx:pt>
          <cx:pt idx="1802">-0.024539877300600001</cx:pt>
          <cx:pt idx="1803">-0.0062893081761000004</cx:pt>
          <cx:pt idx="1804">0.025316455696199999</cx:pt>
          <cx:pt idx="1805">0</cx:pt>
          <cx:pt idx="1806">0.0123456790123</cx:pt>
          <cx:pt idx="1807">-0.018292682926799999</cx:pt>
          <cx:pt idx="1808">0.0186335403727</cx:pt>
          <cx:pt idx="1809">0.0121951219512</cx:pt>
          <cx:pt idx="1810">0.0481927710843</cx:pt>
          <cx:pt idx="1811">0</cx:pt>
          <cx:pt idx="1812">-0.0057471264367800002</cx:pt>
          <cx:pt idx="1813">-0.0150289017341</cx:pt>
          <cx:pt idx="1814">-0.00234741784038</cx:pt>
          <cx:pt idx="1815">-0.011764705882400001</cx:pt>
          <cx:pt idx="1816">-0.0119047619048</cx:pt>
          <cx:pt idx="1817">0.0060240963855399997</cx:pt>
          <cx:pt idx="1818">-0.0059880239520999998</cx:pt>
          <cx:pt idx="1819">-0.0060240963855399997</cx:pt>
          <cx:pt idx="1820">-0.024242424242400001</cx:pt>
          <cx:pt idx="1821">-0.012422360248400001</cx:pt>
          <cx:pt idx="1822">-0.012578616352200001</cx:pt>
          <cx:pt idx="1823">0.031847133758000003</cx:pt>
          <cx:pt idx="1824">0.0061728395061700003</cx:pt>
          <cx:pt idx="1825">-0.0061349693251500003</cx:pt>
          <cx:pt idx="1826">0</cx:pt>
          <cx:pt idx="1827">-0.0061728395061700003</cx:pt>
          <cx:pt idx="1828">0.024844720496900001</cx:pt>
          <cx:pt idx="1829">0.024242424242400001</cx:pt>
          <cx:pt idx="1830">0.011834319526600001</cx:pt>
          <cx:pt idx="1831">-0.035087719298200003</cx:pt>
          <cx:pt idx="1832">0.012121212121200001</cx:pt>
          <cx:pt idx="1833">0.0059880239520999998</cx:pt>
          <cx:pt idx="1834">0</cx:pt>
          <cx:pt idx="1835">-0.0297619047619</cx:pt>
          <cx:pt idx="1836">-0.030674846625800001</cx:pt>
          <cx:pt idx="1837">-0.012658227848099999</cx:pt>
          <cx:pt idx="1838">-0.00641025641026</cx:pt>
          <cx:pt idx="1839">0.0064516129032300001</cx:pt>
          <cx:pt idx="1840">0.00641025641026</cx:pt>
          <cx:pt idx="1841">0.019108280254799999</cx:pt>
          <cx:pt idx="1842">-0.012500000000000001</cx:pt>
          <cx:pt idx="1843">0.0063291139240499996</cx:pt>
          <cx:pt idx="1844">0</cx:pt>
          <cx:pt idx="1845">-0.012578616352200001</cx:pt>
          <cx:pt idx="1846">-0.0127388535032</cx:pt>
          <cx:pt idx="1847">0.025806451612899999</cx:pt>
          <cx:pt idx="1848">0</cx:pt>
          <cx:pt idx="1849">0.012578616352200001</cx:pt>
          <cx:pt idx="1850">0</cx:pt>
          <cx:pt idx="1851">-0.0062111801242199999</cx:pt>
          <cx:pt idx="1852">-0.012500000000000001</cx:pt>
          <cx:pt idx="1853">-0.037974683544300003</cx:pt>
          <cx:pt idx="1854">-0.039473684210500001</cx:pt>
          <cx:pt idx="1855">0</cx:pt>
          <cx:pt idx="1856">0.00684931506849</cx:pt>
          <cx:pt idx="1857">0.027210884353700001</cx:pt>
          <cx:pt idx="1858">0</cx:pt>
          <cx:pt idx="1859">0.0066225165562900003</cx:pt>
          <cx:pt idx="1860">-0.0065789473684200002</cx:pt>
          <cx:pt idx="1861">-0.0066225165562900003</cx:pt>
          <cx:pt idx="1862">0</cx:pt>
          <cx:pt idx="1863">-0.0066666666666700004</cx:pt>
          <cx:pt idx="1864">-0.0134228187919</cx:pt>
          <cx:pt idx="1865">-0.0068027210884400004</cx:pt>
          <cx:pt idx="1866">-0.013698630137</cx:pt>
          <cx:pt idx="1867">-0.027777777777800002</cx:pt>
          <cx:pt idx="1868">-0.0071428571428599997</cx:pt>
          <cx:pt idx="1869">0</cx:pt>
          <cx:pt idx="1870">-0.0071942446043200001</cx:pt>
          <cx:pt idx="1871">-0.014492753623200001</cx:pt>
          <cx:pt idx="1872">0.014705882352899999</cx:pt>
          <cx:pt idx="1873">-0.028985507246400002</cx:pt>
          <cx:pt idx="1874">0.022388059701499999</cx:pt>
          <cx:pt idx="1875">-0.029197080292000001</cx:pt>
          <cx:pt idx="1876">-0.0300751879699</cx:pt>
          <cx:pt idx="1877">-0.069767441860500004</cx:pt>
          <cx:pt idx="1878">0.0083333333333300008</cx:pt>
          <cx:pt idx="1879">0.033057851239700002</cx:pt>
          <cx:pt idx="1880">-0.024</cx:pt>
          <cx:pt idx="1881">0</cx:pt>
          <cx:pt idx="1882">-0.0081967213114800003</cx:pt>
          <cx:pt idx="1883">0.0082644628099199993</cx:pt>
          <cx:pt idx="1884">-0.016393442623</cx:pt>
          <cx:pt idx="1885">0</cx:pt>
          <cx:pt idx="1886">0.025000000000000001</cx:pt>
          <cx:pt idx="1887">-0.0081300813008099992</cx:pt>
          <cx:pt idx="1888">-0.049180327868900003</cx:pt>
          <cx:pt idx="1889">0.034482758620700001</cx:pt>
          <cx:pt idx="1890">0.050000000000000003</cx:pt>
          <cx:pt idx="1891">0.015873015872999999</cx:pt>
          <cx:pt idx="1892">0</cx:pt>
          <cx:pt idx="1893">0.015625</cx:pt>
          <cx:pt idx="1894">-0.0076923076923099999</cx:pt>
          <cx:pt idx="1895">0.023255813953500001</cx:pt>
          <cx:pt idx="1896">0</cx:pt>
          <cx:pt idx="1897">0.015151515151500001</cx:pt>
          <cx:pt idx="1898">0.00149253731343</cx:pt>
          <cx:pt idx="1899">0.020864381520099999</cx:pt>
          <cx:pt idx="1900">-0.014598540146</cx:pt>
          <cx:pt idx="1901">0</cx:pt>
          <cx:pt idx="1902">-0.014814814814800001</cx:pt>
          <cx:pt idx="1903">-0.0075187969924800004</cx:pt>
          <cx:pt idx="1904">0.022727272727300001</cx:pt>
          <cx:pt idx="1905">0</cx:pt>
          <cx:pt idx="1906">0.0074074074074100002</cx:pt>
          <cx:pt idx="1907">0.0073529411764700001</cx:pt>
          <cx:pt idx="1908">0</cx:pt>
          <cx:pt idx="1909">-0.049635036496399998</cx:pt>
          <cx:pt idx="1910">-0.024577572964699999</cx:pt>
          <cx:pt idx="1911">0.0157480314961</cx:pt>
          <cx:pt idx="1912">0</cx:pt>
          <cx:pt idx="1913">-0.023255813953500001</cx:pt>
          <cx:pt idx="1914">0.063492063492100001</cx:pt>
          <cx:pt idx="1915">0</cx:pt>
          <cx:pt idx="1916">-0.00746268656716</cx:pt>
          <cx:pt idx="1917">0</cx:pt>
          <cx:pt idx="1918">-0.0300751879699</cx:pt>
          <cx:pt idx="1919">0</cx:pt>
          <cx:pt idx="1920">0.023255813953500001</cx:pt>
          <cx:pt idx="1921">-0.022727272727300001</cx:pt>
          <cx:pt idx="1922">0.0077519379845000002</cx:pt>
          <cx:pt idx="1923">0.0076923076923099999</cx:pt>
          <cx:pt idx="1924">-0.0152671755725</cx:pt>
          <cx:pt idx="1925">0.0077519379845000002</cx:pt>
          <cx:pt idx="1926">0.023076923076899999</cx:pt>
          <cx:pt idx="1927">0.0225563909774</cx:pt>
          <cx:pt idx="1928">0.014705882352899999</cx:pt>
          <cx:pt idx="1929">0.0072463768115899998</cx:pt>
          <cx:pt idx="1930">0.014388489208599999</cx:pt>
          <cx:pt idx="1931">-0.0141843971631</cx:pt>
          <cx:pt idx="1932">-0.014388489208599999</cx:pt>
          <cx:pt idx="1933">0</cx:pt>
          <cx:pt idx="1934">0.0510948905109</cx:pt>
          <cx:pt idx="1935">0.0069444444444399997</cx:pt>
          <cx:pt idx="1936">-0.020689655172399998</cx:pt>
          <cx:pt idx="1937">0.049295774647899998</cx:pt>
          <cx:pt idx="1938">0.0067114093959699996</cx:pt>
          <cx:pt idx="1939">0.02</cx:pt>
          <cx:pt idx="1940">-0.00653594771242</cx:pt>
          <cx:pt idx="1941">-0.0065789473684200002</cx:pt>
          <cx:pt idx="1942">0.0066225165562900003</cx:pt>
          <cx:pt idx="1943">0.039473684210500001</cx:pt>
          <cx:pt idx="1944">0.069620253164599993</cx:pt>
          <cx:pt idx="1945">-0.011834319526600001</cx:pt>
          <cx:pt idx="1946">-0.059880239521000002</cx:pt>
          <cx:pt idx="1947">-0.0127388535032</cx:pt>
          <cx:pt idx="1948">-0.058064516129000002</cx:pt>
          <cx:pt idx="1949">-0.00684931506849</cx:pt>
          <cx:pt idx="1950">-0.027586206896600001</cx:pt>
          <cx:pt idx="1951">0.049645390070899999</cx:pt>
          <cx:pt idx="1952">0.020270270270300001</cx:pt>
          <cx:pt idx="1953">-0.0132450331126</cx:pt>
          <cx:pt idx="1954">0.046979865771800002</cx:pt>
          <cx:pt idx="1955">0.0128205128205</cx:pt>
          <cx:pt idx="1956">-0.025316455696199999</cx:pt>
          <cx:pt idx="1957">0.019480519480499999</cx:pt>
          <cx:pt idx="1958">0</cx:pt>
          <cx:pt idx="1959">-0.038216560509599998</cx:pt>
          <cx:pt idx="1960">0</cx:pt>
          <cx:pt idx="1961">-0.0132450331126</cx:pt>
          <cx:pt idx="1962">0.0536912751678</cx:pt>
          <cx:pt idx="1963">-0.0127388535032</cx:pt>
          <cx:pt idx="1964">0</cx:pt>
          <cx:pt idx="1965">0.0129032258065</cx:pt>
          <cx:pt idx="1966">-0.0063694267515900004</cx:pt>
          <cx:pt idx="1967">0.032051282051299999</cx:pt>
          <cx:pt idx="1968">0</cx:pt>
          <cx:pt idx="1969">-0.0062111801242199999</cx:pt>
          <cx:pt idx="1970">-0.03125</cx:pt>
          <cx:pt idx="1971">0.0129032258065</cx:pt>
          <cx:pt idx="1972">0</cx:pt>
          <cx:pt idx="1973">0.040764331210199997</cx:pt>
          <cx:pt idx="1974">0.015911872705</cx:pt>
          <cx:pt idx="1975">0</cx:pt>
          <cx:pt idx="1976">-0.018072289156599999</cx:pt>
          <cx:pt idx="1977">0.0147239263804</cx:pt>
          <cx:pt idx="1978">0.0036275695284199998</cx:pt>
          <cx:pt idx="1979">0.024096385542200002</cx:pt>
          <cx:pt idx="1980">0.029411764705900002</cx:pt>
          <cx:pt idx="1981">0.011428571428599999</cx:pt>
          <cx:pt idx="1982">0.0135593220339</cx:pt>
          <cx:pt idx="1983">-0.018952062430299999</cx:pt>
          <cx:pt idx="1984">0.00568181818182</cx:pt>
          <cx:pt idx="1985">0</cx:pt>
          <cx:pt idx="1986">-0.022598870056499999</cx:pt>
          <cx:pt idx="1987">-0.028901734104000001</cx:pt>
          <cx:pt idx="1988">0.0297619047619</cx:pt>
          <cx:pt idx="1989">0.023121387283199998</cx:pt>
          <cx:pt idx="1990">0</cx:pt>
          <cx:pt idx="1991">-0.0112994350282</cx:pt>
          <cx:pt idx="1992">0</cx:pt>
          <cx:pt idx="1993">0.0057142857142899999</cx:pt>
          <cx:pt idx="1994">-0.085227272727300005</cx:pt>
          <cx:pt idx="1995">0</cx:pt>
          <cx:pt idx="1996">0.0062111801242199999</cx:pt>
          <cx:pt idx="1997">0.0123456790123</cx:pt>
          <cx:pt idx="1998">0</cx:pt>
          <cx:pt idx="1999">-0.018292682926799999</cx:pt>
          <cx:pt idx="2000">0</cx:pt>
          <cx:pt idx="2001">0</cx:pt>
          <cx:pt idx="2002">-0.0062111801242199999</cx:pt>
          <cx:pt idx="2003">0</cx:pt>
          <cx:pt idx="2004">0</cx:pt>
          <cx:pt idx="2005">-0.012500000000000001</cx:pt>
          <cx:pt idx="2006">-0.0063291139240499996</cx:pt>
          <cx:pt idx="2007">0.019108280254799999</cx:pt>
          <cx:pt idx="2008">0.012500000000000001</cx:pt>
          <cx:pt idx="2009">0.018518518518500001</cx:pt>
          <cx:pt idx="2010">0</cx:pt>
          <cx:pt idx="2011">-0.012121212121200001</cx:pt>
          <cx:pt idx="2012">0</cx:pt>
          <cx:pt idx="2013">-0.0061349693251500003</cx:pt>
          <cx:pt idx="2014">-0.0123456790123</cx:pt>
          <cx:pt idx="2015">-0.012500000000000001</cx:pt>
          <cx:pt idx="2016">-0.0063291139240499996</cx:pt>
          <cx:pt idx="2017">0.0127388535032</cx:pt>
          <cx:pt idx="2018">-0.012578616352200001</cx:pt>
          <cx:pt idx="2019">0</cx:pt>
          <cx:pt idx="2020">-0.0063694267515900004</cx:pt>
          <cx:pt idx="2021">0.00641025641026</cx:pt>
          <cx:pt idx="2022">0.0063694267515900004</cx:pt>
          <cx:pt idx="2023">-0.0063291139240499996</cx:pt>
          <cx:pt idx="2024">0</cx:pt>
          <cx:pt idx="2025">0.0063694267515900004</cx:pt>
          <cx:pt idx="2026">0.0189873417722</cx:pt>
          <cx:pt idx="2027">0.0062111801242199999</cx:pt>
          <cx:pt idx="2028">0.030864197530900001</cx:pt>
          <cx:pt idx="2029">0</cx:pt>
          <cx:pt idx="2030">-0.0119760479042</cx:pt>
          <cx:pt idx="2031">-0.012121212121200001</cx:pt>
          <cx:pt idx="2032">0.061349693251499998</cx:pt>
          <cx:pt idx="2033">-0.017341040462399999</cx:pt>
          <cx:pt idx="2034">0</cx:pt>
          <cx:pt idx="2035">-0.011764705882400001</cx:pt>
          <cx:pt idx="2036">-0.0119047619048</cx:pt>
          <cx:pt idx="2037">0.0060240963855399997</cx:pt>
          <cx:pt idx="2038">0.017964071856300001</cx:pt>
          <cx:pt idx="2039">0</cx:pt>
          <cx:pt idx="2040">0.017647058823500001</cx:pt>
          <cx:pt idx="2041">-0.017341040462399999</cx:pt>
          <cx:pt idx="2042">-0.0094117647058799998</cx:pt>
          <cx:pt idx="2043">-0.026128266033299999</cx:pt>
          <cx:pt idx="2044">-0.018292682926799999</cx:pt>
          <cx:pt idx="2045">-0.012422360248400001</cx:pt>
          <cx:pt idx="2046">-0.0062893081761000004</cx:pt>
          <cx:pt idx="2047">0.025316455696199999</cx:pt>
          <cx:pt idx="2048">0.037037037037000002</cx:pt>
          <cx:pt idx="2049">0.017857142857100002</cx:pt>
          <cx:pt idx="2050">0.017543859649100001</cx:pt>
          <cx:pt idx="2051">-0.074712643678200005</cx:pt>
          <cx:pt idx="2052">0.031055900621099999</cx:pt>
          <cx:pt idx="2053">-0.018072289156599999</cx:pt>
          <cx:pt idx="2054">0</cx:pt>
          <cx:pt idx="2055">-0.018404907975499998</cx:pt>
          <cx:pt idx="2056">0</cx:pt>
          <cx:pt idx="2057">0.012500000000000001</cx:pt>
          <cx:pt idx="2058">0.0061728395061700003</cx:pt>
          <cx:pt idx="2059">-0.0061349693251500003</cx:pt>
          <cx:pt idx="2060">-0.0061728395061700003</cx:pt>
          <cx:pt idx="2061">-0.012422360248400001</cx:pt>
          <cx:pt idx="2062">0</cx:pt>
          <cx:pt idx="2063">0.0062893081761000004</cx:pt>
          <cx:pt idx="2064">-0.0062500000000000003</cx:pt>
          <cx:pt idx="2065">-0.012578616352200001</cx:pt>
          <cx:pt idx="2066">-0.019108280254799999</cx:pt>
          <cx:pt idx="2067">-0.0103896103896</cx:pt>
          <cx:pt idx="2068">-0.048556430446199998</cx:pt>
          <cx:pt idx="2069">-0.020689655172399998</cx:pt>
          <cx:pt idx="2070">0.0140845070423</cx:pt>
          <cx:pt idx="2071">0.0069444444444399997</cx:pt>
          <cx:pt idx="2072">0.0068965517241399996</cx:pt>
          <cx:pt idx="2073">0.013698630137</cx:pt>
          <cx:pt idx="2074">0.0067567567567600002</cx:pt>
          <cx:pt idx="2075">-0.033557046979900002</cx:pt>
          <cx:pt idx="2076">0.0069444444444399997</cx:pt>
          <cx:pt idx="2077">0.020689655172399998</cx:pt>
          <cx:pt idx="2078">-0.020270270270300001</cx:pt>
          <cx:pt idx="2079">0.034482758620700001</cx:pt>
          <cx:pt idx="2080">0.0066666666666700004</cx:pt>
          <cx:pt idx="2081">0.0198675496689</cx:pt>
          <cx:pt idx="2082">-0.012987012987</cx:pt>
          <cx:pt idx="2083">0</cx:pt>
          <cx:pt idx="2084">-0.013157894736799999</cx:pt>
          <cx:pt idx="2085">-0.0133333333333</cx:pt>
          <cx:pt idx="2086">-0.013513513513500001</cx:pt>
          <cx:pt idx="2087">0.013698630137</cx:pt>
          <cx:pt idx="2088">-0.013513513513500001</cx:pt>
          <cx:pt idx="2089">-0.013698630137</cx:pt>
          <cx:pt idx="2090">0.034722222222199998</cx:pt>
          <cx:pt idx="2091">-0.0134228187919</cx:pt>
          <cx:pt idx="2092">0.0068027210884400004</cx:pt>
          <cx:pt idx="2093">0</cx:pt>
          <cx:pt idx="2094">-0.013513513513500001</cx:pt>
          <cx:pt idx="2095">-0.013698630137</cx:pt>
          <cx:pt idx="2096">0.013888888888900001</cx:pt>
          <cx:pt idx="2097">0</cx:pt>
          <cx:pt idx="2098">0.013698630137</cx:pt>
          <cx:pt idx="2099">-0.027027027027000002</cx:pt>
          <cx:pt idx="2100">0.0069444444444399997</cx:pt>
          <cx:pt idx="2101">0</cx:pt>
          <cx:pt idx="2102">0.013793103448300001</cx:pt>
          <cx:pt idx="2103">0.047619047619000002</cx:pt>
          <cx:pt idx="2104">0.045454545454499999</cx:pt>
          <cx:pt idx="2105">0</cx:pt>
          <cx:pt idx="2106">0</cx:pt>
          <cx:pt idx="2107">-0.012422360248400001</cx:pt>
          <cx:pt idx="2108">-0.0062893081761000004</cx:pt>
          <cx:pt idx="2109">0.0063291139240499996</cx:pt>
          <cx:pt idx="2110">0.0062893081761000004</cx:pt>
          <cx:pt idx="2111">-0.012500000000000001</cx:pt>
          <cx:pt idx="2112">0.025316455696199999</cx:pt>
          <cx:pt idx="2113">-0.0123456790123</cx:pt>
          <cx:pt idx="2114">-0.03125</cx:pt>
          <cx:pt idx="2115">-0.045161290322600002</cx:pt>
          <cx:pt idx="2116">-0.013513513513500001</cx:pt>
          <cx:pt idx="2117">0.013698630137</cx:pt>
          <cx:pt idx="2118">0.094594594594599998</cx:pt>
          <cx:pt idx="2119">0.0061728395061700003</cx:pt>
          <cx:pt idx="2120">-0.0061349693251500003</cx:pt>
          <cx:pt idx="2121">-0.0061728395061700003</cx:pt>
          <cx:pt idx="2122">0.0062111801242199999</cx:pt>
          <cx:pt idx="2123">-0.0037037037037000002</cx:pt>
          <cx:pt idx="2124">0.0099132589838900002</cx:pt>
          <cx:pt idx="2125">0.0368098159509</cx:pt>
          <cx:pt idx="2126">-0.0177514792899</cx:pt>
          <cx:pt idx="2127">0.10843373494</cx:pt>
          <cx:pt idx="2128">0.092391304347800005</cx:pt>
          <cx:pt idx="2129">-0.039800995024899997</cx:pt>
          <cx:pt idx="2130">0.025906735751300002</cx:pt>
          <cx:pt idx="2131">0.082828282828300001</cx:pt>
          <cx:pt idx="2132">-0.015858208955200001</cx:pt>
          <cx:pt idx="2133">0.0284360189573</cx:pt>
          <cx:pt idx="2134">0.0138248847926</cx:pt>
          <cx:pt idx="2135">0.0045454545454500003</cx:pt>
          <cx:pt idx="2136">-0.0090497737556600004</cx:pt>
          <cx:pt idx="2137">0.0091324200913200006</cx:pt>
          <cx:pt idx="2138">0</cx:pt>
          <cx:pt idx="2139">0</cx:pt>
          <cx:pt idx="2140">0.027149321266999999</cx:pt>
          <cx:pt idx="2141">0.066079295154199996</cx:pt>
          <cx:pt idx="2142">0.033057851239700002</cx:pt>
          <cx:pt idx="2143">0</cx:pt>
          <cx:pt idx="2144">0.064000000000000001</cx:pt>
          <cx:pt idx="2145">-0.0112781954887</cx:pt>
          <cx:pt idx="2146">-0.0266159695817</cx:pt>
          <cx:pt idx="2147">-0.01953125</cx:pt>
          <cx:pt idx="2148">-0.055776892430299999</cx:pt>
          <cx:pt idx="2149">-0.042194092826999999</cx:pt>
          <cx:pt idx="2150">0.044052863436100001</cx:pt>
          <cx:pt idx="2151">-0.0168776371308</cx:pt>
          <cx:pt idx="2152">0.00429184549356</cx:pt>
          <cx:pt idx="2153">0.0085470085470099998</cx:pt>
          <cx:pt idx="2154">0.016949152542399998</cx:pt>
          <cx:pt idx="2155">-0.016666666666700001</cx:pt>
          <cx:pt idx="2156">-0.0127118644068</cx:pt>
          <cx:pt idx="2157">-0.034334763948499998</cx:pt>
          <cx:pt idx="2158">-0.0133333333333</cx:pt>
          <cx:pt idx="2159">0.036936936936899999</cx:pt>
          <cx:pt idx="2160">0.0208514335361</cx:pt>
          <cx:pt idx="2161">-0.0042553191489399997</cx:pt>
          <cx:pt idx="2162">0</cx:pt>
          <cx:pt idx="2163">-0.042735042734999999</cx:pt>
          <cx:pt idx="2164">0.017857142857100002</cx:pt>
          <cx:pt idx="2165">0.065789473684200003</cx:pt>
          <cx:pt idx="2166">0.037037037037000002</cx:pt>
          <cx:pt idx="2167">0.0079365079365100004</cx:pt>
          <cx:pt idx="2168">-0.0078740157480300006</cx:pt>
          <cx:pt idx="2169">-0.031746031745999999</cx:pt>
          <cx:pt idx="2170">-0.0204918032787</cx:pt>
          <cx:pt idx="2171">0.10460251046000001</cx:pt>
          <cx:pt idx="2172">0.0075757575757600002</cx:pt>
          <cx:pt idx="2173">0.0300751879699</cx:pt>
          <cx:pt idx="2174">-0.0138686131387</cx:pt>
          <cx:pt idx="2175">-0.0229459659511</cx:pt>
          <cx:pt idx="2176">-0.0606060606061</cx:pt>
          <cx:pt idx="2177">0.032258064516099999</cx:pt>
          <cx:pt idx="2178">0.01171875</cx:pt>
          <cx:pt idx="2179">-0.092664092664100001</cx:pt>
          <cx:pt idx="2180">-0.025531914893599999</cx:pt>
          <cx:pt idx="2181">0.074235807860299999</cx:pt>
          <cx:pt idx="2182">0</cx:pt>
          <cx:pt idx="2183">-0.056910569105699998</cx:pt>
          <cx:pt idx="2184">-0.021551724137900002</cx:pt>
          <cx:pt idx="2185">0.026431718061699999</cx:pt>
          <cx:pt idx="2186">0.017167381974200001</cx:pt>
          <cx:pt idx="2187">0.025316455696199999</cx:pt>
          <cx:pt idx="2188">0.0082304526748999997</cx:pt>
          <cx:pt idx="2189">0.0040816326530600001</cx:pt>
          <cx:pt idx="2190">0.0081300813008099992</cx:pt>
          <cx:pt idx="2191">0.116935483871</cx:pt>
          <cx:pt idx="2192">-0.072202166065000004</cx:pt>
          <cx:pt idx="2193">0.0155642023346</cx:pt>
          <cx:pt idx="2194">-0.0268199233716</cx:pt>
          <cx:pt idx="2195">0.043307086614199998</cx:pt>
          <cx:pt idx="2196">-0.0075471698113200002</cx:pt>
          <cx:pt idx="2197">0.011406844106500001</cx:pt>
          <cx:pt idx="2198">0.0075187969924800004</cx:pt>
          <cx:pt idx="2199">-0.011194029850699999</cx:pt>
          <cx:pt idx="2200">0.0037735849056600001</cx:pt>
          <cx:pt idx="2201">-0.0225563909774</cx:pt>
          <cx:pt idx="2202">0</cx:pt>
          <cx:pt idx="2203">0.038461538461500001</cx:pt>
          <cx:pt idx="2204">-0.0037037037037000002</cx:pt>
          <cx:pt idx="2205">-0.037174721189600003</cx:pt>
          <cx:pt idx="2206">0.073359073359099997</cx:pt>
          <cx:pt idx="2207">-0.0035971223021600001</cx:pt>
          <cx:pt idx="2208">-0.0108303249097</cx:pt>
          <cx:pt idx="2209">0</cx:pt>
          <cx:pt idx="2210">0.032846715328499997</cx:pt>
          <cx:pt idx="2211">0.0035335689045900001</cx:pt>
          <cx:pt idx="2212">0.010563380281700001</cx:pt>
          <cx:pt idx="2213">0.038327526132400001</cx:pt>
          <cx:pt idx="2214">0.0268456375839</cx:pt>
          <cx:pt idx="2215">0.019607843137300001</cx:pt>
          <cx:pt idx="2216">0.137820512821</cx:pt>
          <cx:pt idx="2217">-0.042253521126800003</cx:pt>
          <cx:pt idx="2218">-0.023529411764700001</cx:pt>
          <cx:pt idx="2219">0.021084397590400001</cx:pt>
          <cx:pt idx="2220">0.020648848339299999</cx:pt>
          <cx:pt idx="2221">0.0520232400013</cx:pt>
          <cx:pt idx="2222">0.035714228806899999</cx:pt>
          <cx:pt idx="2223">-0.0132625994695</cx:pt>
          <cx:pt idx="2224">0.0376343548387</cx:pt>
          <cx:pt idx="2225">-0.010362643023999999</cx:pt>
          <cx:pt idx="2226">-0.079581151832500002</cx:pt>
          <cx:pt idx="2227">0.060864618885100003</cx:pt>
          <cx:pt idx="2228">-0.0026809651474500001</cx:pt>
          <cx:pt idx="2229">-0.0295699462366</cx:pt>
          <cx:pt idx="2230">0</cx:pt>
          <cx:pt idx="2231">0.0360111931308</cx:pt>
          <cx:pt idx="2232">0.036363527467200001</cx:pt>
          <cx:pt idx="2233">0.0206399391455</cx:pt>
          <cx:pt idx="2234">0.084428711606199996</cx:pt>
          <cx:pt idx="2235">-0.034965033334999999</cx:pt>
          <cx:pt idx="2236">0.0048308210226700003</cx:pt>
          <cx:pt idx="2237">0.081730821237100001</cx:pt>
          <cx:pt idx="2238">0.0066666666666700004</cx:pt>
          <cx:pt idx="2239">0.011037527593800001</cx:pt>
          <cx:pt idx="2240">-0.063318733624499995</cx:pt>
          <cx:pt idx="2241">0.046620044446599999</cx:pt>
          <cx:pt idx="2242">-0.095768458985799998</cx:pt>
          <cx:pt idx="2243">-0.066502367808000007</cx:pt>
          <cx:pt idx="2244">-0.050131976246300003</cx:pt>
          <cx:pt idx="2245">-0.0611111111111</cx:pt>
          <cx:pt idx="2246">0.076923136094700001</cx:pt>
          <cx:pt idx="2247">0.112637301503</cx:pt>
          <cx:pt idx="2248">-0.070617283950600004</cx:pt>
          <cx:pt idx="2249">-0.011689691817200001</cx:pt>
          <cx:pt idx="2250">-0.094086021505400005</cx:pt>
          <cx:pt idx="2251">0.12166172106799999</cx:pt>
          <cx:pt idx="2252">-0.058201111111099997</cx:pt>
          <cx:pt idx="2253">-0.075842588530499994</cx:pt>
          <cx:pt idx="2254">0.00303945270277</cx:pt>
          <cx:pt idx="2255">0.024242424242400001</cx:pt>
          <cx:pt idx="2256">0.065088757396399993</cx:pt>
          <cx:pt idx="2257">0.0055555555555600001</cx:pt>
          <cx:pt idx="2258">0</cx:pt>
          <cx:pt idx="2259">-0.046961325966900003</cx:pt>
          <cx:pt idx="2260">-0.0028984927536200001</cx:pt>
          <cx:pt idx="2261">0.031976684187399997</cx:pt>
          <cx:pt idx="2262">0.078873239436600004</cx:pt>
          <cx:pt idx="2263">-0.0182768146214</cx:pt>
          <cx:pt idx="2264">-0.055851013609099998</cx:pt>
          <cx:pt idx="2265">0</cx:pt>
          <cx:pt idx="2266">-0.0140845070423</cx:pt>
          <cx:pt idx="2267">0.0085714285714299995</cx:pt>
          <cx:pt idx="2268">-0.025495694050999999</cx:pt>
          <cx:pt idx="2269">-0.037790811756300002</cx:pt>
          <cx:pt idx="2270">0.057401876580199997</cx:pt>
          <cx:pt idx="2271">0.0057142857142899999</cx:pt>
          <cx:pt idx="2272">-0.0085226704545499996</cx:pt>
          <cx:pt idx="2273">0.031518565529000002</cx:pt>
          <cx:pt idx="2274">0.0250000555556</cx:pt>
          <cx:pt idx="2275">0.0054199455056900001</cx:pt>
          <cx:pt idx="2276">-0.035040379247500003</cx:pt>
          <cx:pt idx="2277">-0.0055866480446899996</cx:pt>
          <cx:pt idx="2278">-0.0028089327420700002</cx:pt>
          <cx:pt idx="2279">0.0371830985915</cx:pt>
          <cx:pt idx="2280">0.0048886474741999999</cx:pt>
          <cx:pt idx="2281">-0.035135135135099999</cx:pt>
          <cx:pt idx="2282">-0.0084033053221299996</cx:pt>
          <cx:pt idx="2283">-0.062146945641399998</cx:pt>
          <cx:pt idx="2284">-0.096385542168700003</cx:pt>
          <cx:pt idx="2285">-0.036666666666700001</cx:pt>
          <cx:pt idx="2286">-0.0069204152249100004</cx:pt>
          <cx:pt idx="2287">-0.052264808362400002</cx:pt>
          <cx:pt idx="2288">-0.033088235294100002</cx:pt>
          <cx:pt idx="2289">-0.062357414448700001</cx:pt>
          <cx:pt idx="2290">-0.042984590429799997</cx:pt>
          <cx:pt idx="2291">0</cx:pt>
          <cx:pt idx="2292">-0.063559322033899995</cx:pt>
          <cx:pt idx="2293">0.058823529411800003</cx:pt>
          <cx:pt idx="2294">-0.051282051282099998</cx:pt>
          <cx:pt idx="2295">0.085585585585600005</cx:pt>
          <cx:pt idx="2296">-0.012448132780100001</cx:pt>
          <cx:pt idx="2297">0.016806722689099999</cx:pt>
          <cx:pt idx="2298">0.020661157024799998</cx:pt>
          <cx:pt idx="2299">0.17004048583</cx:pt>
          <cx:pt idx="2300">0.0034602076124600001</cx:pt>
          <cx:pt idx="2301">-0.0034482758620699998</cx:pt>
          <cx:pt idx="2302">-0.065743944636699997</cx:pt>
          <cx:pt idx="2303">-0.040740740740699999</cx:pt>
          <cx:pt idx="2304">0.003861003861</cx:pt>
          <cx:pt idx="2305">0.0038461538461500001</cx:pt>
          <cx:pt idx="2306">0.0153256704981</cx:pt>
          <cx:pt idx="2307">0.052830188679200002</cx:pt>
          <cx:pt idx="2308">0.0179211469534</cx:pt>
          <cx:pt idx="2309">-0.0070422535211300003</cx:pt>
          <cx:pt idx="2310">-0.010638297872299999</cx:pt>
          <cx:pt idx="2311">-0.021505376344100002</cx:pt>
          <cx:pt idx="2312">-0.0036630036630000001</cx:pt>
          <cx:pt idx="2313">-0.016176470588200001</cx:pt>
          <cx:pt idx="2314">0.01644245142</cx:pt>
          <cx:pt idx="2315">0.011029411764700001</cx:pt>
          <cx:pt idx="2316">0.0109090909091</cx:pt>
          <cx:pt idx="2317">0</cx:pt>
          <cx:pt idx="2318">0.025179856115099999</cx:pt>
          <cx:pt idx="2319">-0.035087719298200003</cx:pt>
          <cx:pt idx="2320">0.018181818181800001</cx:pt>
          <cx:pt idx="2321">-0.032142857142900001</cx:pt>
          <cx:pt idx="2322">-0.0036900369003700002</cx:pt>
          <cx:pt idx="2323">-0.055555555555600003</cx:pt>
          <cx:pt idx="2324">-0.058823529411800003</cx:pt>
          <cx:pt idx="2325">-0.029166666666700002</cx:pt>
          <cx:pt idx="2326">0.090128755364800001</cx:pt>
          <cx:pt idx="2327">0.023622047244100001</cx:pt>
          <cx:pt idx="2328">-0.0153846153846</cx:pt>
          <cx:pt idx="2329">-0.015625</cx:pt>
          <cx:pt idx="2330">-0.067460317460299998</cx:pt>
          <cx:pt idx="2331">0</cx:pt>
          <cx:pt idx="2332">0.0042553191489399997</cx:pt>
          <cx:pt idx="2333">0</cx:pt>
          <cx:pt idx="2334">0</cx:pt>
          <cx:pt idx="2335">0.067796610169500005</cx:pt>
          <cx:pt idx="2336">-0.015873015872999999</cx:pt>
          <cx:pt idx="2337">0.0080645161290299992</cx:pt>
          <cx:pt idx="2338">0.02</cx:pt>
          <cx:pt idx="2339">0</cx:pt>
          <cx:pt idx="2340">0.0549019607843</cx:pt>
          <cx:pt idx="2341">-0.022304832713799998</cx:pt>
          <cx:pt idx="2342">0.034220532319399997</cx:pt>
          <cx:pt idx="2343">0.0073529411764700001</cx:pt>
          <cx:pt idx="2344">0</cx:pt>
          <cx:pt idx="2345">0.0072992700729900004</cx:pt>
          <cx:pt idx="2346">-0.049275362318800003</cx:pt>
          <cx:pt idx="2347">0.040396341463400001</cx:pt>
          <cx:pt idx="2348">0.021978021978000001</cx:pt>
          <cx:pt idx="2349">-0.00358422939068</cx:pt>
          <cx:pt idx="2350">0.025179856115099999</cx:pt>
          <cx:pt idx="2351">0.0140350877193</cx:pt>
          <cx:pt idx="2352">0.044982698961899999</cx:pt>
          <cx:pt idx="2353">0.043046357615899998</cx:pt>
          <cx:pt idx="2354">-0.0253968253968</cx:pt>
          <cx:pt idx="2355">-0.039087947882700001</cx:pt>
          <cx:pt idx="2356">0.030508474576300001</cx:pt>
          <cx:pt idx="2357">0.032894736842100002</cx:pt>
          <cx:pt idx="2358">-0.044585987261100003</cx:pt>
          <cx:pt idx="2359">0.0033333333333299998</cx:pt>
          <cx:pt idx="2360">0.013289036544900001</cx:pt>
          <cx:pt idx="2361">0.016393442623</cx:pt>
          <cx:pt idx="2362">0.0096774193548400007</cx:pt>
          <cx:pt idx="2363">0.032587859424900001</cx:pt>
          <cx:pt idx="2364">-0.022277227722800001</cx:pt>
          <cx:pt idx="2365">-0.0031645569620300002</cx:pt>
          <cx:pt idx="2366">-0.079365079365099997</cx:pt>
          <cx:pt idx="2367">0.051724137931000003</cx:pt>
          <cx:pt idx="2368">0.033442622950799999</cx:pt>
          <cx:pt idx="2369">0.0152284263959</cx:pt>
          <cx:pt idx="2370">0</cx:pt>
          <cx:pt idx="2371">0</cx:pt>
          <cx:pt idx="2372">0.034374937500000001</cx:pt>
          <cx:pt idx="2373">-0.0060421755916699998</cx:pt>
          <cx:pt idx="2374">0.044984799696999998</cx:pt>
          <cx:pt idx="2375">-0.046538798921500001</cx:pt>
          <cx:pt idx="2376">0.012812752459600001</cx:pt>
          <cx:pt idx="2377">0.011445843373500001</cx:pt>
          <cx:pt idx="2378">-0.10125079802</cx:pt>
          <cx:pt idx="2379">0.040424121935099998</cx:pt>
          <cx:pt idx="2380">0.019108280254799999</cx:pt>
          <cx:pt idx="2381">-0.057500000000000002</cx:pt>
          <cx:pt idx="2382">-0.0152519893899</cx:pt>
          <cx:pt idx="2383">0.016835016835000001</cx:pt>
          <cx:pt idx="2384">-0.0066225165562900003</cx:pt>
          <cx:pt idx="2385">0.01</cx:pt>
          <cx:pt idx="2386">-0.0033003300330000001</cx:pt>
          <cx:pt idx="2387">-0.026490066225200001</cx:pt>
          <cx:pt idx="2388">0</cx:pt>
          <cx:pt idx="2389">-0.022448979591799999</cx:pt>
          <cx:pt idx="2390">-0.0431454418928</cx:pt>
          <cx:pt idx="2391">-0.0145454545455</cx:pt>
          <cx:pt idx="2392">0.0140221402214</cx:pt>
          <cx:pt idx="2393">0.0058224163027699996</cx:pt>
          <cx:pt idx="2394">0.0057887120115799997</cx:pt>
          <cx:pt idx="2395">0.0035971223021600001</cx:pt>
          <cx:pt idx="2396">-0.014336917562700001</cx:pt>
          <cx:pt idx="2397">0.0072727272727299997</cx:pt>
          <cx:pt idx="2398">0</cx:pt>
          <cx:pt idx="2399">0.0108303249097</cx:pt>
          <cx:pt idx="2400">0.0107142857143</cx:pt>
          <cx:pt idx="2401">0.00706713780919</cx:pt>
          <cx:pt idx="2402">-0.0140350877193</cx:pt>
          <cx:pt idx="2403">-0.032740213523099998</cx:pt>
          <cx:pt idx="2404">-0.013980868285500001</cx:pt>
          <cx:pt idx="2405">0.011194029850699999</cx:pt>
          <cx:pt idx="2406">0.025830258302599999</cx:pt>
          <cx:pt idx="2407">0.0107913669065</cx:pt>
          <cx:pt idx="2408">-0.024911032028500001</cx:pt>
          <cx:pt idx="2409">0.0072992700729900004</cx:pt>
          <cx:pt idx="2410">0.036231884058</cx:pt>
          <cx:pt idx="2411">-0.013986013986000001</cx:pt>
          <cx:pt idx="2412">-0.017730496453899999</cx:pt>
          <cx:pt idx="2413">-0.028158844765299999</cx:pt>
          <cx:pt idx="2414">0.019316493313500001</cx:pt>
          <cx:pt idx="2415">0.020408163265300001</cx:pt>
          <cx:pt idx="2416">0.0107142857143</cx:pt>
          <cx:pt idx="2417">-0.0106007067138</cx:pt>
          <cx:pt idx="2418">-0.014999999999999999</cx:pt>
          <cx:pt idx="2419">0.00072516316171099997</cx:pt>
          <cx:pt idx="2420">0.0072463768115899998</cx:pt>
          <cx:pt idx="2421">-0.0035971223021600001</cx:pt>
          <cx:pt idx="2422">-0.028880866426000001</cx:pt>
          <cx:pt idx="2423">0.037174721189600003</cx:pt>
          <cx:pt idx="2424">-0.0179211469534</cx:pt>
          <cx:pt idx="2425">0.022627737226300002</cx:pt>
          <cx:pt idx="2426">0.017130620985000001</cx:pt>
          <cx:pt idx="2427">-0.038596491228100001</cx:pt>
          <cx:pt idx="2428">0.028467153284700002</cx:pt>
          <cx:pt idx="2429">0.0099361249112800004</cx:pt>
          <cx:pt idx="2430">-0.073787772311999997</cx:pt>
          <cx:pt idx="2431">0.062215477997000002</cx:pt>
          <cx:pt idx="2432">0.0214285714286</cx:pt>
          <cx:pt idx="2433">-0.041958041958</cx:pt>
          <cx:pt idx="2434">0.0065693430656900004</cx:pt>
          <cx:pt idx="2435">0.044234952864399997</cx:pt>
          <cx:pt idx="2436">0.0062500000000000003</cx:pt>
          <cx:pt idx="2437">-0.030365769496199999</cx:pt>
          <cx:pt idx="2438">-0.024911032028500001</cx:pt>
          <cx:pt idx="2439">0.0510948905109</cx:pt>
          <cx:pt idx="2440">-0.033333333333299998</cx:pt>
          <cx:pt idx="2441">0.0237068965517</cx:pt>
          <cx:pt idx="2442">-0.0140350877193</cx:pt>
          <cx:pt idx="2443">0.0071174377224199996</cx:pt>
          <cx:pt idx="2444">0.0141342756184</cx:pt>
          <cx:pt idx="2445">-0.0069686411149799997</cx:pt>
          <cx:pt idx="2446">-0.042105263157900003</cx:pt>
          <cx:pt idx="2447">-0.103296703297</cx:pt>
          <cx:pt idx="2448">0.041666666666699999</cx:pt>
          <cx:pt idx="2449">-0.063529411764700006</cx:pt>
          <cx:pt idx="2450">0.0050251256281400002</cx:pt>
          <cx:pt idx="2451">0.025000000000000001</cx:pt>
          <cx:pt idx="2452">-0.036585365853700001</cx:pt>
          <cx:pt idx="2453">-0.012658227848099999</cx:pt>
          <cx:pt idx="2454">-0.031623931623900002</cx:pt>
          <cx:pt idx="2455">-0.0026478375992900001</cx:pt>
          <cx:pt idx="2456">-0.070796460177000003</cx:pt>
          <cx:pt idx="2457">0.042857142857100003</cx:pt>
          <cx:pt idx="2458">-0.13242009132400001</cx:pt>
          <cx:pt idx="2459">0.067368421052600005</cx:pt>
          <cx:pt idx="2460">0.22583826430000001</cx:pt>
          <cx:pt idx="2461">-0.090909090909100002</cx:pt>
          <cx:pt idx="2462">-0.0088495575221199992</cx:pt>
          <cx:pt idx="2463">-0.071428571428599999</cx:pt>
          <cx:pt idx="2464">-0.0057692307692300002</cx:pt>
          <cx:pt idx="2465">-0.1083172147</cx:pt>
          <cx:pt idx="2466">-0.0997830802603</cx:pt>
          <cx:pt idx="2467">0.036144578313300001</cx:pt>
          <cx:pt idx="2468">0.00581395348837</cx:pt>
          <cx:pt idx="2469">0.030057803468200001</cx:pt>
          <cx:pt idx="2470">-0.037037037037000002</cx:pt>
          <cx:pt idx="2471">-0.079254079254099996</cx:pt>
          <cx:pt idx="2472">-0.0189873417722</cx:pt>
          <cx:pt idx="2473">-0.0064516129032300001</cx:pt>
          <cx:pt idx="2474">-0.0025974025974000001</cx:pt>
          <cx:pt idx="2475">-0.111979166667</cx:pt>
          <cx:pt idx="2476">0.282991202346</cx:pt>
          <cx:pt idx="2477">-0.084571428571400001</cx:pt>
          <cx:pt idx="2478">-0.107365792759</cx:pt>
          <cx:pt idx="2479">0.040559440559400001</cx:pt>
          <cx:pt idx="2480">-0.104838709677</cx:pt>
          <cx:pt idx="2481">0.013513513513500001</cx:pt>
          <cx:pt idx="2482">-0.0666666666667</cx:pt>
          <cx:pt idx="2483">0</cx:pt>
          <cx:pt idx="2484">0.017460317460299999</cx:pt>
          <cx:pt idx="2485">0</cx:pt>
          <cx:pt idx="2486">-0.017160686427499999</cx:pt>
          <cx:pt idx="2487">0.0047619047618999997</cx:pt>
          <cx:pt idx="2488">-0.036334913112200003</cx:pt>
          <cx:pt idx="2489">0.0819672131148</cx:pt>
          <cx:pt idx="2490">-0.12121212121200001</cx:pt>
          <cx:pt idx="2491">0.051724137931000003</cx:pt>
          <cx:pt idx="2492">0.0409836065574</cx:pt>
          <cx:pt idx="2493">0.078740157480299999</cx:pt>
          <cx:pt idx="2494">-0.087591240875900006</cx:pt>
          <cx:pt idx="2495">-0.056000000000000001</cx:pt>
          <cx:pt idx="2496">-0.118644067797</cx:pt>
          <cx:pt idx="2497">-0.096153846153800002</cx:pt>
          <cx:pt idx="2498">-0.042553191489399997</cx:pt>
          <cx:pt idx="2499">0.011111111111100001</cx:pt>
          <cx:pt idx="2500">0.065934065934100006</cx:pt>
          <cx:pt idx="2501">-0.039175257732</cx:pt>
          <cx:pt idx="2502">-0.030042918454900001</cx:pt>
          <cx:pt idx="2503">0.073008849557500005</cx:pt>
          <cx:pt idx="2504">-0.13402061855700001</cx:pt>
          <cx:pt idx="2505">0.035714285714299999</cx:pt>
          <cx:pt idx="2506">0.034482758620700001</cx:pt>
          <cx:pt idx="2507">0</cx:pt>
          <cx:pt idx="2508">-0.026666666666699999</cx:pt>
          <cx:pt idx="2509">0.084474885844700004</cx:pt>
          <cx:pt idx="2510">-0.023157894736800001</cx:pt>
          <cx:pt idx="2511">0.012931034482800001</cx:pt>
          <cx:pt idx="2512">-0.053191489361699998</cx:pt>
          <cx:pt idx="2513">0.042696629213500002</cx:pt>
          <cx:pt idx="2514">-0.038793103448299997</cx:pt>
          <cx:pt idx="2515">0.0313901345291</cx:pt>
          <cx:pt idx="2516">-0.065217391304300001</cx:pt>
          <cx:pt idx="2517">0.27906976744200002</cx:pt>
          <cx:pt idx="2518">-0.018181818181800001</cx:pt>
          <cx:pt idx="2519">-0.055555555555600003</cx:pt>
          <cx:pt idx="2520">0.068627450980400004</cx:pt>
          <cx:pt idx="2521">-0.036697247706400003</cx:pt>
          <cx:pt idx="2522">0.085714285714299995</cx:pt>
          <cx:pt idx="2523">0.0105263157895</cx:pt>
          <cx:pt idx="2524">0.067708333333299994</cx:pt>
          <cx:pt idx="2525">-0.0894308943089</cx:pt>
          <cx:pt idx="2526">-0.023214285714299999</cx:pt>
          <cx:pt idx="2527">-0.0036563071297999999</cx:pt>
          <cx:pt idx="2528">0.0036697247706399998</cx:pt>
          <cx:pt idx="2529">-0.0036563071297999999</cx:pt>
          <cx:pt idx="2530">-0.045871559632999999</cx:pt>
          <cx:pt idx="2531">0.0269230769231</cx:pt>
          <cx:pt idx="2532">0.029962546816499999</cx:pt>
          <cx:pt idx="2533">0.056363636363599999</cx:pt>
          <cx:pt idx="2534">0.12736660929400001</cx:pt>
          <cx:pt idx="2535">-0.068702290076299993</cx:pt>
          <cx:pt idx="2536">-0.17213114754100001</cx:pt>
          <cx:pt idx="2537">-0.10693069306899999</cx:pt>
          <cx:pt idx="2538">-0.0133037694013</cx:pt>
          <cx:pt idx="2539">-0.033707865168500002</cx:pt>
          <cx:pt idx="2540">-0.093023255814000005</cx:pt>
          <cx:pt idx="2541">-0.033333333333299998</cx:pt>
          <cx:pt idx="2542">0.039787798408499997</cx:pt>
          <cx:pt idx="2543">-0.0102040816327</cx:pt>
          <cx:pt idx="2544">0.018041237113399999</cx:pt>
          <cx:pt idx="2545">-0.012658227848099999</cx:pt>
          <cx:pt idx="2546">-0.102564102564</cx:pt>
          <cx:pt idx="2547">0</cx:pt>
          <cx:pt idx="2548">-0.042857142857100003</cx:pt>
          <cx:pt idx="2549">0.050746268656699997</cx:pt>
          <cx:pt idx="2550">0.022727272727300001</cx:pt>
          <cx:pt idx="2551">0.013888888888900001</cx:pt>
          <cx:pt idx="2552">-0.041095890411000001</cx:pt>
          <cx:pt idx="2553">0.12</cx:pt>
          <cx:pt idx="2554">0.020408163265300001</cx:pt>
          <cx:pt idx="2555">-0.085000000000000006</cx:pt>
          <cx:pt idx="2556">0.10655737704899999</cx:pt>
          <cx:pt idx="2557">0.049382716049399998</cx:pt>
          <cx:pt idx="2558">0.035294117647099998</cx:pt>
          <cx:pt idx="2559">-0.088636363636399998</cx:pt>
          <cx:pt idx="2560">0.059850374064799997</cx:pt>
          <cx:pt idx="2561">-0.035294117647099998</cx:pt>
          <cx:pt idx="2562">-0.036585365853700001</cx:pt>
          <cx:pt idx="2563">0.012658227848099999</cx:pt>
          <cx:pt idx="2564">-0.037499999999999999</cx:pt>
          <cx:pt idx="2565">-0.025974025974</cx:pt>
          <cx:pt idx="2566">0.0133333333333</cx:pt>
          <cx:pt idx="2567">-0.063157894736800002</cx:pt>
          <cx:pt idx="2568">0.053370786516899998</cx:pt>
          <cx:pt idx="2569">-0.040000000000000001</cx:pt>
          <cx:pt idx="2570">0.013888888888900001</cx:pt>
          <cx:pt idx="2571">-0.027397260273999999</cx:pt>
          <cx:pt idx="2572">-0.0140845070423</cx:pt>
          <cx:pt idx="2573">0.057142857142900003</cx:pt>
          <cx:pt idx="2574">0.024324324324300001</cx:pt>
          <cx:pt idx="2575">0.015831134564599999</cx:pt>
          <cx:pt idx="2576">-0.018181818181800001</cx:pt>
          <cx:pt idx="2577">0.0449735449735</cx:pt>
          <cx:pt idx="2578">-0.025316455696199999</cx:pt>
          <cx:pt idx="2579">0</cx:pt>
          <cx:pt idx="2580">0</cx:pt>
          <cx:pt idx="2581">0.096103896103899994</cx:pt>
          <cx:pt idx="2582">0.023696682464500001</cx:pt>
          <cx:pt idx="2583">0.053240740740700003</cx:pt>
          <cx:pt idx="2584">0.0285714285714</cx:pt>
          <cx:pt idx="2585">-0.027777777777800002</cx:pt>
          <cx:pt idx="2586">0.010989010989</cx:pt>
          <cx:pt idx="2587">0.065217391304300001</cx:pt>
          <cx:pt idx="2588">-0.0102040816327</cx:pt>
          <cx:pt idx="2589">0.026804123711300001</cx:pt>
          <cx:pt idx="2590">-0.0160642570281</cx:pt>
          <cx:pt idx="2591">-0.030612244898000001</cx:pt>
          <cx:pt idx="2592">-0.042105263157900003</cx:pt>
          <cx:pt idx="2593">0.043956043956000002</cx:pt>
          <cx:pt idx="2594">0.073684210526300004</cx:pt>
          <cx:pt idx="2595">0.052941176470600003</cx:pt>
          <cx:pt idx="2596">0.067039106145299995</cx:pt>
          <cx:pt idx="2597">-0.043630017452</cx:pt>
          <cx:pt idx="2598">-0.091240875912400002</cx:pt>
          <cx:pt idx="2599">0.028112449799199999</cx:pt>
          <cx:pt idx="2600">0</cx:pt>
          <cx:pt idx="2601">0.037109375</cx:pt>
          <cx:pt idx="2602">0.082862523540499999</cx:pt>
          <cx:pt idx="2603">-0.0086956521739099991</cx:pt>
          <cx:pt idx="2604">0.0508771929825</cx:pt>
          <cx:pt idx="2605">-0.020033388981599998</cx:pt>
          <cx:pt idx="2606">-0.047700170357799998</cx:pt>
          <cx:pt idx="2607">-0.0250447227191</cx:pt>
          <cx:pt idx="2608">0.060550458715599997</cx:pt>
          <cx:pt idx="2609">0.034602076124599999</cx:pt>
          <cx:pt idx="2610">-0.11371237458199999</cx:pt>
          <cx:pt idx="2611">0.018867924528299999</cx:pt>
          <cx:pt idx="2612">0.037037037037000002</cx:pt>
          <cx:pt idx="2613">0</cx:pt>
          <cx:pt idx="2614">0</cx:pt>
          <cx:pt idx="2615">0.0696428571429</cx:pt>
          <cx:pt idx="2616">0.056761268781300001</cx:pt>
          <cx:pt idx="2617">0.015797788309599999</cx:pt>
          <cx:pt idx="2618">0.0108864696734</cx:pt>
          <cx:pt idx="2619">0.16</cx:pt>
          <cx:pt idx="2620">-0.038461538461500001</cx:pt>
          <cx:pt idx="2621">0.037241379310299999</cx:pt>
          <cx:pt idx="2622">-0.035904255319099999</cx:pt>
          <cx:pt idx="2623">-0.037241379310299999</cx:pt>
          <cx:pt idx="2624">0.053008595988500003</cx:pt>
          <cx:pt idx="2625">0.027210884353700001</cx:pt>
          <cx:pt idx="2626">-0.0198675496689</cx:pt>
          <cx:pt idx="2627">0.074324324324300001</cx:pt>
          <cx:pt idx="2628">-0.042767295597499998</cx:pt>
          <cx:pt idx="2629">-0.030223390276</cx:pt>
          <cx:pt idx="2630">0.050135501355000001</cx:pt>
          <cx:pt idx="2631">0.0129032258065</cx:pt>
          <cx:pt idx="2632">0.0063694267515900004</cx:pt>
          <cx:pt idx="2633">0.0025316455696199999</cx:pt>
          <cx:pt idx="2634">0.0606060606061</cx:pt>
          <cx:pt idx="2635">-0.032142857142900001</cx:pt>
          <cx:pt idx="2636">-0.0098400984009799995</cx:pt>
          <cx:pt idx="2637">-0.042236024844700001</cx:pt>
          <cx:pt idx="2638">0.0077821011673200003</cx:pt>
          <cx:pt idx="2639">-0.059202059202099998</cx:pt>
          <cx:pt idx="2640">-0.031463748290000003</cx:pt>
          <cx:pt idx="2641">0.080508474576300004</cx:pt>
          <cx:pt idx="2642">0.084967320261399998</cx:pt>
          <cx:pt idx="2643">-0.032530120481900002</cx:pt>
          <cx:pt idx="2644">-0.049813200498100001</cx:pt>
          <cx:pt idx="2645">-0.0144167758847</cx:pt>
          <cx:pt idx="2646">0</cx:pt>
          <cx:pt idx="2647">-0.035904255319099999</cx:pt>
          <cx:pt idx="2648">-0.0068965517241399996</cx:pt>
          <cx:pt idx="2649">0.036111111111099999</cx:pt>
          <cx:pt idx="2650">-0.025469168900800001</cx:pt>
          <cx:pt idx="2651">0.016506189821200001</cx:pt>
          <cx:pt idx="2652">-0.0054127198917500001</cx:pt>
          <cx:pt idx="2653">0.023129251700700001</cx:pt>
          <cx:pt idx="2654">0.029255319148899998</cx:pt>
          <cx:pt idx="2655">-0.031007751938000001</cx:pt>
          <cx:pt idx="2656">0</cx:pt>
          <cx:pt idx="2657">-0.0133333333333</cx:pt>
          <cx:pt idx="2658">-0.039189189189200002</cx:pt>
          <cx:pt idx="2659">-0.0084388185654000001</cx:pt>
          <cx:pt idx="2660">-0.0085106382978700004</cx:pt>
          <cx:pt idx="2661">-0.041487839771100002</cx:pt>
          <cx:pt idx="2662">-0.00746268656716</cx:pt>
          <cx:pt idx="2663">-0.0075187969924800004</cx:pt>
          <cx:pt idx="2664">0.056060606060600003</cx:pt>
          <cx:pt idx="2665">0.077474892396</cx:pt>
          <cx:pt idx="2666">0.0066577896138500002</cx:pt>
          <cx:pt idx="2667">0.0595238095238</cx:pt>
          <cx:pt idx="2668">-0.0012484394506899999</cx:pt>
          <cx:pt idx="2669">0.09375</cx:pt>
          <cx:pt idx="2670">0.037714285714300001</cx:pt>
          <cx:pt idx="2671">-0.0088105726872200005</cx:pt>
          <cx:pt idx="2672">0.0066666666666700004</cx:pt>
          <cx:pt idx="2673">0.0044150110375299999</cx:pt>
          <cx:pt idx="2674">0.0076923076923099999</cx:pt>
          <cx:pt idx="2675">-0.0348964013086</cx:pt>
          <cx:pt idx="2676">0.040677966101699999</cx:pt>
          <cx:pt idx="2677">0.015200868621100001</cx:pt>
          <cx:pt idx="2678">0.016042780748700001</cx:pt>
          <cx:pt idx="2679">0.055789473684200001</cx:pt>
          <cx:pt idx="2680">-0.0518444666002</cx:pt>
          <cx:pt idx="2681">0.031545741324899998</cx:pt>
          <cx:pt idx="2682">0.0152905198777</cx:pt>
          <cx:pt idx="2683">0.0070281124497999998</cx:pt>
          <cx:pt idx="2684">0.0069790628115699999</cx:pt>
          <cx:pt idx="2685">-0.034653465346499997</cx:pt>
          <cx:pt idx="2686">-0.0061538461538499997</cx:pt>
          <cx:pt idx="2687">-0.0082559339525299993</cx:pt>
          <cx:pt idx="2688">-0.053069719042699998</cx:pt>
          <cx:pt idx="2689">0.00549450549451</cx:pt>
          <cx:pt idx="2690">0</cx:pt>
          <cx:pt idx="2691">-0.0054644808743199999</cx:pt>
          <cx:pt idx="2692">0.010989010989</cx:pt>
          <cx:pt idx="2693">0.0065217391304299996</cx:pt>
          <cx:pt idx="2694">0.0075593952483799997</cx:pt>
          <cx:pt idx="2695">-0.0139335476956</cx:pt>
          <cx:pt idx="2696">-0.0271739130435</cx:pt>
          <cx:pt idx="2697">-0.0134078212291</cx:pt>
          <cx:pt idx="2698">-0.054360135900299998</cx:pt>
          <cx:pt idx="2699">0.049101796407199999</cx:pt>
          <cx:pt idx="2700">-0.00114155251142</cx:pt>
          <cx:pt idx="2701">0.057142857142900003</cx:pt>
          <cx:pt idx="2702">0.0118918918919</cx:pt>
          <cx:pt idx="2703">0.0042735042734999996</cx:pt>
          <cx:pt idx="2704">-0.0563829787234</cx:pt>
          <cx:pt idx="2705">0.0146561443067</cx:pt>
          <cx:pt idx="2706">-0.0077777777777799997</cx:pt>
          <cx:pt idx="2707">0.00223964165733</cx:pt>
          <cx:pt idx="2708">0.0055865921787700001</cx:pt>
          <cx:pt idx="2709">0.0055555555555600001</cx:pt>
          <cx:pt idx="2710">-0.0044198895027600001</cx:pt>
          <cx:pt idx="2711">-0.0077691453940099998</cx:pt>
          <cx:pt idx="2712">-0.030201342281899999</cx:pt>
          <cx:pt idx="2713">-0.00115340253749</cx:pt>
          <cx:pt idx="2714">0.0103926096998</cx:pt>
          <cx:pt idx="2715">0.022857142857099999</cx:pt>
          <cx:pt idx="2716">-0.021229050279299999</cx:pt>
          <cx:pt idx="2717">-0.017123287671199999</cx:pt>
          <cx:pt idx="2718">0.045296167247400002</cx:pt>
          <cx:pt idx="2719">-0.022222222222200001</cx:pt>
          <cx:pt idx="2720">-0.00568181818182</cx:pt>
          <cx:pt idx="2721">-0.024</cx:pt>
          <cx:pt idx="2722">0.0152224824356</cx:pt>
          <cx:pt idx="2723">0.085351787773899998</cx:pt>
          <cx:pt idx="2724">0.056323060573899998</cx:pt>
          <cx:pt idx="2725">0.041247484909499997</cx:pt>
          <cx:pt idx="2726">-0.0057971014492800002</cx:pt>
          <cx:pt idx="2727">0.0155490767736</cx:pt>
          <cx:pt idx="2728">0.023923444976100001</cx:pt>
          <cx:pt idx="2729">0.056074766355100003</cx:pt>
          <cx:pt idx="2730">0.026548672566399999</cx:pt>
          <cx:pt idx="2731">-0.0051724137930999996</cx:pt>
          <cx:pt idx="2732">0.0311958405546</cx:pt>
          <cx:pt idx="2733">0.0285714285714</cx:pt>
          <cx:pt idx="2734">-0.013071895424800001</cx:pt>
          <cx:pt idx="2735">-0.024006622516600001</cx:pt>
          <cx:pt idx="2736">0.0101781170483</cx:pt>
          <cx:pt idx="2737">0.0033585222502099999</cx:pt>
          <cx:pt idx="2738">-0.0125523012552</cx:pt>
          <cx:pt idx="2739">-0.050000000000000003</cx:pt>
          <cx:pt idx="2740">0.0160570918822</cx:pt>
          <cx:pt idx="2741">-0.012291483757700001</cx:pt>
          <cx:pt idx="2742">-0.0177777777778</cx:pt>
          <cx:pt idx="2743">-0.0045248868778300002</cx:pt>
          <cx:pt idx="2744">0.013636363636400001</cx:pt>
          <cx:pt idx="2745">0.022421524663699999</cx:pt>
          <cx:pt idx="2746">-0.0052631578947400001</cx:pt>
          <cx:pt idx="2747">-0.0052910052910099996</cx:pt>
          <cx:pt idx="2748">-0.0381205673759</cx:pt>
          <cx:pt idx="2749">0.0129032258065</cx:pt>
          <cx:pt idx="2750">0.037306642402200003</cx:pt>
          <cx:pt idx="2751">0.0043859649122799998</cx:pt>
          <cx:pt idx="2752">0.043668122270700001</cx:pt>
          <cx:pt idx="2753">0.0242677824268</cx:pt>
          <cx:pt idx="2754">-0.0547385620915</cx:pt>
          <cx:pt idx="2755">0.0025929127052700001</cx:pt>
          <cx:pt idx="2756">-0.051724137931000003</cx:pt>
          <cx:pt idx="2757">0.027272727272700002</cx:pt>
          <cx:pt idx="2758">-0.0070796460176999997</cx:pt>
          <cx:pt idx="2759">-0.015151515151500001</cx:pt>
          <cx:pt idx="2760">0</cx:pt>
          <cx:pt idx="2761">0.031674208144800001</cx:pt>
          <cx:pt idx="2762">0.0043859649122799998</cx:pt>
          <cx:pt idx="2763">-0.0139737991266</cx:pt>
          <cx:pt idx="2764">-0.0097431355181599993</cx:pt>
          <cx:pt idx="2765">-0.0044722719141299999</cx:pt>
          <cx:pt idx="2766">-0.0116801437556</cx:pt>
          <cx:pt idx="2767">0.040909090909099999</cx:pt>
          <cx:pt idx="2768">0.0043668122270700003</cx:pt>
          <cx:pt idx="2769">0.026086956521700001</cx:pt>
          <cx:pt idx="2770">0.0059322033898300004</cx:pt>
          <cx:pt idx="2771">0.018534119629299999</cx:pt>
          <cx:pt idx="2772">-0.0074441687344900002</cx:pt>
          <cx:pt idx="2773">-0.053333333333300002</cx:pt>
          <cx:pt idx="2774">-0.0052816901408399997</cx:pt>
          <cx:pt idx="2775">-0.0079646017699100003</cx:pt>
          <cx:pt idx="2776">-0.00089206066012499999</cx:pt>
          <cx:pt idx="2777">0.041964285714299998</cx:pt>
          <cx:pt idx="2778">0.033419023136200002</cx:pt>
          <cx:pt idx="2779">0.0033167495854099999</cx:pt>
          <cx:pt idx="2780">0.016528925619799999</cx:pt>
          <cx:pt idx="2781">-0.00406504065041</cx:pt>
          <cx:pt idx="2782">-0.0089795918367299998</cx:pt>
          <cx:pt idx="2783">0.0222405271829</cx:pt>
          <cx:pt idx="2784">0.029008863819499998</cx:pt>
          <cx:pt idx="2785">0.0689115113547</cx:pt>
          <cx:pt idx="2786">0.018315018315000001</cx:pt>
          <cx:pt idx="2787">-0.00143884892086</cx:pt>
          <cx:pt idx="2788">0.0036023054755000001</cx:pt>
          <cx:pt idx="2789">-0.0100502512563</cx:pt>
          <cx:pt idx="2790">0.029731689630199998</cx:pt>
          <cx:pt idx="2791">0</cx:pt>
          <cx:pt idx="2792">0.059859154929599999</cx:pt>
          <cx:pt idx="2793">0.019933554817300001</cx:pt>
          <cx:pt idx="2794">-0.032573289902299997</cx:pt>
          <cx:pt idx="2795">-0.033670033670000002</cx:pt>
          <cx:pt idx="2796">-0.020905923344900001</cx:pt>
          <cx:pt idx="2797">0.010676156583600001</cx:pt>
          <cx:pt idx="2798">-0.0056338028169000002</cx:pt>
          <cx:pt idx="2799">-0.043909348441899997</cx:pt>
          <cx:pt idx="2800">-0.023703703703700001</cx:pt>
          <cx:pt idx="2801">0.0015174506828499999</cx:pt>
          <cx:pt idx="2802">0.044696969697000002</cx:pt>
          <cx:pt idx="2803">0.0029006526468499999</cx:pt>
          <cx:pt idx="2804">-0.0057845263919000002</cx:pt>
          <cx:pt idx="2805">0.061818181818200001</cx:pt>
          <cx:pt idx="2806">0</cx:pt>
          <cx:pt idx="2807">-0.092465753424699995</cx:pt>
          <cx:pt idx="2808">0.026415094339600001</cx:pt>
          <cx:pt idx="2809">-0.014705882352899999</cx:pt>
          <cx:pt idx="2810">-0.026119402985100001</cx:pt>
          <cx:pt idx="2811">0.0022988505747099999</cx:pt>
          <cx:pt idx="2812">0.0114678899083</cx:pt>
          <cx:pt idx="2813">0</cx:pt>
          <cx:pt idx="2814">0.0090702947845799995</cx:pt>
          <cx:pt idx="2815">0.0224719101124</cx:pt>
          <cx:pt idx="2816">-0.0058608058608099999</cx:pt>
          <cx:pt idx="2817">0.0147383935151</cx:pt>
          <cx:pt idx="2818">0.0137981118373</cx:pt>
          <cx:pt idx="2819">-0.018624641833799999</cx:pt>
          <cx:pt idx="2820">-0.040145985401500002</cx:pt>
          <cx:pt idx="2821">0</cx:pt>
          <cx:pt idx="2822">0.0076045627376399999</cx:pt>
          <cx:pt idx="2823">0.0045283018867900001</cx:pt>
          <cx:pt idx="2824">-0.00075131480090199999</cx:pt>
          <cx:pt idx="2825">-0.020300751879699999</cx:pt>
          <cx:pt idx="2826">0.0130468150422</cx:pt>
          <cx:pt idx="2827">0.037878787878800002</cx:pt>
          <cx:pt idx="2828">-0.0072992700729900004</cx:pt>
          <cx:pt idx="2829">0.011029411764700001</cx:pt>
          <cx:pt idx="2830">0.0218181818182</cx:pt>
          <cx:pt idx="2831">-0.0035587188612099998</cx:pt>
          <cx:pt idx="2832">-0.025000000000000001</cx:pt>
          <cx:pt idx="2833">0</cx:pt>
          <cx:pt idx="2834">0.010989010989</cx:pt>
          <cx:pt idx="2835">0.0072463768115899998</cx:pt>
          <cx:pt idx="2836">0.0071942446043200001</cx:pt>
          <cx:pt idx="2837">-0.035714285714299999</cx:pt>
          <cx:pt idx="2838">-0.029629629629600002</cx:pt>
          <cx:pt idx="2839">0.011450381679400001</cx:pt>
          <cx:pt idx="2840">0.0249056603774</cx:pt>
          <cx:pt idx="2841">0</cx:pt>
          <cx:pt idx="2842">0.00147275405007</cx:pt>
          <cx:pt idx="2843">0</cx:pt>
          <cx:pt idx="2844">0.0036764705882399999</cx:pt>
          <cx:pt idx="2845">0.0285714285714</cx:pt>
          <cx:pt idx="2846">0.0078347578347600002</cx:pt>
          <cx:pt idx="2847">0.0035335689045900001</cx:pt>
          <cx:pt idx="2848">0.0281690140845</cx:pt>
          <cx:pt idx="2849">-0.0034246575342499999</cx:pt>
          <cx:pt idx="2850">0.0151202749141</cx:pt>
          <cx:pt idx="2851">-0.016249153689900001</cx:pt>
          <cx:pt idx="2852">-0.029593943564999999</cx:pt>
          <cx:pt idx="2853">0.053191489361699998</cx:pt>
          <cx:pt idx="2854">0.010101010101000001</cx:pt>
          <cx:pt idx="2855">-0.02</cx:pt>
          <cx:pt idx="2856">-0.0136054421769</cx:pt>
          <cx:pt idx="2857">-0.0027586206896599999</cx:pt>
          <cx:pt idx="2858">0.017289073305699999</cx:pt>
          <cx:pt idx="2859">0.031951053705000003</cx:pt>
          <cx:pt idx="2860">0.0270092226614</cx:pt>
          <cx:pt idx="2861">0.0262989095574</cx:pt>
          <cx:pt idx="2862">-0.030624999999999999</cx:pt>
          <cx:pt idx="2863">-0.032237266279800003</cx:pt>
          <cx:pt idx="2864">-0.030646235842800001</cx:pt>
          <cx:pt idx="2865">0.030927835051499999</cx:pt>
          <cx:pt idx="2866">0.0133333333333</cx:pt>
          <cx:pt idx="2867">-0.0059210526315799997</cx:pt>
          <cx:pt idx="2868">-0.043679682329599998</cx:pt>
          <cx:pt idx="2869">-0.079584775086499998</cx:pt>
          <cx:pt idx="2870">-0.0067669172932300001</cx:pt>
          <cx:pt idx="2871">0.034822104466299998</cx:pt>
          <cx:pt idx="2872">-0.0087783467447000007</cx:pt>
          <cx:pt idx="2873">0.0059040590405899998</cx:pt>
          <cx:pt idx="2874">0.035216434336000003</cx:pt>
          <cx:pt idx="2875">0.036144578313300001</cx:pt>
          <cx:pt idx="2876">-0.047195622435000001</cx:pt>
          <cx:pt idx="2877">-0.0287150035894</cx:pt>
          <cx:pt idx="2878">-0.042128603104200003</cx:pt>
          <cx:pt idx="2879">-0.050925925925899999</cx:pt>
          <cx:pt idx="2880">-0.028455284552800001</cx:pt>
          <cx:pt idx="2881">0.085355648535600001</cx:pt>
          <cx:pt idx="2882">-0.094063222821899994</cx:pt>
          <cx:pt idx="2883">-0.0068085106382999999</cx:pt>
          <cx:pt idx="2884">0.041131105398499998</cx:pt>
          <cx:pt idx="2885">-0.0082304526748999997</cx:pt>
          <cx:pt idx="2886">0</cx:pt>
          <cx:pt idx="2887">-0.041493775933599999</cx:pt>
          <cx:pt idx="2888">0.013852813852799999</cx:pt>
          <cx:pt idx="2889">0.0093936806148599995</cx:pt>
          <cx:pt idx="2890">-0.010152284264</cx:pt>
          <cx:pt idx="2891">-0.040170940170899998</cx:pt>
          <cx:pt idx="2892">-0.057880676758699998</cx:pt>
          <cx:pt idx="2893">-0.043478260869600001</cx:pt>
          <cx:pt idx="2894">0.019762845849799999</cx:pt>
          <cx:pt idx="2895">0.0348837209302</cx:pt>
          <cx:pt idx="2896">0.042134831460699997</cx:pt>
          <cx:pt idx="2897">0.0062893081761000004</cx:pt>
          <cx:pt idx="2898">0.00178571428571</cx:pt>
          <cx:pt idx="2899">-0.024955436720100001</cx:pt>
          <cx:pt idx="2900">0.0502742230347</cx:pt>
          <cx:pt idx="2901">0.026979982593599999</cx:pt>
          <cx:pt idx="2902">-0.025423728813599999</cx:pt>
          <cx:pt idx="2903">0.0173913043478</cx:pt>
          <cx:pt idx="2904">0.0034188034188000001</cx:pt>
          <cx:pt idx="2905">-0.030664395229999999</cx:pt>
          <cx:pt idx="2906">-0.035149384885800002</cx:pt>
          <cx:pt idx="2907">-0.017304189435299999</cx:pt>
          <cx:pt idx="2908">-0.0055607043558799996</cx:pt>
          <cx:pt idx="2909">-0.0037278657968299999</cx:pt>
          <cx:pt idx="2910">0.085126286248800004</cx:pt>
          <cx:pt idx="2911">-0.032758620689700001</cx:pt>
          <cx:pt idx="2912">0.0062388591800399996</cx:pt>
          <cx:pt idx="2913">0.021257750221400001</cx:pt>
          <cx:pt idx="2914">-0.00520381613183</cx:pt>
          <cx:pt idx="2915">-0.00174367916303</cx:pt>
          <cx:pt idx="2916">0.0139737991266</cx:pt>
          <cx:pt idx="2917">0.0043066322136099998</cx:pt>
          <cx:pt idx="2918">0.024013722126899999</cx:pt>
          <cx:pt idx="2919">0.0016750418760500001</cx:pt>
          <cx:pt idx="2920">0.0117056856187</cx:pt>
          <cx:pt idx="2921">0.038842975206600003</cx:pt>
          <cx:pt idx="2922">-0.0119331742243</cx:pt>
          <cx:pt idx="2923">0.0072463768115899998</cx:pt>
          <cx:pt idx="2924">-0.031974420463600002</cx:pt>
          <cx:pt idx="2925">0.032204789430199998</cx:pt>
          <cx:pt idx="2926">0.013599999999999999</cx:pt>
          <cx:pt idx="2927">0.0142067876875</cx:pt>
          <cx:pt idx="2928">-0.0132295719844</cx:pt>
          <cx:pt idx="2929">0.034700315457400002</cx:pt>
          <cx:pt idx="2930">0.021341463414600002</cx:pt>
          <cx:pt idx="2931">0.0044776119402999996</cx:pt>
          <cx:pt idx="2932">-0.0141158989599</cx:pt>
          <cx:pt idx="2933">-0.026375282592300001</cx:pt>
          <cx:pt idx="2934">-0.016253869968999999</cx:pt>
          <cx:pt idx="2935">-0.023603461841100001</cx:pt>
          <cx:pt idx="2936">-0.0531829170024</cx:pt>
          <cx:pt idx="2937">0.0136170212766</cx:pt>
          <cx:pt idx="2938">0.015952980688499999</cx:pt>
          <cx:pt idx="2939">0.017355371900799998</cx:pt>
          <cx:pt idx="2940">0.015434606011400001</cx:pt>
          <cx:pt idx="2941">-0.013599999999999999</cx:pt>
          <cx:pt idx="2942">0.00162206001622</cx:pt>
          <cx:pt idx="2943">-0.049392712550600001</cx:pt>
          <cx:pt idx="2944">-0.0068143100511100004</cx:pt>
          <cx:pt idx="2945">-0.0017152658662100001</cx:pt>
          <cx:pt idx="2946">-0.034364261168400002</cx:pt>
          <cx:pt idx="2947">0.021352313167300001</cx:pt>
          <cx:pt idx="2948">-0.0104529616725</cx:pt>
          <cx:pt idx="2949">0.0052816901408500004</cx:pt>
          <cx:pt idx="2950">-0.00087565674255699999</cx:pt>
          <cx:pt idx="2951">0.0017528483786199999</cx:pt>
          <cx:pt idx="2952">0.0218722659668</cx:pt>
          <cx:pt idx="2953">0.011986301369900001</cx:pt>
          <cx:pt idx="2954">0.0406091370558</cx:pt>
          <cx:pt idx="2955">-0.016260162601600001</cx:pt>
          <cx:pt idx="2956">-0.0066115702479300001</cx:pt>
          <cx:pt idx="2957">-0.0041597337770399997</cx:pt>
          <cx:pt idx="2958">0.014202172096899999</cx:pt>
          <cx:pt idx="2959">-0.00082372322899499999</cx:pt>
          <cx:pt idx="2960">0.0090684253915899998</cx:pt>
          <cx:pt idx="2961">-0.011437908496700001</cx:pt>
          <cx:pt idx="2962">0.0140495867769</cx:pt>
          <cx:pt idx="2963">0.0105949470253</cx:pt>
          <cx:pt idx="2964">0.016129032258100001</cx:pt>
          <cx:pt idx="2965">-0.0119047619048</cx:pt>
          <cx:pt idx="2966">-0.0088353413654600008</cx:pt>
          <cx:pt idx="2967">-0.010534846029200001</cx:pt>
          <cx:pt idx="2968">0.022113022113000001</cx:pt>
          <cx:pt idx="2969">-0.0112179487179</cx:pt>
          <cx:pt idx="2970">0.0048622366288499997</cx:pt>
          <cx:pt idx="2971">-0.0056451612903199999</cx:pt>
          <cx:pt idx="2972">-0.00486618004866</cx:pt>
          <cx:pt idx="2973">0.017929910350400001</cx:pt>
          <cx:pt idx="2974">-0.00560448358687</cx:pt>
          <cx:pt idx="2975">0.0152979066023</cx:pt>
          <cx:pt idx="2976">0.0142743854084</cx:pt>
          <cx:pt idx="2977">0.0187646598905</cx:pt>
          <cx:pt idx="2978">0.0030698388334599999</cx:pt>
          <cx:pt idx="2979">-0.00153022188217</cx:pt>
          <cx:pt idx="2980">0.032183908046</cx:pt>
          <cx:pt idx="2981">0.0334075723831</cx:pt>
          <cx:pt idx="2982">0.0093390804597699995</cx:pt>
          <cx:pt idx="2983">-0.0256227758007</cx:pt>
          <cx:pt idx="2984">-0.021183345507699999</cx:pt>
          <cx:pt idx="2985">0.00746268656716</cx:pt>
          <cx:pt idx="2986">-0.011111111111100001</cx:pt>
          <cx:pt idx="2987">0.0089887640449399994</cx:pt>
          <cx:pt idx="2988">0.0126206384558</cx:pt>
          <cx:pt idx="2989">0.0043988269794699997</cx:pt>
          <cx:pt idx="2990">-0.048905109489099999</cx:pt>
          <cx:pt idx="2991">-0.0076745970836500001</cx:pt>
          <cx:pt idx="2992">-0.0061871616395999997</cx:pt>
          <cx:pt idx="2993">0.031906614786000001</cx:pt>
          <cx:pt idx="2994">0.017345399698299999</cx:pt>
          <cx:pt idx="2995">-0.0051890289103000004</cx:pt>
          <cx:pt idx="2996">0.0245901639344</cx:pt>
          <cx:pt idx="2997">0.0218181818182</cx:pt>
          <cx:pt idx="2998">-0.010676156583600001</cx:pt>
          <cx:pt idx="2999">0.0107913669065</cx:pt>
          <cx:pt idx="3000">-0.0035587188612099998</cx:pt>
          <cx:pt idx="3001">0.032857142857100001</cx:pt>
          <cx:pt idx="3002">-0.0020746887966800001</cx:pt>
          <cx:pt idx="3003">-0.019404019404000002</cx:pt>
          <cx:pt idx="3004">-0.0120141342756</cx:pt>
          <cx:pt idx="3005">-0.030042918454900001</cx:pt>
          <cx:pt idx="3006">0.0066371681415899999</cx:pt>
          <cx:pt idx="3007">0.0285714285714</cx:pt>
          <cx:pt idx="3008">0.0106837606838</cx:pt>
          <cx:pt idx="3009">-0.034531360112800003</cx:pt>
          <cx:pt idx="3010">0.0102189781022</cx:pt>
          <cx:pt idx="3011">-0.048410404624299998</cx:pt>
          <cx:pt idx="3012">0.0113895216401</cx:pt>
          <cx:pt idx="3013">-0.0090090090090099995</cx:pt>
          <cx:pt idx="3014">0.025000000000000001</cx:pt>
          <cx:pt idx="3015">0.016260162601600001</cx:pt>
          <cx:pt idx="3016">0.028363636363599998</cx:pt>
          <cx:pt idx="3017">0.024752475247499999</cx:pt>
          <cx:pt idx="3018">-0.0186335403727</cx:pt>
          <cx:pt idx="3019">-0.031645569620299997</cx:pt>
          <cx:pt idx="3020">0.015250544662300001</cx:pt>
          <cx:pt idx="3021">-0.0078683834048599993</cx:pt>
          <cx:pt idx="3022">-0.0115356885364</cx:pt>
          <cx:pt idx="3023">-0.00291757840992</cx:pt>
          <cx:pt idx="3024">-0.0117044623263</cx:pt>
          <cx:pt idx="3025">-0.056254626202800001</cx:pt>
          <cx:pt idx="3026">0.019607843137300001</cx:pt>
          <cx:pt idx="3027">-0.020769230769199998</cx:pt>
          <cx:pt idx="3028">-0.0023566378633200001</cx:pt>
          <cx:pt idx="3029">0.014960629921299999</cx:pt>
          <cx:pt idx="3030">0.0077579519006999997</cx:pt>
          <cx:pt idx="3031">-0.0023094688221699999</cx:pt>
          <cx:pt idx="3032">-0.0084876543209899992</cx:pt>
          <cx:pt idx="3033">-0.0054474708171200004</cx:pt>
          <cx:pt idx="3034">0.0086071987480399997</cx:pt>
          <cx:pt idx="3035">-0.021722265322000001</cx:pt>
          <cx:pt idx="3036">0.0031720856463100001</cx:pt>
          <cx:pt idx="3037">0.026086956521700001</cx:pt>
          <cx:pt idx="3038">-0.0077041602465300002</cx:pt>
          <cx:pt idx="3039">-0.00077639751552800002</cx:pt>
          <cx:pt idx="3040">-0.0038850038850000001</cx:pt>
          <cx:pt idx="3041">-0.024180967238699998</cx:pt>
          <cx:pt idx="3042">-0.029576338928899999</cx:pt>
          <cx:pt idx="3043">0.015650741350899999</cx:pt>
          <cx:pt idx="3044">0.025952960259499998</cx:pt>
          <cx:pt idx="3045">-0.0015810276679799999</cx:pt>
          <cx:pt idx="3046">-0.0118764845606</cx:pt>
          <cx:pt idx="3047">-0.0088141025641000001</cx:pt>
          <cx:pt idx="3048">-0.0137429264349</cx:pt>
          <cx:pt idx="3049">-0.016393442623</cx:pt>
          <cx:pt idx="3050">-0.0191666666667</cx:pt>
          <cx:pt idx="3051">0.00339847068819</cx:pt>
          <cx:pt idx="3052">0.017781541066900001</cx:pt>
          <cx:pt idx="3053">0.0016638935108200001</cx:pt>
          <cx:pt idx="3054">-0.0083056478405300008</cx:pt>
          <cx:pt idx="3055">-0.020938023450599998</cx:pt>
          <cx:pt idx="3056">-0.016253207870000001</cx:pt>
          <cx:pt idx="3057">0.0182608695652</cx:pt>
          <cx:pt idx="3058">0.0034158838599499999</cx:pt>
          <cx:pt idx="3059">-0.0025531914893599998</cx:pt>
          <cx:pt idx="3060">0.0145051194539</cx:pt>
          <cx:pt idx="3061">-0.014297729184199999</cx:pt>
          <cx:pt idx="3062">-0.0025597269624600002</cx:pt>
          <cx:pt idx="3063">-0.016253207870000001</cx:pt>
          <cx:pt idx="3064">-0.0147826086957</cx:pt>
          <cx:pt idx="3065">0.0467784642542</cx:pt>
          <cx:pt idx="3066">0</cx:pt>
          <cx:pt idx="3067">0.0219224283305</cx:pt>
          <cx:pt idx="3068">0.033828382838300003</cx:pt>
          <cx:pt idx="3069">0.0079808459696700008</cx:pt>
          <cx:pt idx="3070">-0.016627078384800001</cx:pt>
          <cx:pt idx="3071">-0.010466988727900001</cx:pt>
          <cx:pt idx="3072">-0.0089503661513400008</cx:pt>
          <cx:pt idx="3073">-0.0106732348112</cx:pt>
          <cx:pt idx="3074">-0.0041493775933600001</cx:pt>
          <cx:pt idx="3075">0.0083333333333300008</cx:pt>
          <cx:pt idx="3076">-0.0041322314049599997</cx:pt>
          <cx:pt idx="3077">0.0082987551867200002</cx:pt>
          <cx:pt idx="3078">-0.0098765432098800003</cx:pt>
          <cx:pt idx="3079">-0.0141313383209</cx:pt>
          <cx:pt idx="3080">0.0134907251265</cx:pt>
          <cx:pt idx="3081">-0.0016638935108200001</cx:pt>
          <cx:pt idx="3082">-0.02</cx:pt>
          <cx:pt idx="3083">-0.033163265306099997</cx:pt>
          <cx:pt idx="3084">-0.0422163588391</cx:pt>
          <cx:pt idx="3085">-0.034894398530800001</cx:pt>
          <cx:pt idx="3086">0.012369172216899999</cx:pt>
          <cx:pt idx="3087">-0.046052631578900001</cx:pt>
          <cx:pt idx="3088">0.00591133004926</cx:pt>
          <cx:pt idx="3089">0.066601371204699999</cx:pt>
          <cx:pt idx="3090">0.039485766758499997</cx:pt>
          <cx:pt idx="3091">0.023851590105999999</cx:pt>
          <cx:pt idx="3092">-0.016393442623</cx:pt>
          <cx:pt idx="3093">-0.0070175438596499998</cx:pt>
          <cx:pt idx="3094">-0.035335689045900003</cx:pt>
          <cx:pt idx="3095">-0.0082417582417599992</cx:pt>
          <cx:pt idx="3096">0.015697137580799998</cx:pt>
          <cx:pt idx="3097">0.025454545454499999</cx:pt>
          <cx:pt idx="3098">0.010638297872299999</cx:pt>
          <cx:pt idx="3099">-0.0052631578947400001</cx:pt>
          <cx:pt idx="3100">0.018518518518500001</cx:pt>
          <cx:pt idx="3101">-0.0086580086580100007</cx:pt>
          <cx:pt idx="3102">0.0069868995633200004</cx:pt>
          <cx:pt idx="3103">0.0060711188204699996</cx:pt>
          <cx:pt idx="3104">-0.0043103448275899998</cx:pt>
          <cx:pt idx="3105">0.004329004329</cx:pt>
          <cx:pt idx="3106">-0.017241379310299999</cx:pt>
          <cx:pt idx="3107">0</cx:pt>
          <cx:pt idx="3108">0</cx:pt>
          <cx:pt idx="3109">0.0043859649122799998</cx:pt>
          <cx:pt idx="3110">-0.021834061135399999</cx:pt>
          <cx:pt idx="3111">0.0142857142857</cx:pt>
          <cx:pt idx="3112">0.017605633802799999</cx:pt>
          <cx:pt idx="3113">0.014705882352899999</cx:pt>
          <cx:pt idx="3114">0.0119352088662</cx:pt>
          <cx:pt idx="3115">-0.000842459983151</cx:pt>
          <cx:pt idx="3116">-0.0084317032040499996</cx:pt>
          <cx:pt idx="3117">-0.017006802721100001</cx:pt>
          <cx:pt idx="3118">0.0250865051903</cx:pt>
          <cx:pt idx="3119">-0.024472573839700001</cx:pt>
          <cx:pt idx="3120">-0.020761245674699998</cx:pt>
          <cx:pt idx="3121">-0.0097173144876300001</cx:pt>
          <cx:pt idx="3122">0.0098126672613699992</cx:pt>
          <cx:pt idx="3123">0</cx:pt>
          <cx:pt idx="3124">0</cx:pt>
          <cx:pt idx="3125">0.0026501766784499999</cx:pt>
          <cx:pt idx="3126">-0.0096916299559499999</cx:pt>
          <cx:pt idx="3127">-0.015124555160100001</cx:pt>
          <cx:pt idx="3128">-0.0099367660343300003</cx:pt>
          <cx:pt idx="3129">-0.013686131386900001</cx:pt>
          <cx:pt idx="3130">-0.0027752081406100001</cx:pt>
          <cx:pt idx="3131">-0.0027829313543599999</cx:pt>
          <cx:pt idx="3132">0.019534883720899999</cx:pt>
          <cx:pt idx="3133">-0.021897810218999999</cx:pt>
          <cx:pt idx="3134">0.0149253731343</cx:pt>
          <cx:pt idx="3135">0.0064338235294100002</cx:pt>
          <cx:pt idx="3136">0.025570776255699999</cx:pt>
          <cx:pt idx="3137">0.039180765805899999</cx:pt>
          <cx:pt idx="3138">0.017994858611799999</cx:pt>
          <cx:pt idx="3139">-0.032828282828299998</cx:pt>
          <cx:pt idx="3140">-0.029590948650999999</cx:pt>
          <cx:pt idx="3141">-0.026905829596400001</cx:pt>
          <cx:pt idx="3142">0.014746543778799999</cx:pt>
          <cx:pt idx="3143">0.0063578564940999999</cx:pt>
          <cx:pt idx="3144">0.015342960288800001</cx:pt>
          <cx:pt idx="3145">0</cx:pt>
          <cx:pt idx="3146">-0.0115555555556</cx:pt>
          <cx:pt idx="3147">-0.023381294964000002</cx:pt>
          <cx:pt idx="3148">0.014732965009200001</cx:pt>
          <cx:pt idx="3149">-0.010889292195999999</cx:pt>
          <cx:pt idx="3150">-0.018348623853200002</cx:pt>
          <cx:pt idx="3151">0.0093457943925200002</cx:pt>
          <cx:pt idx="3152">-0.011111111111100001</cx:pt>
          <cx:pt idx="3153">0.012172284644200001</cx:pt>
          <cx:pt idx="3154">0.0046253469010199997</cx:pt>
          <cx:pt idx="3155">0.00092081031307500005</cx:pt>
          <cx:pt idx="3156">0.011959521619099999</cx:pt>
          <cx:pt idx="3157">0</cx:pt>
          <cx:pt idx="3158">-0.0154545454545</cx:pt>
          <cx:pt idx="3159">0.027700831024900001</cx:pt>
          <cx:pt idx="3160">0.018867924528299999</cx:pt>
          <cx:pt idx="3161">0.018518518518500001</cx:pt>
          <cx:pt idx="3162">0.037229437229400003</cx:pt>
          <cx:pt idx="3163">0.0125208681135</cx:pt>
          <cx:pt idx="3164">-0.0065952184666099997</cx:pt>
          <cx:pt idx="3165">-0.012448132780100001</cx:pt>
          <cx:pt idx="3166">0.0142857142857</cx:pt>
          <cx:pt idx="3167">-0.034797017398500003</cx:pt>
          <cx:pt idx="3168">0.042918454935600002</cx:pt>
          <cx:pt idx="3169">-0.0123456790123</cx:pt>
          <cx:pt idx="3170">0.024166666666700001</cx:pt>
          <cx:pt idx="3171">-0.0154597233523</cx:pt>
          <cx:pt idx="3172">-0.0082644628099199993</cx:pt>
          <cx:pt idx="3173">0.078333333333300004</cx:pt>
          <cx:pt idx="3174">-0.0030911901081900001</cx:pt>
          <cx:pt idx="3175">0.0031007751938</cx:pt>
          <cx:pt idx="3176">0.022411128284399999</cx:pt>
          <cx:pt idx="3177">-0.0068027210884400004</cx:pt>
          <cx:pt idx="3178">-0.0015220700152200001</cx:pt>
          <cx:pt idx="3179">-0.025152439024400002</cx:pt>
          <cx:pt idx="3180">-0.030492572322099998</cx:pt>
          <cx:pt idx="3181">0.058064516129000002</cx:pt>
          <cx:pt idx="3182">-0.024390243902400001</cx:pt>
          <cx:pt idx="3183">-0.01015625</cx:pt>
          <cx:pt idx="3184">0.0055248618784500001</cx:pt>
          <cx:pt idx="3185">-0.0070643642072199999</cx:pt>
          <cx:pt idx="3186">-0.0592885375494</cx:pt>
          <cx:pt idx="3187">-0.039495798319300002</cx:pt>
          <cx:pt idx="3188">0.044619422572200002</cx:pt>
          <cx:pt idx="3189">0.0067001675041899996</cx:pt>
          <cx:pt idx="3190">0.024958402662200001</cx:pt>
          <cx:pt idx="3191">0.0040584415584400003</cx:pt>
          <cx:pt idx="3192">-0.0210185933711</cx:pt>
          <cx:pt idx="3193">0.0305532617671</cx:pt>
          <cx:pt idx="3194">-0.0584935897436</cx:pt>
          <cx:pt idx="3195">-0.029787234042599999</cx:pt>
          <cx:pt idx="3196">0.059649122807</cx:pt>
          <cx:pt idx="3197">0.047185430463599999</cx:pt>
          <cx:pt idx="3198">-0.0015810276679799999</cx:pt>
          <cx:pt idx="3199">0.022169437846399999</cx:pt>
          <cx:pt idx="3200">-0.00232378001549</cx:pt>
          <cx:pt idx="3201">-0.013975155279500001</cx:pt>
          <cx:pt idx="3202">0.00078740157480299998</cx:pt>
          <cx:pt idx="3203">0.0464201416208</cx:pt>
          <cx:pt idx="3204">0.000751879699248</cx:pt>
          <cx:pt idx="3205">0.0180315552216</cx:pt>
          <cx:pt idx="3206">-0.0878228782288</cx:pt>
          <cx:pt idx="3207">0.017799352750799999</cx:pt>
          <cx:pt idx="3208">0.026232114467400001</cx:pt>
          <cx:pt idx="3209">-0.012393493416</cx:pt>
          <cx:pt idx="3210">-0.0086274509803900001</cx:pt>
          <cx:pt idx="3211">0.016613924050599999</cx:pt>
          <cx:pt idx="3212">0.0186770428016</cx:pt>
          <cx:pt idx="3213">0.016042780748700001</cx:pt>
          <cx:pt idx="3214">0.0075187969924800004</cx:pt>
          <cx:pt idx="3215">-0.052985074626899997</cx:pt>
          <cx:pt idx="3216">0.044917257683199999</cx:pt>
          <cx:pt idx="3217">-0.0090497737556600004</cx:pt>
          <cx:pt idx="3218">-0.042617960426200002</cx:pt>
          <cx:pt idx="3219">-0.046104928457899999</cx:pt>
          <cx:pt idx="3220">-0.025833333333299999</cx:pt>
          <cx:pt idx="3221">0.10521813515800001</cx:pt>
          <cx:pt idx="3222">0.030959752322</cx:pt>
          <cx:pt idx="3223">0</cx:pt>
          <cx:pt idx="3224">0.024024024024000001</cx:pt>
          <cx:pt idx="3225">-0.0615835777126</cx:pt>
          <cx:pt idx="3226">-0.0625</cx:pt>
          <cx:pt idx="3227">0.0083333333333300008</cx:pt>
          <cx:pt idx="3228">0.030578512396700001</cx:pt>
          <cx:pt idx="3229">0.044907778668799997</cx:pt>
          <cx:pt idx="3230">-0.0015349194167299999</cx:pt>
          <cx:pt idx="3231">0.019984627209800002</cx:pt>
          <cx:pt idx="3232">0.017332328560700001</cx:pt>
          <cx:pt idx="3233">0.019259259259299999</cx:pt>
          <cx:pt idx="3234">-0.015261627906999999</cx:pt>
          <cx:pt idx="3235">-0.0081180811808099999</cx:pt>
          <cx:pt idx="3236">-0.035714285714299999</cx:pt>
          <cx:pt idx="3237">0.010030864197499999</cx:pt>
          <cx:pt idx="3238">-0.016042780748700001</cx:pt>
          <cx:pt idx="3239">0.0062111801242199999</cx:pt>
          <cx:pt idx="3240">0.0123456790123</cx:pt>
          <cx:pt idx="3241">0.035060975609800003</cx:pt>
          <cx:pt idx="3242">0.053755522827699999</cx:pt>
          <cx:pt idx="3243">0.0097833682739300008</cx:pt>
          <cx:pt idx="3244">-0.025605536332199998</cx:pt>
          <cx:pt idx="3245">-0.045454545454499999</cx:pt>
          <cx:pt idx="3246">-0.0066964285714299996</cx:pt>
          <cx:pt idx="3247">0.088389513108600007</cx:pt>
          <cx:pt idx="3248">0.019958706125299999</cx:pt>
          <cx:pt idx="3249">-0.0074224021592400003</cx:pt>
          <cx:pt idx="3250">-0.0190346702923</cx:pt>
          <cx:pt idx="3251">0.0027720027719999999</cx:pt>
          <cx:pt idx="3252">0.0076019350380100003</cx:pt>
          <cx:pt idx="3253">-0.023319615912200001</cx:pt>
          <cx:pt idx="3254">0.0112359550562</cx:pt>
          <cx:pt idx="3255">-0.0055555555555600001</cx:pt>
          <cx:pt idx="3256">-0.0251396648045</cx:pt>
          <cx:pt idx="3257">-0.018624641833799999</cx:pt>
          <cx:pt idx="3258">0.0102189781022</cx:pt>
          <cx:pt idx="3259">-0.031791907514499999</cx:pt>
          <cx:pt idx="3260">0.00149253731343</cx:pt>
          <cx:pt idx="3261">0.0059612518628899998</cx:pt>
          <cx:pt idx="3262">-0.022222222222200001</cx:pt>
          <cx:pt idx="3263">-0.015909090909100001</cx:pt>
          <cx:pt idx="3264">0.023864511162400001</cx:pt>
          <cx:pt idx="3265">0.038345864661700001</cx:pt>
          <cx:pt idx="3266">0.016654598117299999</cx:pt>
          <cx:pt idx="3267">0.020655270655300002</cx:pt>
          <cx:pt idx="3268">-0.015352407536600001</cx:pt>
          <cx:pt idx="3269">0.014174344436599999</cx:pt>
          <cx:pt idx="3270">-0.0076869322152300001</cx:pt>
          <cx:pt idx="3271">-0.0014084507042299999</cx:pt>
          <cx:pt idx="3272">-0.0056417489421700003</cx:pt>
          <cx:pt idx="3273">-0.0163120567376</cx:pt>
          <cx:pt idx="3274">-0.0021629416005800001</cx:pt>
          <cx:pt idx="3275">0.0202312138728</cx:pt>
          <cx:pt idx="3276">0.0028328611897999998</cx:pt>
          <cx:pt idx="3277">-0.0077683615819199997</cx:pt>
          <cx:pt idx="3278">0.0078291814946599998</cx:pt>
          <cx:pt idx="3279">-0.0014124293785300001</cx:pt>
          <cx:pt idx="3280">-0.019801980197999999</cx:pt>
          <cx:pt idx="3281">-0.0209235209235</cx:pt>
          <cx:pt idx="3282">-0.0022107590272700001</cx:pt>
          <cx:pt idx="3283">0.031757754800600002</cx:pt>
          <cx:pt idx="3284">0</cx:pt>
          <cx:pt idx="3285">-0.0114531138153</cx:pt>
          <cx:pt idx="3286">-0.030412744388099999</cx:pt>
          <cx:pt idx="3287">-0.0112023898432</cx:pt>
          <cx:pt idx="3288">0.013595166163099999</cx:pt>
          <cx:pt idx="3289">0</cx:pt>
          <cx:pt idx="3290">0.020864381520099999</cx:pt>
          <cx:pt idx="3291">0.0416058394161</cx:pt>
          <cx:pt idx="3292">0.074281709880899993</cx:pt>
          <cx:pt idx="3293">0</cx:pt>
          <cx:pt idx="3294">-0.025440313111499999</cx:pt>
          <cx:pt idx="3295">0</cx:pt>
          <cx:pt idx="3296">0.022088353413699999</cx:pt>
          <cx:pt idx="3297">-0.0013097576948299999</cx:pt>
          <cx:pt idx="3298">-0.00262295081967</cx:pt>
          <cx:pt idx="3299">0.065746153846200001</cx:pt>
          <cx:pt idx="3300">-0.063540966288800002</cx:pt>
          <cx:pt idx="3301">0.0013175230566499999</cx:pt>
          <cx:pt idx="3302">0.0013157894736800001</cx:pt>
          <cx:pt idx="3303">-0.0078843626806799991</cx:pt>
          <cx:pt idx="3304">0.021192052980100001</cx:pt>
          <cx:pt idx="3305">-0.00972762645914</cx:pt>
          <cx:pt idx="3306">-0.013752455795699999</cx:pt>
          <cx:pt idx="3307">0.056440903054399999</cx:pt>
          <cx:pt idx="3308">0.0043997485857999999</cx:pt>
          <cx:pt idx="3309">0.00563204005006</cx:pt>
          <cx:pt idx="3310">-0.0068450528935899996</cx:pt>
          <cx:pt idx="3311">0.0100251253133</cx:pt>
          <cx:pt idx="3312">-0.0111663144438</cx:pt>
          <cx:pt idx="3313">0.0050188205771599997</cx:pt>
          <cx:pt idx="3314">0.038701560549299997</cx:pt>
          <cx:pt idx="3315">0.021634676780899999</cx:pt>
          <cx:pt idx="3316">0.035294117647099998</cx:pt>
          <cx:pt idx="3317">-0.026704602272699999</cx:pt>
          <cx:pt idx="3318">0.030356160557900001</cx:pt>
          <cx:pt idx="3319">0.0028329178470299999</cx:pt>
          <cx:pt idx="3320">0.020338868907399998</cx:pt>
          <cx:pt idx="3321">0.0232558706122</cx:pt>
          <cx:pt idx="3322">-0.00162332251082</cx:pt>
          <cx:pt idx="3323">-0.0287263399064</cx:pt>
          <cx:pt idx="3324">-0.0139508928571</cx:pt>
          <cx:pt idx="3325">-0.0169778720996</cx:pt>
          <cx:pt idx="3326">0.0172710986027</cx:pt>
          <cx:pt idx="3327">-0.0067912280701799997</cx:pt>
          <cx:pt idx="3328">-0.0028489460312800001</cx:pt>
          <cx:pt idx="3329">-0.016000057142899999</cx:pt>
          <cx:pt idx="3330">0.0034844369038599999</cx:pt>
          <cx:pt idx="3331">-0.0104167239342</cx:pt>
          <cx:pt idx="3332">-0.0046783625730999999</cx:pt>
          <cx:pt idx="3333">0.044065804935400001</cx:pt>
          <cx:pt idx="3334">-0.021384411930199999</cx:pt>
          <cx:pt idx="3335">-0.016676194173400001</cx:pt>
          <cx:pt idx="3336">0.0116958479532</cx:pt>
          <cx:pt idx="3337">0.0196531803268</cx:pt>
          <cx:pt idx="3338">0.0034014741157300001</cx:pt>
          <cx:pt idx="3339">-0.00169497165565</cx:pt>
          <cx:pt idx="3340">-0.017543803056</cx:pt>
          <cx:pt idx="3341">-0.0178572570359</cx:pt>
          <cx:pt idx="3342">0.0011730792476900001</cx:pt>
          <cx:pt idx="3343">0.0017574692442899999</cx:pt>
          <cx:pt idx="3344">0.0046783625730999999</cx:pt>
          <cx:pt idx="3345">0.034924388824200001</cx:pt>
          <cx:pt idx="3346">0.0157479181244</cx:pt>
          <cx:pt idx="3347">0.042635716646500003</cx:pt>
          <cx:pt idx="3348">-0.0095592140201799999</cx:pt>
          <cx:pt idx="3349">-0.026273458445000002</cx:pt>
          <cx:pt idx="3350">0.0077091960352399999</cx:pt>
          <cx:pt idx="3351">0.0120219132252</cx:pt>
          <cx:pt idx="3352">-0.0021598272138199999</cx:pt>
          <cx:pt idx="3353">0.045454545454499999</cx:pt>
          <cx:pt idx="3354">-0.0207039337474</cx:pt>
          <cx:pt idx="3355">0.00158567653277</cx:pt>
          <cx:pt idx="3356">0</cx:pt>
          <cx:pt idx="3357">-0.00052770445764100001</cx:pt>
          <cx:pt idx="3358">0.0036958287383400002</cx:pt>
          <cx:pt idx="3359">0.015255076275600001</cx:pt>
          <cx:pt idx="3360">0.0103627466509</cx:pt>
          <cx:pt idx="3361">0.0046153846153799997</cx:pt>
          <cx:pt idx="3362">-0.0158243491577</cx:pt>
          <cx:pt idx="3363">-0.016078941074699999</cx:pt>
          <cx:pt idx="3364">-0.0094885613858000008</cx:pt>
          <cx:pt idx="3365">0.0026609365268299998</cx:pt>
          <cx:pt idx="3366">0.0037154989384300002</cx:pt>
          <cx:pt idx="3367">0.014278159703899999</cx:pt>
          <cx:pt idx="3368">-0.0255473931178</cx:pt>
          <cx:pt idx="3369">0.0235418928014</cx:pt>
          <cx:pt idx="3370">0</cx:pt>
          <cx:pt idx="3371">0.010977575064199999</cx:pt>
          <cx:pt idx="3372">-0.0056876938986600003</cx:pt>
          <cx:pt idx="3373">0.021320800832000001</cx:pt>
          <cx:pt idx="3374">-0.0162932289355</cx:pt>
          <cx:pt idx="3375">-0.037267080745300003</cx:pt>
          <cx:pt idx="3376">-0.039784892473099999</cx:pt>
          <cx:pt idx="3377">0.024076146468299999</cx:pt>
          <cx:pt idx="3378">0.0016401858042500001</cx:pt>
          <cx:pt idx="3379">-0.044759825327500002</cx:pt>
          <cx:pt idx="3380">0.00228577142857</cx:pt>
          <cx:pt idx="3381">-0.037058264705899999</cx:pt>
          <cx:pt idx="3382">0.0017762582460800001</cx:pt>
          <cx:pt idx="3383">-0.0100472813239</cx:pt>
          <cx:pt idx="3384">-0.0029850149253700001</cx:pt>
          <cx:pt idx="3385">0.0550898170605</cx:pt>
          <cx:pt idx="3386">-0.0022702041844399998</cx:pt>
          <cx:pt idx="3387">-0.0079635381114900004</cx:pt>
          <cx:pt idx="3388">-0.020642257990699998</cx:pt>
          <cx:pt idx="3389">0</cx:pt>
          <cx:pt idx="3390">-0.0064403395784500004</cx:pt>
          <cx:pt idx="3391">-0.0129639960497</cx:pt>
          <cx:pt idx="3392">0.014328358209000001</cx:pt>
          <cx:pt idx="3393">-0.016480341377299999</cx:pt>
          <cx:pt idx="3394">0.001196948007</cx:pt>
          <cx:pt idx="3395">0.0364614465033</cx:pt>
          <cx:pt idx="3396">0.023644752018500002</cx:pt>
          <cx:pt idx="3397">-0.0056338028169000002</cx:pt>
          <cx:pt idx="3398">0.0277619830028</cx:pt>
          <cx:pt idx="3399">0.0088202871455500004</cx:pt>
          <cx:pt idx="3400">0.021858033981299999</cx:pt>
          <cx:pt idx="3401">-0.0090909086047600007</cx:pt>
          <cx:pt idx="3402">0.0043173230265899998</cx:pt>
          <cx:pt idx="3403">-0.0064481995460399996</cx:pt>
          <cx:pt idx="3404">0.021633261222299999</cx:pt>
          <cx:pt idx="3405">0.014822711213499999</cx:pt>
          <cx:pt idx="3406">-0.0845070944184</cx:pt>
          <cx:pt idx="3407">-0.024501311937399999</cx:pt>
          <cx:pt idx="3408">-0.044976691298100002</cx:pt>
          <cx:pt idx="3409">0.020183486238500001</cx:pt>
          <cx:pt idx="3410">0.014988009592300001</cx:pt>
          <cx:pt idx="3411">-0.0076787359716499999</cx:pt>
          <cx:pt idx="3412">0.039880954754800003</cx:pt>
          <cx:pt idx="3413">-0.027475616913299999</cx:pt>
          <cx:pt idx="3414">-0.028251912889900001</cx:pt>
          <cx:pt idx="3415">-0.062992125984299999</cx:pt>
          <cx:pt idx="3416">-0.047188106011599999</cx:pt>
          <cx:pt idx="3417">-0.013568521031199999</cx:pt>
          <cx:pt idx="3418">0.019944979367300001</cx:pt>
          <cx:pt idx="3419">0.019554956169899999</cx:pt>
          <cx:pt idx="3420">0.0152116402116</cx:pt>
          <cx:pt idx="3421">-0.013680781759</cx:pt>
          <cx:pt idx="3422">-0.0019815059445200001</cx:pt>
          <cx:pt idx="3423">0.0026472534745200001</cx:pt>
          <cx:pt idx="3424">-0.025082508250799999</cx:pt>
          <cx:pt idx="3425">0.012863913337799999</cx:pt>
          <cx:pt idx="3426">0.028743315508000002</cx:pt>
          <cx:pt idx="3427">-0.038986354775800001</cx:pt>
          <cx:pt idx="3428">-0.020960108181200001</cx:pt>
          <cx:pt idx="3429">-0.046270718231999998</cx:pt>
          <cx:pt idx="3430">0.0065170166545999997</cx:pt>
          <cx:pt idx="3431">0.0244604316547</cx:pt>
          <cx:pt idx="3432">-0.0098314606741600006</cx:pt>
          <cx:pt idx="3433">-0.0070921985815599999</cx:pt>
          <cx:pt idx="3434">0.0492857142857</cx:pt>
          <cx:pt idx="3435">0.0047651463580700004</cx:pt>
          <cx:pt idx="3436">0.022357723577199999</cx:pt>
          <cx:pt idx="3437">0.0271703114645</cx:pt>
          <cx:pt idx="3438">0.042580645161300001</cx:pt>
          <cx:pt idx="3439">-0.023514851485100002</cx:pt>
          <cx:pt idx="3440">-0.0044359949302899999</cx:pt>
          <cx:pt idx="3441">0.015913430935699999</cx:pt>
          <cx:pt idx="3442">-0.0112781954887</cx:pt>
          <cx:pt idx="3443">-0.0057034220532299999</cx:pt>
          <cx:pt idx="3444">0.019757807520699999</cx:pt>
          <cx:pt idx="3445">0.057500000000000002</cx:pt>
          <cx:pt idx="3446">0.057919621749399998</cx:pt>
          <cx:pt idx="3447">-0.027374301675999999</cx:pt>
          <cx:pt idx="3448">-0.013785180930499999</cx:pt>
          <cx:pt idx="3449">-0.0273732673267</cx:pt>
          <cx:pt idx="3450">0.0047904188748300004</cx:pt>
          <cx:pt idx="3451">-0.012514957537799999</cx:pt>
          <cx:pt idx="3452">0.0066385033192500002</cx:pt>
          <cx:pt idx="3453">-0.015587529976000001</cx:pt>
          <cx:pt idx="3454">-0.0073082216808800001</cx:pt>
          <cx:pt idx="3455">0</cx:pt>
          <cx:pt idx="3456">-0.0061348470021399997</cx:pt>
          <cx:pt idx="3457">0.047530737806700002</cx:pt>
          <cx:pt idx="3458">-0.064820215958799998</cx:pt>
          <cx:pt idx="3459">0.044108380592300003</cx:pt>
          <cx:pt idx="3460">0.010863005431499999</cx:pt>
          <cx:pt idx="3461">-0.029850746268700001</cx:pt>
          <cx:pt idx="3462">-0.0030768615384599999</cx:pt>
          <cx:pt idx="3463">-0.016049443453700001</cx:pt>
          <cx:pt idx="3464">-0.0081555834378899995</cx:pt>
          <cx:pt idx="3465">0.032890575585100001</cx:pt>
          <cx:pt idx="3466">-0.035517452541300003</cx:pt>
          <cx:pt idx="3467">0.031746031745999999</cx:pt>
          <cx:pt idx="3468">0.0203076923077</cx:pt>
          <cx:pt idx="3469">-0.031966284680300001</cx:pt>
          <cx:pt idx="3470">0.000623052998321</cx:pt>
          <cx:pt idx="3471">0.029265381647900001</cx:pt>
          <cx:pt idx="3472">0.00060496064095799998</cx:pt>
          <cx:pt idx="3473">-0.0133011479262</cx:pt>
          <cx:pt idx="3474">0.015931372549000001</cx:pt>
          <cx:pt idx="3475">-0.0114596501809</cx:pt>
          <cx:pt idx="3476">0.0067114708182700001</cx:pt>
          <cx:pt idx="3477">0.0048484848484799999</cx:pt>
          <cx:pt idx="3478">0.013872074788900001</cx:pt>
          <cx:pt idx="3479">-0.0071384894192999997</cx:pt>
          <cx:pt idx="3480">0.0065906526907899997</cx:pt>
          <cx:pt idx="3481">-0.024404763357400001</cx:pt>
          <cx:pt idx="3482">-0.015863332267399999</cx:pt>
          <cx:pt idx="3483">-0.013639120498399999</cx:pt>
          <cx:pt idx="3484">0.0087994343180400007</cx:pt>
          <cx:pt idx="3485">-0.019314580642699999</cx:pt>
          <cx:pt idx="3486">0.0057179161372299999</cx:pt>
          <cx:pt idx="3487">0.021478205938100001</cx:pt>
          <cx:pt idx="3488">0.012986951144099999</cx:pt>
          <cx:pt idx="3489">0.0030525642889200001</cx:pt>
          <cx:pt idx="3490">-0.0024346317711499998</cx:pt>
          <cx:pt idx="3491">-0.015863332267399999</cx:pt>
          <cx:pt idx="3492">-0.00247978936639</cx:pt>
          <cx:pt idx="3493">-0.0012430080795499999</cx:pt>
          <cx:pt idx="3494">0.011200995644100001</cx:pt>
          <cx:pt idx="3495">-0.0153846153846</cx:pt>
          <cx:pt idx="3496">-0.00125</cx:pt>
          <cx:pt idx="3497">0.023779787234</cx:pt>
          <cx:pt idx="3498">0.020171147911300001</cx:pt>
          <cx:pt idx="3499">-0.0083883757706200001</cx:pt>
          <cx:pt idx="3500">0.033836980896500002</cx:pt>
          <cx:pt idx="3501">0.0046756280142800002</cx:pt>
          <cx:pt idx="3502">0.00349034301976</cx:pt>
          <cx:pt idx="3503">0</cx:pt>
          <cx:pt idx="3504">0.038260869565200001</cx:pt>
          <cx:pt idx="3505">-0.012283584589599999</cx:pt>
          <cx:pt idx="3506">0.0158280375451</cx:pt>
          <cx:pt idx="3507">-0.0016693378780899999</cx:pt>
          <cx:pt idx="3508">-0.00055746931117800003</cx:pt>
          <cx:pt idx="3509">-0.00278867819297</cx:pt>
          <cx:pt idx="3510">0.010626454733</cx:pt>
          <cx:pt idx="3511">-0.019922578860000002</cx:pt>
          <cx:pt idx="3512">0.036137833773999997</cx:pt>
          <cx:pt idx="3513">0.0087193460490499995</cx:pt>
          <cx:pt idx="3514">-0.019989249054599999</cx:pt>
          <cx:pt idx="3515">0.0088202871455500004</cx:pt>
          <cx:pt idx="3516">0.0158470500463</cx:pt>
          <cx:pt idx="3517">0.0080688542226999994</cx:pt>
          <cx:pt idx="3518">-0.0090715048025600004</cx:pt>
          <cx:pt idx="3519">0.0129240172321</cx:pt>
          <cx:pt idx="3520">0.0010633174408999999</cx:pt>
          <cx:pt idx="3521">-0.014338874137</cx:pt>
          <cx:pt idx="3522">0.0080818969871700001</cx:pt>
          <cx:pt idx="3523">0.030465100505900001</cx:pt>
          <cx:pt idx="3524">-0.0093361509680400002</cx:pt>
          <cx:pt idx="3525">0.010994712041899999</cx:pt>
          <cx:pt idx="3526">-0.017607458187900001</cx:pt>
          <cx:pt idx="3527">0.0042171852512999999</cx:pt>
          <cx:pt idx="3528">-0.0073490292571699997</cx:pt>
          <cx:pt idx="3529">-0.0026440507667900002</cx:pt>
          <cx:pt idx="3530">0.00159056195172</cx:pt>
          <cx:pt idx="3531">-0.0042350452215500003</cx:pt>
          <cx:pt idx="3532">-0.018075492720700002</cx:pt>
          <cx:pt idx="3533">0.015159773425</cx:pt>
          <cx:pt idx="3534">0.0047999999999999996</cx:pt>
          <cx:pt idx="3535">-0.0042462845010600003</cx:pt>
          <cx:pt idx="3536">-0.0090618336886999998</cx:pt>
          <cx:pt idx="3537">-0.030123668639100001</cx:pt>
          <cx:pt idx="3538">0.039933386581599999</cx:pt>
          <cx:pt idx="3539">0.0053333333333299999</cx:pt>
          <cx:pt idx="3540">0.020689655172399998</cx:pt>
          <cx:pt idx="3541">-0.00103955301455</cx:pt>
          <cx:pt idx="3542">0.0010406348096100001</cx:pt>
          <cx:pt idx="3543">0.0072764553014599996</cx:pt>
          <cx:pt idx="3544">0.014447936761999999</cx:pt>
          <cx:pt idx="3545">0.014750813835199999</cx:pt>
          <cx:pt idx="3546">0.0050124308264399998</cx:pt>
          <cx:pt idx="3547">-0.019950075808000001</cx:pt>
          <cx:pt idx="3548">0.018829516539400001</cx:pt>
          <cx:pt idx="3549">-0.00049950049950000001</cx:pt>
          <cx:pt idx="3550">-0.0074962018990500003</cx:pt>
          <cx:pt idx="3551">0.0020140482369599999</cx:pt>
          <cx:pt idx="3552">0.023618140703500001</cx:pt>
          <cx:pt idx="3553">0.059401028011699997</cx:pt>
          <cx:pt idx="3554">0.00185361445783</cx:pt>
          <cx:pt idx="3555">-0.024976918363700001</cx:pt>
          <cx:pt idx="3556">0.038425000000000001</cx:pt>
          <cx:pt idx="3557">0.011877615892100001</cx:pt>
          <cx:pt idx="3558">-0.053724650112900001</cx:pt>
          <cx:pt idx="3559">0.0090649336385899993</cx:pt>
          <cx:pt idx="3560">0.0047281323877099999</cx:pt>
          <cx:pt idx="3561">-0.0108235294118</cx:pt>
          <cx:pt idx="3562">0.037583206469999998</cx:pt>
          <cx:pt idx="3563">0.050894133465999997</cx:pt>
          <cx:pt idx="3564">-0.0091623472949400007</cx:pt>
          <cx:pt idx="3565">-0.00044024660679199999</cx:pt>
          <cx:pt idx="3566">-0.00044052861495499999</cx:pt>
          <cx:pt idx="3567">0.0026442925233900001</cx:pt>
          <cx:pt idx="3568">-0.032967032967000001</cx:pt>
          <cx:pt idx="3569">0.031818227272699999</cx:pt>
          <cx:pt idx="3570">-0.013215902501499999</cx:pt>
          <cx:pt idx="3571">-0.00178566964286</cx:pt>
          <cx:pt idx="3572">-0.020572494607700002</cx:pt>
          <cx:pt idx="3573">0.010958858447500001</cx:pt>
          <cx:pt idx="3574">-0.0076784104642499997</cx:pt>
          <cx:pt idx="3575">-0.031406373755400001</cx:pt>
          <cx:pt idx="3576">0.019266916387799999</cx:pt>
          <cx:pt idx="3577">0.024896218308200001</cx:pt>
          <cx:pt idx="3578">0.0260908232119</cx:pt>
          <cx:pt idx="3579">-0.031126656340499999</cx:pt>
          <cx:pt idx="3580">-0.0054298642533900003</cx:pt>
          <cx:pt idx="3581">0.0063694722474999998</cx:pt>
          <cx:pt idx="3582">0.0031645568189599999</cx:pt>
          <cx:pt idx="3583">0.0090129784131199996</cx:pt>
          <cx:pt idx="3584">-0.029477401941799999</cx:pt>
          <cx:pt idx="3585">-0.0078233317993599994</cx:pt>
          <cx:pt idx="3586">-0.036178016520299998</cx:pt>
          <cx:pt idx="3587">-0.0091434548054200003</cx:pt>
          <cx:pt idx="3588">-0.028654686741099999</cx:pt>
          <cx:pt idx="3589">-0.034500049999999997</cx:pt>
          <cx:pt idx="3590">0.036768567414200003</cx:pt>
          <cx:pt idx="3591">0</cx:pt>
          <cx:pt idx="3592">0.011488511488500001</cx:pt>
          <cx:pt idx="3593">0.029629629629600002</cx:pt>
          <cx:pt idx="3594">0.0067146282973599997</cx:pt>
          <cx:pt idx="3595">-0.032396426869899998</cx:pt>
          <cx:pt idx="3596">0.0049237323940799996</cx:pt>
          <cx:pt idx="3597">-0.0269475257227</cx:pt>
          <cx:pt idx="3598">-0.0055388214733699996</cx:pt>
          <cx:pt idx="3599">-0.0086075949367099992</cx:pt>
          <cx:pt idx="3600">-0.0010215015321799999</cx:pt>
          <cx:pt idx="3601">0</cx:pt>
          <cx:pt idx="3602">-0.033231034418800001</cx:pt>
          <cx:pt idx="3603">0.0021153358011600002</cx:pt>
          <cx:pt idx="3604">0.0058046434931599998</cx:pt>
          <cx:pt idx="3605">0.0125918159807</cx:pt>
          <cx:pt idx="3606">-0.045595805471300002</cx:pt>
          <cx:pt idx="3607">-0.0694897394137</cx:pt>
          <cx:pt idx="3608">-0.0064176199776900004</cx:pt>
          <cx:pt idx="3609">0.016441455288199999</cx:pt>
          <cx:pt idx="3610">-0.0057770078438500001</cx:pt>
          <cx:pt idx="3611">-0.031377050050999999</cx:pt>
          <cx:pt idx="3612">0.080383923215399999</cx:pt>
          <cx:pt idx="3613">0.0061077734591899998</cx:pt>
          <cx:pt idx="3614">0.0060705846539399998</cx:pt>
          <cx:pt idx="3615">0.0148107515085</cx:pt>
          <cx:pt idx="3616">-0.0054054054054100001</cx:pt>
          <cx:pt idx="3617">-0.0076086956521699998</cx:pt>
          <cx:pt idx="3618">0.0186199342826</cx:pt>
          <cx:pt idx="3619">-0.022580645161300001</cx:pt>
          <cx:pt idx="3620">0.012101210120999999</cx:pt>
          <cx:pt idx="3621">-0.028804293478299998</cx:pt>
          <cx:pt idx="3622">0</cx:pt>
          <cx:pt idx="3623">-0.0022384441948299998</cx:pt>
          <cx:pt idx="3624">-0.0151430734717</cx:pt>
          <cx:pt idx="3625">0.0062642942063899998</cx:pt>
          <cx:pt idx="3626">0.00056593095642300001</cx:pt>
          <cx:pt idx="3627">0.0016967760180999999</cx:pt>
          <cx:pt idx="3628">-0.0191980812647</cx:pt>
          <cx:pt idx="3629">-0.0074842252455799996</cx:pt>
          <cx:pt idx="3630">0.0104408352668</cx:pt>
          <cx:pt idx="3631">0.016073536165299999</cx:pt>
          <cx:pt idx="3632">0.0112993778927</cx:pt>
          <cx:pt idx="3633">0.0324022346369</cx:pt>
          <cx:pt idx="3634">0.017315963203499998</cx:pt>
          <cx:pt idx="3635">-0.0106382452467</cx:pt>
          <cx:pt idx="3636">0.016129032258100001</cx:pt>
          <cx:pt idx="3637">0.0301586772487</cx:pt>
          <cx:pt idx="3638">0.034411917535299999</cx:pt>
          <cx:pt idx="3639">-0.0188678758127</cx:pt>
          <cx:pt idx="3640">0.0020242408906900001</cx:pt>
          <cx:pt idx="3641">0.027272779155199999</cx:pt>
          <cx:pt idx="3642">-0.0029498033431700002</cx:pt>
          <cx:pt idx="3643">0.033530471719399997</cx:pt>
          <cx:pt idx="3644">-0.024809066069100001</cx:pt>
          <cx:pt idx="3645">-0.019569470666899999</cx:pt>
          <cx:pt idx="3646">-0.0019960577846300002</cx:pt>
          <cx:pt idx="3647">0.021000000000000001</cx:pt>
          <cx:pt idx="3648">-0.0279138099902</cx:pt>
          <cx:pt idx="3649">0.0025188916876599998</cx:pt>
          <cx:pt idx="3650">-0.033165829145700002</cx:pt>
          <cx:pt idx="3651">-0.0036382536382499999</cx:pt>
          <cx:pt idx="3652">0.0057381846635400002</cx:pt>
          <cx:pt idx="3653">-0.013485528346199999</cx:pt>
          <cx:pt idx="3654">-0.0147213459516</cx:pt>
          <cx:pt idx="3655">-0.018143009605099999</cx:pt>
          <cx:pt idx="3656">0.0032608152173899999</cx:pt>
          <cx:pt idx="3657">-0.045503686105299999</cx:pt>
          <cx:pt idx="3658">-0.0039728715111900003</cx:pt>
          <cx:pt idx="3659">0.029629688298000001</cx:pt>
          <cx:pt idx="3660">0.0071942999446599999</cx:pt>
          <cx:pt idx="3661">-0.0016484065028299999</cx:pt>
          <cx:pt idx="3662">0.0044028618602099997</cx:pt>
          <cx:pt idx="3663">-0.013698630137</cx:pt>
          <cx:pt idx="3664">-0.0144444444444</cx:pt>
          <cx:pt idx="3665">-0.0045095828635899997</cx:pt>
          <cx:pt idx="3666">0.014156285390699999</cx:pt>
          <cx:pt idx="3667">-0.010608654383</cx:pt>
          <cx:pt idx="3668">0.00169305878629</cx:pt>
          <cx:pt idx="3669">0.033239436619699997</cx:pt>
          <cx:pt idx="3670">0.0098146128680500003</cx:pt>
          <cx:pt idx="3671">0.011879049676</cx:pt>
          <cx:pt idx="3672">-0.0021344183564599999</cx:pt>
          <cx:pt idx="3673">-0.00320866293002</cx:pt>
          <cx:pt idx="3674">-0.0182403443262</cx:pt>
          <cx:pt idx="3675">-0.0076502189972800002</cx:pt>
          <cx:pt idx="3676">-0.014317180616700001</cx:pt>
          <cx:pt idx="3677">0.022346312849199999</cx:pt>
          <cx:pt idx="3678">-0.0054643718833</cx:pt>
          <cx:pt idx="3679">0.0098899994565900002</cx:pt>
          <cx:pt idx="3680">-0.012513548014900001</cx:pt>
          <cx:pt idx="3681">0.016528980716300001</cx:pt>
          <cx:pt idx="3682">-0.0065041188886700001</cx:pt>
          <cx:pt idx="3683">-0.00436442989634</cx:pt>
          <cx:pt idx="3684">0.0060274520547899998</cx:pt>
          <cx:pt idx="3685">0.010348474381899999</cx:pt>
          <cx:pt idx="3686">-0.0032344476137199998</cx:pt>
          <cx:pt idx="3687">0.031909140075699997</cx:pt>
          <cx:pt idx="3688">-0.0068133647798699999</cx:pt>
          <cx:pt idx="3689">0.015303376501100001</cx:pt>
          <cx:pt idx="3690">0.0057172557172599997</cx:pt>
          <cx:pt idx="3691">0.0144702325581</cx:pt>
          <cx:pt idx="3692">-0.00050932249156000005</cx:pt>
          <cx:pt idx="3693">0.00050958203315100003</cx:pt>
          <cx:pt idx="3694">0.0178299041177</cx:pt>
          <cx:pt idx="3695">0.012011961962</cx:pt>
          <cx:pt idx="3696">-0.0089019786796200005</cx:pt>
          <cx:pt idx="3697">-0.056886274606499997</cx:pt>
          <cx:pt idx="3698">0.0052910052910099996</cx:pt>
          <cx:pt idx="3699">0.013157894736799999</cx:pt>
          <cx:pt idx="3700">-0.0036363636363599999</cx:pt>
          <cx:pt idx="3701">-0.0010427528675700001</cx:pt>
          <cx:pt idx="3702">-0.0010438935281799999</cx:pt>
          <cx:pt idx="3703">-0.0010448276408</cx:pt>
          <cx:pt idx="3704">0.0088912129241000004</cx:pt>
          <cx:pt idx="3705">0.0041472263272599999</cx:pt>
          <cx:pt idx="3706">0.0092926169699200003</cx:pt>
          <cx:pt idx="3707">-0.0081841436411299994</cx:pt>
          <cx:pt idx="3708">0.0108303770413</cx:pt>
          <cx:pt idx="3709">-0.0030611734693899999</cx:pt>
          <cx:pt idx="3710">0.049129936073200001</cx:pt>
          <cx:pt idx="3711">0.022926780487799999</cx:pt>
          <cx:pt idx="3712">-0.00095364811414600003</cx:pt>
          <cx:pt idx="3713">-0.0085919327641099993</cx:pt>
          <cx:pt idx="3714">-0.0077033702455499998</cx:pt>
          <cx:pt idx="3715">0.0184376022107</cx:pt>
          <cx:pt idx="3716">0.0014292520247700001</cx:pt>
          <cx:pt idx="3717">0.0033301617507100001</cx:pt>
          <cx:pt idx="3718">0.0028449502133699998</cx:pt>
          <cx:pt idx="3719">-0.00189120567376</cx:pt>
          <cx:pt idx="3720">-0.021316957777499999</cx:pt>
          <cx:pt idx="3721">0.021781268151</cx:pt>
          <cx:pt idx="3722">0.00047370912014599997</cx:pt>
          <cx:pt idx="3723">0.0127839956068</cx:pt>
          <cx:pt idx="3724">0</cx:pt>
          <cx:pt idx="3725">-0.0107526419239</cx:pt>
          <cx:pt idx="3726">-0.0047259451795799998</cx:pt>
          <cx:pt idx="3727">-0.0061727923158999996</cx:pt>
          <cx:pt idx="3728">0</cx:pt>
          <cx:pt idx="3729">0.0066889632107</cx:pt>
          <cx:pt idx="3730">-0.00332225913621</cx:pt>
          <cx:pt idx="3731">0.0085714285714299995</cx:pt>
          <cx:pt idx="3732">-0.0089707271010400005</cx:pt>
          <cx:pt idx="3733">0.0100048118152</cx:pt>
          <cx:pt idx="3734">0.015566037001599999</cx:pt>
          <cx:pt idx="3735">0.0065025078261699999</cx:pt>
          <cx:pt idx="3736">0.00046146746654400001</cx:pt>
          <cx:pt idx="3737">-0.0078413284132800003</cx:pt>
          <cx:pt idx="3738">-0.011157601115799999</cx:pt>
          <cx:pt idx="3739">-0.017865585331500001</cx:pt>
          <cx:pt idx="3740">0.0052657254794500003</cx:pt>
          <cx:pt idx="3741">0.0195238095238</cx:pt>
          <cx:pt idx="3742">-0.0051378327884199996</cx:pt>
          <cx:pt idx="3743">-0.0023473710022199998</cx:pt>
          <cx:pt idx="3744">-0.0164705882353</cx:pt>
          <cx:pt idx="3745">-0.00047851674641100002</cx:pt>
          <cx:pt idx="3746">0.0014361417633400001</cx:pt>
          <cx:pt idx="3747">0.0095602772466499997</cx:pt>
          <cx:pt idx="3748">0.0089961169982899995</cx:pt>
          <cx:pt idx="3749">0.014547255492599999</cx:pt>
          <cx:pt idx="3750">0.0023126270900699999</cx:pt>
          <cx:pt idx="3751">0.00138444854638</cx:pt>
          <cx:pt idx="3752">0.00046073730595699999</cx:pt>
          <cx:pt idx="3753">0.010594288834400001</cx:pt>
          <cx:pt idx="3754">0.0072925703148299997</cx:pt>
          <cx:pt idx="3755">0.0248868778281</cx:pt>
          <cx:pt idx="3756">0.0044150110375299999</cx:pt>
          <cx:pt idx="3757">-0.010989010989</cx:pt>
          <cx:pt idx="3758">0.0128889333333</cx:pt>
          <cx:pt idx="3759">0.0219394461633</cx:pt>
          <cx:pt idx="3760">0.049806781888899997</cx:pt>
          <cx:pt idx="3761">-0.0212679336905</cx:pt>
          <cx:pt idx="3762">-0.022983744254099998</cx:pt>
          <cx:pt idx="3763">-0.0012831052730199999</cx:pt>
          <cx:pt idx="3764">0.0047108779443300001</cx:pt>
          <cx:pt idx="3765">0.013214024433700001</cx:pt>
          <cx:pt idx="3766">0.0037863273033200001</cx:pt>
          <cx:pt idx="3767">-0.0012573763094099999</cx:pt>
          <cx:pt idx="3768">-0.00125895929501</cx:pt>
          <cx:pt idx="3769">0.0037815127639299999</cx:pt>
          <cx:pt idx="3770">-0.0087902473331999999</cx:pt>
          <cx:pt idx="3771">-0.0097127956081099996</cx:pt>
          <cx:pt idx="3772">0.010234541141400001</cx:pt>
          <cx:pt idx="3773">0.013507766420100001</cx:pt>
          <cx:pt idx="3774">0.0154102040816</cx:pt>
          <cx:pt idx="3775">0.0053322807765499997</cx:pt>
          <cx:pt idx="3776">-0.00530399836801</cx:pt>
          <cx:pt idx="3777">-0.015586505971600001</cx:pt>
          <cx:pt idx="3778">-0.0033333333333299998</cx:pt>
          <cx:pt idx="3779">0.00334448160535</cx:pt>
          <cx:pt idx="3780">0.0158332916667</cx:pt>
          <cx:pt idx="3781">-0.0041016408573299997</cx:pt>
          <cx:pt idx="3782">-0.00082376438122900002</cx:pt>
          <cx:pt idx="3783">-0.022671104699100001</cx:pt>
          <cx:pt idx="3784">0.0080135389292899997</cx:pt>
          <cx:pt idx="3785">0.0163180334728</cx:pt>
          <cx:pt idx="3786">0.00205841901777</cx:pt>
          <cx:pt idx="3787">-0.0024650369761700002</cx:pt>
          <cx:pt idx="3788">-0.0032948927802800001</cx:pt>
          <cx:pt idx="3789">0.0041321485895799998</cx:pt>
          <cx:pt idx="3790">0.010288066267</cx:pt>
          <cx:pt idx="3791">-0.0142565382589</cx:pt>
          <cx:pt idx="3792">-0.015702520012299999</cx:pt>
          <cx:pt idx="3793">-0.022669983207400001</cx:pt>
          <cx:pt idx="3794">-0.0042955754168599999</cx:pt>
          <cx:pt idx="3795">0.0025884383088900001</cx:pt>
          <cx:pt idx="3796">0.0240963425129</cx:pt>
          <cx:pt idx="3797">0.033613488807300002</cx:pt>
          <cx:pt idx="3798">-0.0081300813008099992</cx:pt>
          <cx:pt idx="3799">0.048770491803300002</cx:pt>
          <cx:pt idx="3800">0.053927276279799999</cx:pt>
          <cx:pt idx="3801">-0.041527587746699998</cx:pt>
          <cx:pt idx="3802">0.042939999999999999</cx:pt>
          <cx:pt idx="3803">-0.012611202248200001</cx:pt>
          <cx:pt idx="3804">0.00300525909071</cx:pt>
          <cx:pt idx="3805">0.0074905989703900003</cx:pt>
          <cx:pt idx="3806">-0.047955353159900002</cx:pt>
          <cx:pt idx="3807">0.047247128182500001</cx:pt>
          <cx:pt idx="3808">0.037658463832999998</cx:pt>
          <cx:pt idx="3809">-0.0043119295723999997</cx:pt>
          <cx:pt idx="3810">-0.040418586806899998</cx:pt>
          <cx:pt idx="3811">0.0037608499435900001</cx:pt>
          <cx:pt idx="3812">-0.17010119257799999</cx:pt>
          <cx:pt idx="3813">-0.00180582392777</cx:pt>
          <cx:pt idx="3814">-0.0203528258547</cx:pt>
          <cx:pt idx="3815">0.029085918744199999</cx:pt>
          <cx:pt idx="3816">-0.00089730816970399997</cx:pt>
          <cx:pt idx="3817">-0.0026942523574299999</cx:pt>
          <cx:pt idx="3818">0.0076542101600300004</cx:pt>
          <cx:pt idx="3819">-0.0049150583071999997</cx:pt>
          <cx:pt idx="3820">0.0116749438707</cx:pt>
          <cx:pt idx="3821">-0.0133156230219</cx:pt>
          <cx:pt idx="3822">-0.0049482231219100002</cx:pt>
          <cx:pt idx="3823">-0.046112158855699997</cx:pt>
          <cx:pt idx="3824">-0.033649336492900001</cx:pt>
          <cx:pt idx="3825">-0.0093181956507200001</cx:pt>
          <cx:pt idx="3826">-0.0069307917360999999</cx:pt>
          <cx:pt idx="3827">0.013459671657999999</cx:pt>
          <cx:pt idx="3828">0.039350664043300003</cx:pt>
          <cx:pt idx="3829">0.0156176060396</cx:pt>
          <cx:pt idx="3830">0.0065238120467800004</cx:pt>
          <cx:pt idx="3831">0.0041667129629600003</cx:pt>
          <cx:pt idx="3832">-0.0193638073138</cx:pt>
          <cx:pt idx="3833">0.0042313587212000001</cx:pt>
          <cx:pt idx="3834">0.0065542599927800003</cx:pt>
          <cx:pt idx="3835">-0.012093023255800001</cx:pt>
          <cx:pt idx="3836">0.0131826741996</cx:pt>
          <cx:pt idx="3837">0.020446050185900001</cx:pt>
          <cx:pt idx="3838">-0.00910742300125</cx:pt>
          <cx:pt idx="3839">-0.025275781250000001</cx:pt>
          <cx:pt idx="3840">0.0061292317835599996</cx:pt>
          <cx:pt idx="3841">0.014995313964400001</cx:pt>
          <cx:pt idx="3842">0.013388781163400001</cx:pt>
          <cx:pt idx="3843">-0.011389521121199999</cx:pt>
          <cx:pt idx="3844">0.0036866357748100002</cx:pt>
          <cx:pt idx="3845">-0.00367309441354</cx:pt>
          <cx:pt idx="3846">-0.0105991700185</cx:pt>
          <cx:pt idx="3847">-0.0023287844587199999</cx:pt>
          <cx:pt idx="3848">0.0051354341736699997</cx:pt>
          <cx:pt idx="3849">0.019507662818999998</cx:pt>
          <cx:pt idx="3850">0.0109339402764</cx:pt>
          <cx:pt idx="3851">0.024785893430100001</cx:pt>
          <cx:pt idx="3852">0.00219881266491</cx:pt>
          <cx:pt idx="3853">0.0140412455445</cx:pt>
          <cx:pt idx="3854">-0.00173089564124</cx:pt>
          <cx:pt idx="3855">-0.00086697009102699996</cx:pt>
          <cx:pt idx="3856">-0.0052060305946200003</cx:pt>
          <cx:pt idx="3857">0.0087221543828999992</cx:pt>
          <cx:pt idx="3858">0.041936923559700003</cx:pt>
          <cx:pt idx="3859">0.0037344813277999998</cx:pt>
          <cx:pt idx="3860">0.0086812315551399993</cx:pt>
          <cx:pt idx="3861">-0.031557418032800003</cx:pt>
          <cx:pt idx="3862">0.0236987737494</cx:pt>
          <cx:pt idx="3863">-0.0078545263392099992</cx:pt>
          <cx:pt idx="3864">0.0062500000000000003</cx:pt>
          <cx:pt idx="3865">-0.034782650103499999</cx:pt>
          <cx:pt idx="3866">-0.019304934333100002</cx:pt>
          <cx:pt idx="3867">-0.0056868326471200001</cx:pt>
          <cx:pt idx="3868">-0.0057193136823600003</cx:pt>
          <cx:pt idx="3869">-0.011061946902699999</cx:pt>
          <cx:pt idx="3870">0.015212572706899999</cx:pt>
          <cx:pt idx="3871">0.0070515201828299998</cx:pt>
          <cx:pt idx="3872">-0.0078774617067799996</cx:pt>
          <cx:pt idx="3873">0.0048522717247499996</cx:pt>
          <cx:pt idx="3874">-0.0079017116812199993</cx:pt>
          <cx:pt idx="3875">0.00088500000000000004</cx:pt>
          <cx:pt idx="3876">-0.026083111136900001</cx:pt>
          <cx:pt idx="3877">-0.0186109841756</cx:pt>
          <cx:pt idx="3878">-0.0032378351878900001</cx:pt>
          <cx:pt idx="3879">0.0088167521492699998</cx:pt>
          <cx:pt idx="3880">0.023459061637500001</cx:pt>
          <cx:pt idx="3881">0.0112359550562</cx:pt>
          <cx:pt idx="3882">0.0031111111111099998</cx:pt>
          <cx:pt idx="3883">0.020381081081100001</cx:pt>
          <cx:pt idx="3884">0.0039079459874999996</cx:pt>
          <cx:pt idx="3885">0.0090830013372400001</cx:pt>
          <cx:pt idx="3886">0.043291898842700002</cx:pt>
          <cx:pt idx="3887">0.0036976170912099999</cx:pt>
          <cx:pt idx="3888">0.0036839950880100001</cx:pt>
          <cx:pt idx="3889">0.013458401305100001</cx:pt>
          <cx:pt idx="3890">0.014486881287699999</cx:pt>
          <cx:pt idx="3891">-0.0190400245553</cx:pt>
          <cx:pt idx="3892">0.00566118075212</cx:pt>
          <cx:pt idx="3893">0</cx:pt>
          <cx:pt idx="3894">0.022919178813099999</cx:pt>
          <cx:pt idx="3895">-0.0055032230541199999</cx:pt>
          <cx:pt idx="3896">-0.018181779374799999</cx:pt>
          <cx:pt idx="3897">-0.0076489533011300003</cx:pt>
          <cx:pt idx="3898">0.0020284381338700002</cx:pt>
          <cx:pt idx="3899">0.0020242509301900001</cx:pt>
          <cx:pt idx="3900">0</cx:pt>
          <cx:pt idx="3901">0.0076768080808100004</cx:pt>
          <cx:pt idx="3902">0.020048114673300001</cx:pt>
          <cx:pt idx="3903">0.0027515329107100001</cx:pt>
          <cx:pt idx="3904">0.0082320266562099995</cx:pt>
          <cx:pt idx="3905">0.0027216952846699999</cx:pt>
          <cx:pt idx="3906">0.0108568820916</cx:pt>
          <cx:pt idx="3907">0.0080552742615999998</cx:pt>
          <cx:pt idx="3908">-0.00076107303040000003</cx:pt>
          <cx:pt idx="3909">0.0041889185072399998</cx:pt>
          <cx:pt idx="3910">0.0072050812588099998</cx:pt>
          <cx:pt idx="3911">-0.00338855434445</cx:pt>
          <cx:pt idx="3912">0.0064223651840699999</cx:pt>
          <cx:pt idx="3913">0.0135135515583</cx:pt>
          <cx:pt idx="3914">0.0018518148148100001</cx:pt>
          <cx:pt idx="3915">-0.0092421445191199995</cx:pt>
          <cx:pt idx="3916">0.011194067581900001</cx:pt>
          <cx:pt idx="3917">-0.0036900369003700002</cx:pt>
          <cx:pt idx="3918">0.027777777777800002</cx:pt>
          <cx:pt idx="3919">-0.0133333693694</cx:pt>
          <cx:pt idx="3920">-0.012417750636100001</cx:pt>
          <cx:pt idx="3921">0.0281064338718</cx:pt>
          <cx:pt idx="3922">0.0079137053206400007</cx:pt>
          <cx:pt idx="3923">0.011420413989999999</cx:pt>
          <cx:pt idx="3924">0.00141139731828</cx:pt>
          <cx:pt idx="3925">-0.00211412974327</cx:pt>
          <cx:pt idx="3926">0.0063559322033900001</cx:pt>
          <cx:pt idx="3927">-0.011578947368400001</cx:pt>
          <cx:pt idx="3928">-0.0145544905928</cx:pt>
          <cx:pt idx="3929">-0.018371757925099999</cx:pt>
          <cx:pt idx="3930">0.019082568807299999</cx:pt>
          <cx:pt idx="3931">0.0046813107670099999</cx:pt>
          <cx:pt idx="3932">-0.00035845878136199998</cx:pt>
          <cx:pt idx="3933">0.00107569025011</cx:pt>
          <cx:pt idx="3934">-0.028295164756399999</cx:pt>
          <cx:pt idx="3935">0.00368599350114</cx:pt>
          <cx:pt idx="3936">0.0029378993756899998</cx:pt>
          <cx:pt idx="3937">-0.00036616625288100001</cx:pt>
          <cx:pt idx="3938">0.0087912823733100002</cx:pt>
          <cx:pt idx="3939">0.0050834783920300003</cx:pt>
          <cx:pt idx="3940">0.013367015895999999</cx:pt>
          <cx:pt idx="3941">0.0128342607071</cx:pt>
          <cx:pt idx="3942">0.00668778599085</cx:pt>
          <cx:pt idx="3943">0.032167832167800003</cx:pt>
          <cx:pt idx="3944">-0.00406504065041</cx:pt>
          <cx:pt idx="3945">-0.011904795918399999</cx:pt>
          <cx:pt idx="3946">0.032702273070600002</cx:pt>
          <cx:pt idx="3947">0</cx:pt>
          <cx:pt idx="3948">0.031999966666699999</cx:pt>
          <cx:pt idx="3949">-0.019702810713899999</cx:pt>
          <cx:pt idx="3950">0.0079077429983500005</cx:pt>
          <cx:pt idx="3951">0.0026152337365200002</cx:pt>
          <cx:pt idx="3952">-0.010107564395200001</cx:pt>
          <cx:pt idx="3953">-0.0055994728063400003</cx:pt>
          <cx:pt idx="3954">0.0019873798613000001</cx:pt>
          <cx:pt idx="3955">-0.00694211570248</cx:pt>
          <cx:pt idx="3956">0.014647103373899999</cx:pt>
          <cx:pt idx="3957">0.026902854330699999</cx:pt>
          <cx:pt idx="3958">0.0191693616348</cx:pt>
          <cx:pt idx="3959">-0.0065830407523500001</cx:pt>
          <cx:pt idx="3960">0.0025244240288900001</cx:pt>
          <cx:pt idx="3961">0.022977651872800001</cx:pt>
          <cx:pt idx="3962">0.0043076615384599996</cx:pt>
          <cx:pt idx="3963">-0.015931373037099999</cx:pt>
          <cx:pt idx="3964">-0.044520487064800003</cx:pt>
          <cx:pt idx="3965">0.023786216233699999</cx:pt>
          <cx:pt idx="3966">-0.0050922978994300001</cx:pt>
          <cx:pt idx="3967">-0.039347376839399997</cx:pt>
          <cx:pt idx="3968">0.028970994706300001</cx:pt>
          <cx:pt idx="3969">-0.00226537216828</cx:pt>
          <cx:pt idx="3970">0.0139474537788</cx:pt>
          <cx:pt idx="3971">-0.0083173384517000008</cx:pt>
          <cx:pt idx="3972">-0.0154838709677</cx:pt>
          <cx:pt idx="3973">0.0065530471821799996</cx:pt>
          <cx:pt idx="3974">-0.0104166344537</cx:pt>
          <cx:pt idx="3975">0.0046052960526300002</cx:pt>
          <cx:pt idx="3976">-0.0153896851542</cx:pt>
          <cx:pt idx="3977">-0.0036581642833400001</cx:pt>
          <cx:pt idx="3978">-0.0150199938258</cx:pt>
          <cx:pt idx="3979">-0.00711626567265</cx:pt>
          <cx:pt idx="3980">0.022525598038399999</cx:pt>
          <cx:pt idx="3981">0.0056742324991399997</cx:pt>
          <cx:pt idx="3982">0.0102888154759</cx:pt>
          <cx:pt idx="3983">0.0154401768909</cx:pt>
          <cx:pt idx="3984">-0.0054998382400499998</cx:pt>
          <cx:pt idx="3985">-0.0566037735849</cx:pt>
          <cx:pt idx="3986">-0.025862068965500001</cx:pt>
          <cx:pt idx="3987">-0.0092035398230100006</cx:pt>
          <cx:pt idx="3988">0.000357270453734</cx:pt>
          <cx:pt idx="3989">-0.022142892857099999</cx:pt>
          <cx:pt idx="3990">0.020087692479499999</cx:pt>
          <cx:pt idx="3991">0.015037593985</cx:pt>
          <cx:pt idx="3992">0.019047583774299999</cx:pt>
          <cx:pt idx="3993">0.0083073730809100008</cx:pt>
          <cx:pt idx="3994">0.000686611764044</cx:pt>
          <cx:pt idx="3995">-0.0041166037735800003</cx:pt>
          <cx:pt idx="3996">-0.0010334481214800001</cx:pt>
          <cx:pt idx="3997">0.0103447931034</cx:pt>
          <cx:pt idx="3998">0.017747475008400002</cx:pt>
          <cx:pt idx="3999">-0.0043594567404400004</cx:pt>
          <cx:pt idx="4000">0.0020208487025600002</cx:pt>
          <cx:pt idx="4001">-0.0084033613445400005</cx:pt>
          <cx:pt idx="4002">-0.0050847457627100001</cx:pt>
          <cx:pt idx="4003">0.00851788756388</cx:pt>
          <cx:pt idx="4004">-0.051351351351400003</cx:pt>
          <cx:pt idx="4005">-0.055555555555600003</cx:pt>
          <cx:pt idx="4006">0.021116138763199999</cx:pt>
          <cx:pt idx="4007">0.040989697193499999</cx:pt>
          <cx:pt idx="4008">-0.012061049589899999</cx:pt>
          <cx:pt idx="4009">-0.00071813285457799996</cx:pt>
          <cx:pt idx="4010">0.012217031979899999</cx:pt>
          <cx:pt idx="4011">-0.011359602413899999</cx:pt>
          <cx:pt idx="4012">-0.025134649910200001</cx:pt>
          <cx:pt idx="4013">-0.0044198526703499996</cx:pt>
          <cx:pt idx="4014">-0.017018164372199999</cx:pt>
          <cx:pt idx="4015">0.0222054949191</cx:pt>
          <cx:pt idx="4016">0.0088365243004399994</cx:pt>
          <cx:pt idx="4017">0.0072992700729900004</cx:pt>
          <cx:pt idx="4018">0.0057971014492800002</cx:pt>
          <cx:pt idx="4019">0.0079250720461099995</cx:pt>
          <cx:pt idx="4020">-0.0142959256612</cx:pt>
          <cx:pt idx="4021">-0.0108774111675</cx:pt>
          <cx:pt idx="4022">-0.0091642225379699998</cx:pt>
          <cx:pt idx="4023">-0.00147987415909</cx:pt>
          <cx:pt idx="4024">0.0044461281956299998</cx:pt>
          <cx:pt idx="4025">0.0136480629418</cx:pt>
          <cx:pt idx="4026">-0.010917030567699999</cx:pt>
          <cx:pt idx="4027">0.0147167034584</cx:pt>
          <cx:pt idx="4028">0.00145036258158</cx:pt>
          <cx:pt idx="4029">-0.017016690187699999</cx:pt>
          <cx:pt idx="4030">0.00220990791897</cx:pt>
          <cx:pt idx="4031">-0.033076076188</cx:pt>
          <cx:pt idx="4032">-0.0190041816421</cx:pt>
          <cx:pt idx="4033">-0.0061991091127099997</cx:pt>
          <cx:pt idx="4034">0.013645224171499999</cx:pt>
          <cx:pt idx="4035">0.0107692692308</cx:pt>
          <cx:pt idx="4036">-0.013698667667499999</cx:pt>
          <cx:pt idx="4037">0.00115744598765</cx:pt>
          <cx:pt idx="4038">0.0069363388463800002</cx:pt>
          <cx:pt idx="4039">0.00076544204995900001</cx:pt>
          <cx:pt idx="4040">0.0019120841300200001</cx:pt>
          <cx:pt idx="4041">-0.00381683191539</cx:pt>
          <cx:pt idx="4042">-0.00153260536398</cx:pt>
          <cx:pt idx="4043">-0.0034535688201699998</cx:pt>
          <cx:pt idx="4044">-0.0069309975714700002</cx:pt>
          <cx:pt idx="4045">0.035284992815599998</cx:pt>
          <cx:pt idx="4046">0.043445691256700003</cx:pt>
          <cx:pt idx="4047">0.0014357142341800001</cx:pt>
          <cx:pt idx="4048">-0.0028673835125399998</cx:pt>
          <cx:pt idx="4049">-0.0071890366642700003</cx:pt>
          <cx:pt idx="4050">-0.0072411655596999998</cx:pt>
          <cx:pt idx="4051">-0.00437640408461</cx:pt>
          <cx:pt idx="4052">-0.016117143447499999</cx:pt>
          <cx:pt idx="4053">-0.0044676468924899999</cx:pt>
          <cx:pt idx="4054">-0.00074798055347799995</cx:pt>
          <cx:pt idx="4055">-0.0089819988391499992</cx:pt>
          <cx:pt idx="4056">0.0211480740181</cx:pt>
          <cx:pt idx="4057">0.0059171595444800001</cx:pt>
          <cx:pt idx="4058">-0.0110294481239</cx:pt>
          <cx:pt idx="4059">-0.0074349070632000001</cx:pt>
          <cx:pt idx="4060">-0.0322097740745</cx:pt>
          <cx:pt idx="4061">0.00038699690402500001</cx:pt>
          <cx:pt idx="4062">0.010831682785300001</cx:pt>
          <cx:pt idx="4063">0.068120974669799994</cx:pt>
          <cx:pt idx="4064">0.044786814761700003</cx:pt>
          <cx:pt idx="4065">0.021262037037000001</cx:pt>
          <cx:pt idx="4066">-0.0144392540484</cx:pt>
          <cx:pt idx="4067">0.034071550255500002</cx:pt>
          <cx:pt idx="4068">0.0082372322899500004</cx:pt>
          <cx:pt idx="4069">0.00653591503268</cx:pt>
          <cx:pt idx="4070">0.026948052823000002</cx:pt>
          <cx:pt idx="4071">-0.0050584889363999999</cx:pt>
          <cx:pt idx="4072">-0.0219255806141</cx:pt>
          <cx:pt idx="4073">-0.00064980504711499999</cx:pt>
          <cx:pt idx="4074">-0.0117035110533</cx:pt>
          <cx:pt idx="4075">-0.00625003289474</cx:pt>
          <cx:pt idx="4076">0.019199007586900001</cx:pt>
          <cx:pt idx="4077">-0.0012991555278000001</cx:pt>
          <cx:pt idx="4078">-0.0039024715447199998</cx:pt>
          <cx:pt idx="4079">-0.0032647079093899999</cx:pt>
          <cx:pt idx="4080">0.0062233211194499998</cx:pt>
          <cx:pt idx="4081">0.011067708693599999</cx:pt>
          <cx:pt idx="4082">-0.0109465554072</cx:pt>
          <cx:pt idx="4083">0.0048828777631100004</cx:pt>
          <cx:pt idx="4084">0.0048590539404299998</cx:pt>
          <cx:pt idx="4085">0.0077369439071600004</cx:pt>
          <cx:pt idx="4086">-0.0099167946257199997</cx:pt>
          <cx:pt idx="4087">-0.031987139515799998</cx:pt>
          <cx:pt idx="4088">-0.025033378672699998</cx:pt>
          <cx:pt idx="4089">-0.00034228005279999998</cx:pt>
          <cx:pt idx="4090">-0.0291096222908</cx:pt>
          <cx:pt idx="4091">-0.0123456790123</cx:pt>
          <cx:pt idx="4092">-0.0078571071428600002</cx:pt>
          <cx:pt idx="4093">0.0161986675234</cx:pt>
          <cx:pt idx="4094">0.00779316330145</cx:pt>
          <cx:pt idx="4095">-0.0056239013840499999</cx:pt>
          <cx:pt idx="4096">0.0144927531109</cx:pt>
          <cx:pt idx="4097">0.011498257439100001</cx:pt>
          <cx:pt idx="4098">0.0230795720606</cx:pt>
          <cx:pt idx="4099">-0.0188552855604</cx:pt>
          <cx:pt idx="4100">-0.025394613088399999</cx:pt>
          <cx:pt idx="4101">0.0070422535211300003</cx:pt>
          <cx:pt idx="4102">0.0090909440559399993</cx:pt>
          <cx:pt idx="4103">0.0048509700328800004</cx:pt>
          <cx:pt idx="4104">-0.00827586206897</cx:pt>
          <cx:pt idx="4105">0.0066064325452000004</cx:pt>
          <cx:pt idx="4106">0.0155440063715</cx:pt>
          <cx:pt idx="4107">0.050000034013600002</cx:pt>
          <cx:pt idx="4108">0.066083541753000005</cx:pt>
          <cx:pt idx="4109">0.0085080218778500003</cx:pt>
          <cx:pt idx="4110">0.028321844782200001</cx:pt>
          <cx:pt idx="4111">-0.017579899865800001</cx:pt>
          <cx:pt idx="4112">0.0304205198455</cx:pt>
          <cx:pt idx="4113">-0.0028942982024400001</cx:pt>
          <cx:pt idx="4114">-0.017706849994000001</cx:pt>
          <cx:pt idx="4115">-0.0268912529551</cx:pt>
          <cx:pt idx="4116">0.018220437291200001</cx:pt>
          <cx:pt idx="4117">0.00715779919946</cx:pt>
          <cx:pt idx="4118">-0.0011844832691699999</cx:pt>
          <cx:pt idx="4119">-0.0047435517343600003</cx:pt>
          <cx:pt idx="4120">0.012511230265099999</cx:pt>
          <cx:pt idx="4121">0.0061782579477299999</cx:pt>
          <cx:pt idx="4122">0.016374180807799999</cx:pt>
          <cx:pt idx="4123">-0.0051782511609999998</cx:pt>
          <cx:pt idx="4124">-0.0060729608980399996</cx:pt>
          <cx:pt idx="4125">0.0151294738181</cx:pt>
          <cx:pt idx="4126">-0.0068786760354999999</cx:pt>
          <cx:pt idx="4127">-0.0077922362024700001</cx:pt>
          <cx:pt idx="4128">-0.051192610494700003</cx:pt>
          <cx:pt idx="4129">0.059166157546500002</cx:pt>
          <cx:pt idx="4130">0.031838003815899997</cx:pt>
          <cx:pt idx="4131">-0.0288920881407</cx:pt>
          <cx:pt idx="4132">-0.0020219526869400001</cx:pt>
          <cx:pt idx="4133">0.021418292949900001</cx:pt>
          <cx:pt idx="4134">-0.0144517422938</cx:pt>
          <cx:pt idx="4135">-0.011788384467800001</cx:pt>
          <cx:pt idx="4136">-0.0029094851006499999</cx:pt>
          <cx:pt idx="4137">0.00233434490808</cx:pt>
          <cx:pt idx="4138">0.011644891507699999</cx:pt>
          <cx:pt idx="4139">-0.040863251798600002</cx:pt>
          <cx:pt idx="4140">-0.0039004198079600001</cx:pt>
          <cx:pt idx="4141">-0.029518071400100002</cx:pt>
          <cx:pt idx="4142">-0.014897609717599999</cx:pt>
          <cx:pt idx="4143">0.00126027095148</cx:pt>
          <cx:pt idx="4144">-0.0047200124380099998</cx:pt>
          <cx:pt idx="4145">-0.00569073682234</cx:pt>
          <cx:pt idx="4146">-0.0092210171948800008</cx:pt>
          <cx:pt idx="4147">0.0112323491656</cx:pt>
          <cx:pt idx="4148">-0.0142812123136</cx:pt>
          <cx:pt idx="4149">-0.014488023647400001</cx:pt>
          <cx:pt idx="4150">-0.030382259706599999</cx:pt>
          <cx:pt idx="4151">-0.0185310309973</cx:pt>
          <cx:pt idx="4152">-0.0058359081989700001</cx:pt>
          <cx:pt idx="4153">0.0117403318971</cx:pt>
          <cx:pt idx="4154">-0.018088703689000001</cx:pt>
          <cx:pt idx="4155">-0.026763990267599999</cx:pt>
          <cx:pt idx="4156">0.015357142857099999</cx:pt>
          <cx:pt idx="4157">0.0091453042560700002</cx:pt>
          <cx:pt idx="4158">0.010456569869099999</cx:pt>
          <cx:pt idx="4159">0.0068989651603999997</cx:pt>
          <cx:pt idx="4160">0.0082219592935299998</cx:pt>
          <cx:pt idx="4161">-0.0027183146449200001</cx:pt>
          <cx:pt idx="4162">-0.034071550255500002</cx:pt>
          <cx:pt idx="4163">-0.0021163668430300001</cx:pt>
          <cx:pt idx="4164">-0.050901412127900003</cx:pt>
          <cx:pt idx="4165">0.030912476722499999</cx:pt>
          <cx:pt idx="4166">-0.00072254335260100002</cx:pt>
          <cx:pt idx="4167">-0.0122921185828</cx:pt>
          <cx:pt idx="4168">-0.0980966691069</cx:pt>
          <cx:pt idx="4169">-0.040178532474800001</cx:pt>
          <cx:pt idx="4170">-0.029598266384799999</cx:pt>
          <cx:pt idx="4171">0.0732025240435</cx:pt>
          <cx:pt idx="4172">0.010150223716999999</cx:pt>
          <cx:pt idx="4173">0.0100482319151</cx:pt>
          <cx:pt idx="4174">-0.0131317156041</cx:pt>
          <cx:pt idx="4175">-0.0217741541038</cx:pt>
          <cx:pt idx="4176">-0.0037098103874700001</cx:pt>
          <cx:pt idx="4177">0.015721928009900001</cx:pt>
          <cx:pt idx="4178">-0.0122199190314</cx:pt>
          <cx:pt idx="4179">-0.011134020618600001</cx:pt>
          <cx:pt idx="4180">-0.0300250208507</cx:pt>
          <cx:pt idx="4181">0.0163370163371</cx:pt>
          <cx:pt idx="4182">-0.0033840948978</cx:pt>
          <cx:pt idx="4183">-0.053904840997700001</cx:pt>
          <cx:pt idx="4184">-0.0067295645253699996</cx:pt>
          <cx:pt idx="4185">0.010388528021199999</cx:pt>
          <cx:pt idx="4186">-0.00268225289753</cx:pt>
          <cx:pt idx="4187">-0.027790140196800001</cx:pt>
          <cx:pt idx="4188">-0.0133702621775</cx:pt>
          <cx:pt idx="4189">0.012616822429900001</cx:pt>
          <cx:pt idx="4190">0.019843101061400002</cx:pt>
          <cx:pt idx="4191">-0.031674208144800001</cx:pt>
          <cx:pt idx="4192">-0.014953271028000001</cx:pt>
          <cx:pt idx="4193">0.035578747628100003</cx:pt>
          <cx:pt idx="4194">0.0032065964269400002</cx:pt>
          <cx:pt idx="4195">-0.0022831050228300002</cx:pt>
          <cx:pt idx="4196">-0.084668192219699998</cx:pt>
          <cx:pt idx="4197">-0.063</cx:pt>
          <cx:pt idx="4198">-0.0021344183564599999</cx:pt>
          <cx:pt idx="4199">-0.056149783093599998</cx:pt>
          <cx:pt idx="4200">0.043059490084999999</cx:pt>
          <cx:pt idx="4201">-0.038565942422600002</cx:pt>
          <cx:pt idx="4202">-0.0180792080181</cx:pt>
          <cx:pt idx="4203">-0.060414215213700002</cx:pt>
          <cx:pt idx="4204">0.053276240049000001</cx:pt>
          <cx:pt idx="4205">-0.0604651709032</cx:pt>
          <cx:pt idx="4206">0.00061881188118799999</cx:pt>
          <cx:pt idx="4207">0.051948051948100003</cx:pt>
          <cx:pt idx="4208">-0.038800705467399998</cx:pt>
          <cx:pt idx="4209">-0.0091742507645300002</cx:pt>
          <cx:pt idx="4210">-0.032716109091599999</cx:pt>
          <cx:pt idx="4211">0.0114869176771</cx:pt>
          <cx:pt idx="4212">0.010725552050499999</cx:pt>
          <cx:pt idx="4213">0.092384519350799998</cx:pt>
          <cx:pt idx="4214">0.0154285714286</cx:pt>
          <cx:pt idx="4215">-0.053460889138999997</cx:pt>
          <cx:pt idx="4216">0.0035671224732500002</cx:pt>
          <cx:pt idx="4217">0</cx:pt>
          <cx:pt idx="4218">0.0071090644021999999</cx:pt>
          <cx:pt idx="4219">0.057058764705900003</cx:pt>
          <cx:pt idx="4220">0.042849251132399999</cx:pt>
          <cx:pt idx="4221">-0.0032017075773700002</cx:pt>
          <cx:pt idx="4222">-0.0208778907923</cx:pt>
          <cx:pt idx="4223">-0.0404593744965</cx:pt>
          <cx:pt idx="4224">-0.010826097482999999</cx:pt>
          <cx:pt idx="4225">-0.0138248839963</cx:pt>
          <cx:pt idx="4226">0.0029205021658599999</cx:pt>
          <cx:pt idx="4227">-0.023878858474100002</cx:pt>
          <cx:pt idx="4228">-0.050715990453499997</cx:pt>
          <cx:pt idx="4229">0.067253299811400005</cx:pt>
          <cx:pt idx="4230">-0.0070670789163699999</cx:pt>
          <cx:pt idx="4231">0.0047449582001799998</cx:pt>
          <cx:pt idx="4232">0.034238427730900002</cx:pt>
          <cx:pt idx="4233">-0.013698573059399999</cx:pt>
          <cx:pt idx="4234">0.024305554149</cx:pt>
          <cx:pt idx="4235">-0.0056497736921</cx:pt>
          <cx:pt idx="4236">0.0267045454545</cx:pt>
          <cx:pt idx="4237">0.085224183729899997</cx:pt>
          <cx:pt idx="4238">0</cx:pt>
          <cx:pt idx="4239">0.0025496684064399999</cx:pt>
          <cx:pt idx="4240">-0.0040691759918599999</cx:pt>
          <cx:pt idx="4241">-0.010214555669</cx:pt>
          <cx:pt idx="4242">-0.0206397843467</cx:pt>
          <cx:pt idx="4243">-0.0073761854583800001</cx:pt>
          <cx:pt idx="4244">-0.0021231953290900001</cx:pt>
          <cx:pt idx="4245">-0.029787182435499999</cx:pt>
          <cx:pt idx="4246">0.0049342105263200002</cx:pt>
          <cx:pt idx="4247">0.017457719585399999</cx:pt>
          <cx:pt idx="4248">-0.020911528150100001</cx:pt>
          <cx:pt idx="4249">-0.0142387732749</cx:pt>
          <cx:pt idx="4250">0.00166672222222</cx:pt>
          <cx:pt idx="4251">0.011092567327099999</cx:pt>
          <cx:pt idx="4252">0.019199122325800001</cx:pt>
          <cx:pt idx="4253">0.022604951560799998</cx:pt>
          <cx:pt idx="4254">0.027368421052600001</cx:pt>
          <cx:pt idx="4255">0.0092213627049199994</cx:pt>
          <cx:pt idx="4256">-0.015228476384299999</cx:pt>
          <cx:pt idx="4257">-0.0051546907216500001</cx:pt>
          <cx:pt idx="4258">-0.0284973589895</cx:pt>
          <cx:pt idx="4259">-0.0064000533333300001</cx:pt>
          <cx:pt idx="4260">0.0348900716527</cx:pt>
          <cx:pt idx="4261">0.079356738622599995</cx:pt>
          <cx:pt idx="4262">0.025949112251300002</cx:pt>
          <cx:pt idx="4263">0.029508196721299999</cx:pt>
          <cx:pt idx="4264">-0.0163784804368</cx:pt>
          <cx:pt idx="4265">0.011100832049</cx:pt>
          <cx:pt idx="4266">0.0045744737157099999</cx:pt>
          <cx:pt idx="4267">-0.010473543282</cx:pt>
          <cx:pt idx="4268">0.0276115968707</cx:pt>
          <cx:pt idx="4269">0.0031347962382399998</cx:pt>
          <cx:pt idx="4270">-0.056696473214299999</cx:pt>
          <cx:pt idx="4271">0.0104117846858</cx:pt>
          <cx:pt idx="4272">0.014519906323200001</cx:pt>
          <cx:pt idx="4273">0.0013850877192999999</cx:pt>
          <cx:pt idx="4274">-0.0041494235062500004</cx:pt>
          <cx:pt idx="4275">0</cx:pt>
          <cx:pt idx="4276">0.013888888888900001</cx:pt>
          <cx:pt idx="4277">-0.021461187214600001</cx:pt>
          <cx:pt idx="4278">0.0027998133457800001</cx:pt>
          <cx:pt idx="4279">-0.033969288040899999</cx:pt>
          <cx:pt idx="4280">-0.0105972543353</cx:pt>
          <cx:pt idx="4281">-0.00048685489353200002</cx:pt>
          <cx:pt idx="4282">-0.0087677053693299995</cx:pt>
          <cx:pt idx="4283">0.021130270270300001</cx:pt>
          <cx:pt idx="4284">0.00096236761490100001</cx:pt>
          <cx:pt idx="4285">-0.0216345683478</cx:pt>
          <cx:pt idx="4286">0.031449631449600002</cx:pt>
          <cx:pt idx="4287">-0.017151071939</cx:pt>
          <cx:pt idx="4288">0.017450364394099999</cx:pt>
          <cx:pt idx="4289">0.00762267746546</cx:pt>
          <cx:pt idx="4290">-0.030732860520099999</cx:pt>
          <cx:pt idx="4291">0.00195126829268</cx:pt>
          <cx:pt idx="4292">-0.014118840597899999</cx:pt>
          <cx:pt idx="4293">-0.0069135308642</cx:pt>
          <cx:pt idx="4294">-0.0452511165962</cx:pt>
          <cx:pt idx="4295">-0.0140625513509</cx:pt>
          <cx:pt idx="4296">-0.035921817221300001</cx:pt>
          <cx:pt idx="4297">-0.0290411506849</cx:pt>
          <cx:pt idx="4298">0.047968456431599998</cx:pt>
          <cx:pt idx="4299">-0.0355411954766</cx:pt>
          <cx:pt idx="4300">-0.013400335008400001</cx:pt>
          <cx:pt idx="4301">-0.015846123372899999</cx:pt>
          <cx:pt idx="4302">-0.0201263956369</cx:pt>
          <cx:pt idx="4303">-0.041666722906900003</cx:pt>
          <cx:pt idx="4304">0.065523576240000006</cx:pt>
          <cx:pt idx="4305">-0.051724137931000003</cx:pt>
          <cx:pt idx="4306">-0.0060606060606100002</cx:pt>
          <cx:pt idx="4307">0.035975609756100001</cx:pt>
          <cx:pt idx="4308">0.059446733372600001</cx:pt>
          <cx:pt idx="4309">-0.027777777777800002</cx:pt>
          <cx:pt idx="4310">0.0074285142857099997</cx:pt>
          <cx:pt idx="4311">-0.0096426551130300003</cx:pt>
          <cx:pt idx="4312">0.0063001721821399998</cx:pt>
          <cx:pt idx="4313">0.030734262948199999</cx:pt>
          <cx:pt idx="4314">0.021535007093600001</cx:pt>
          <cx:pt idx="4315">-0.086486486486499994</cx:pt>
          <cx:pt idx="4316">0.016568047337299999</cx:pt>
          <cx:pt idx="4317">-0.0017462165308499999</cx:pt>
          <cx:pt idx="4318">0.018658833819199999</cx:pt>
          <cx:pt idx="4319">-0.054951291067600001</cx:pt>
          <cx:pt idx="4320">0.0090854027861899996</cx:pt>
          <cx:pt idx="4321">-0.051620648259300003</cx:pt>
          <cx:pt idx="4322">0.0449367088608</cx:pt>
          <cx:pt idx="4323">0.0084797092671099993</cx:pt>
          <cx:pt idx="4324">0.018018078078099999</cx:pt>
          <cx:pt idx="4325">0.0100294979334</cx:pt>
          <cx:pt idx="4326">-0.0017523947574500001</cx:pt>
          <cx:pt idx="4327">0.045640784084300001</cx:pt>
          <cx:pt idx="4328">-0.032456629409299997</cx:pt>
          <cx:pt idx="4329">-0.037594098461899997</cx:pt>
          <cx:pt idx="4330">-0.0090143635225000008</cx:pt>
          <cx:pt idx="4331">0.0303214069133</cx:pt>
          <cx:pt idx="4332">-0.0082401412595599997</cx:pt>
          <cx:pt idx="4333">0.00178035608309</cx:pt>
          <cx:pt idx="4334">-0.0023696091451200002</cx:pt>
          <cx:pt idx="4335">-0.0142517814727</cx:pt>
          <cx:pt idx="4336">0.0042168674698800004</cx:pt>
          <cx:pt idx="4337">-0.013797180563900001</cx:pt>
          <cx:pt idx="4338">0.026155716170599998</cx:pt>
          <cx:pt idx="4339">-0.0219324823988</cx:pt>
          <cx:pt idx="4340">-0.0090909090909099995</cx:pt>
          <cx:pt idx="4341">0.027522874617700002</cx:pt>
          <cx:pt idx="4342">0.0059524408305000002</cx:pt>
          <cx:pt idx="4343">-0.0047337278106500003</cx:pt>
          <cx:pt idx="4344">-0.0059453626634999998</cx:pt>
          <cx:pt idx="4345">-0.010765431265900001</cx:pt>
          <cx:pt idx="4346">-0.0084643888473799993</cx:pt>
          <cx:pt idx="4347">-0.024390243902400001</cx:pt>
          <cx:pt idx="4348">0.0137499375</cx:pt>
          <cx:pt idx="4349">0.0129470414887</cx:pt>
          <cx:pt idx="4350">-0.041387705416899997</cx:pt>
          <cx:pt idx="4351">-0.0069841269841299999</cx:pt>
          <cx:pt idx="4352">-0.0031969309462900001</cx:pt>
          <cx:pt idx="4353">0.019243104554199999</cx:pt>
          <cx:pt idx="4354">-0.015733165512900001</cx:pt>
          <cx:pt idx="4355">-0.016624040920699999</cx:pt>
          <cx:pt idx="4356">-0.0110533159948</cx:pt>
          <cx:pt idx="4357">-0.0230111768573</cx:pt>
          <cx:pt idx="4358">-0.0020188425302799999</cx:pt>
          <cx:pt idx="4359">-0.0020229265003399999</cx:pt>
          <cx:pt idx="4360">0.0040540540540500002</cx:pt>
          <cx:pt idx="4361">0.0047106325706600003</cx:pt>
          <cx:pt idx="4362">0.037508372404599997</cx:pt>
          <cx:pt idx="4363">0.032924467398300003</cx:pt>
          <cx:pt idx="4364">0.020625000000000001</cx:pt>
          <cx:pt idx="4365">0.0146968769137</cx:pt>
          <cx:pt idx="4366">-0.0072419432709699997</cx:pt>
          <cx:pt idx="4367">0.033434587633200001</cx:pt>
          <cx:pt idx="4368">-0.018823529411799999</cx:pt>
          <cx:pt idx="4369">-0.029976019184700001</cx:pt>
          <cx:pt idx="4370">0.0080345488257099994</cx:pt>
          <cx:pt idx="4371">-0.0024524219774599999</cx:pt>
          <cx:pt idx="4372">0.00061468961278400005</cx:pt>
          <cx:pt idx="4373">0.022727209906199999</cx:pt>
          <cx:pt idx="4374">-0.025825885885899999</cx:pt>
          <cx:pt idx="4375">-0.0135634410335</cx:pt>
          <cx:pt idx="4376">0</cx:pt>
          <cx:pt idx="4377">-0.033125000000000002</cx:pt>
          <cx:pt idx="4378">-0.037491919844900003</cx:pt>
          <cx:pt idx="4379">-0.0060443250503700004</cx:pt>
          <cx:pt idx="4380">-0.020270270270300001</cx:pt>
          <cx:pt idx="4381">0</cx:pt>
          <cx:pt idx="4382">-0.086206896551699996</cx:pt>
          <cx:pt idx="4383">0.0135849056604</cx:pt>
          <cx:pt idx="4384">0.012658227848099999</cx:pt>
          <cx:pt idx="4385">-0.040441176470599999</cx:pt>
          <cx:pt idx="4386">0.0022988505747099999</cx:pt>
          <cx:pt idx="4387">-0.0015290519877699999</cx:pt>
          <cx:pt idx="4388">-0.027565084226599999</cx:pt>
          <cx:pt idx="4389">0.013385826771700001</cx:pt>
          <cx:pt idx="4390">0.002331002331</cx:pt>
          <cx:pt idx="4391">-0.030232558139500001</cx:pt>
          <cx:pt idx="4392">0.0039968025579500003</cx:pt>
          <cx:pt idx="4393">0.020700636942699999</cx:pt>
          <cx:pt idx="4394">-0.018720748830000002</cx:pt>
          <cx:pt idx="4395">-0.026232114467400001</cx:pt>
          <cx:pt idx="4396">0.0073469387755099999</cx:pt>
          <cx:pt idx="4397">-0.0113452188006</cx:pt>
          <cx:pt idx="4398">-0.0409836065574</cx:pt>
          <cx:pt idx="4399">0.011965811965800001</cx:pt>
          <cx:pt idx="4400">-0.013513513513500001</cx:pt>
          <cx:pt idx="4401">0.031678082191800003</cx:pt>
          <cx:pt idx="4402">0.0041493775933600001</cx:pt>
          <cx:pt idx="4403">0.0016528925619800001</cx:pt>
          <cx:pt idx="4404">0.033003300329999999</cx:pt>
          <cx:pt idx="4405">-0.0055910543130999997</cx:pt>
          <cx:pt idx="4406">-0.036144578313300001</cx:pt>
          <cx:pt idx="4407">0.020833333333300001</cx:pt>
          <cx:pt idx="4408">-0.013061224489800001</cx:pt>
          <cx:pt idx="4409">0.011579818031399999</cx:pt>
          <cx:pt idx="4410">0.0106295993459</cx:pt>
          <cx:pt idx="4411">-0.011326860841399999</cx:pt>
          <cx:pt idx="4412">0.00245499181669</cx:pt>
          <cx:pt idx="4413">0.010612244898000001</cx:pt>
          <cx:pt idx="4414">-0.0056542810985500003</cx:pt>
          <cx:pt idx="4415">-0.029244516653099999</cx:pt>
          <cx:pt idx="4416">0</cx:pt>
          <cx:pt idx="4417">0.0016736401673600001</cx:pt>
          <cx:pt idx="4418">0.0025062656641600001</cx:pt>
          <cx:pt idx="4419">0.0066666666666700004</cx:pt>
          <cx:pt idx="4420">0.0016556291390699999</cx:pt>
          <cx:pt idx="4421">-0.0223140495868</cx:pt>
          <cx:pt idx="4422">-0.0101437024514</cx:pt>
          <cx:pt idx="4423">-0.0162254483348</cx:pt>
          <cx:pt idx="4424">0.0086805555555600003</cx:pt>
          <cx:pt idx="4425">0.0051635111876100004</cx:pt>
          <cx:pt idx="4426">0.012842465753399999</cx:pt>
          <cx:pt idx="4427">0.018596787827599999</cx:pt>
          <cx:pt idx="4428">0.016597510373400001</cx:pt>
          <cx:pt idx="4429">0.053061224489800003</cx:pt>
          <cx:pt idx="4430">0.0015503875969</cx:pt>
          <cx:pt idx="4431">0.0448916408669</cx:pt>
          <cx:pt idx="4432">0.0214814814815</cx:pt>
          <cx:pt idx="4433">-0.00217548948513</cx:pt>
          <cx:pt idx="4434">-0.031976744186000002</cx:pt>
          <cx:pt idx="4435">-0.027027027027000002</cx:pt>
          <cx:pt idx="4436">0.0146604938272</cx:pt>
          <cx:pt idx="4437">0.0045627376425900002</cx:pt>
          <cx:pt idx="4438">-0.0083270249810800008</cx:pt>
          <cx:pt idx="4439">-0.00076335877862600005</cx:pt>
          <cx:pt idx="4440">-0.010695187165800001</cx:pt>
          <cx:pt idx="4441">-0.010810810810800001</cx:pt>
          <cx:pt idx="4442">0.018735362997700001</cx:pt>
          <cx:pt idx="4443">0.013793103448300001</cx:pt>
          <cx:pt idx="4444">0.0468631897203</cx:pt>
          <cx:pt idx="4445">-0.00072202166064999997</cx:pt>
          <cx:pt idx="4446">0.0014450867051999999</cx:pt>
          <cx:pt idx="4447">0.0057720057720100004</cx:pt>
          <cx:pt idx="4448">-0.011477761836400001</cx:pt>
          <cx:pt idx="4449">0.034107402031899998</cx:pt>
          <cx:pt idx="4450">-0.0168421052632</cx:pt>
          <cx:pt idx="4451">-0.0064239828693800002</cx:pt>
          <cx:pt idx="4452">0.0057471264367800002</cx:pt>
          <cx:pt idx="4453">-0.024285714285699998</cx:pt>
          <cx:pt idx="4454">-0.027086383601800001</cx:pt>
          <cx:pt idx="4455">0.022573363431199998</cx:pt>
          <cx:pt idx="4456">-0.024282560706399999</cx:pt>
          <cx:pt idx="4457">0.0060331825037700003</cx:pt>
          <cx:pt idx="4458">-0.0112443778111</cx:pt>
          <cx:pt idx="4459">0.0083396512509500004</cx:pt>
          <cx:pt idx="4460">0.0105263157895</cx:pt>
          <cx:pt idx="4461">-0.0029761904761899998</cx:pt>
          <cx:pt idx="4462">0.0186567164179</cx:pt>
          <cx:pt idx="4463">0.0021978021977999999</cx:pt>
          <cx:pt idx="4464">0.032894736842100002</cx:pt>
          <cx:pt idx="4465">-0.0127388535032</cx:pt>
          <cx:pt idx="4466">0.00071684587813600003</cx:pt>
          <cx:pt idx="4467">-0.00071633237822400005</cx:pt>
          <cx:pt idx="4468">-0.020788530465899999</cx:pt>
          <cx:pt idx="4469">-0.019033674963399999</cx:pt>
          <cx:pt idx="4470">-0.0149253731343</cx:pt>
          <cx:pt idx="4471">0.011363636363600001</cx:pt>
          <cx:pt idx="4472">0.00074906367041200001</cx:pt>
          <cx:pt idx="4473">-0.0022455089820399999</cx:pt>
          <cx:pt idx="4474">0.012753188297099999</cx:pt>
          <cx:pt idx="4475">-0.0133333333333</cx:pt>
          <cx:pt idx="4476">0.010510510510500001</cx:pt>
          <cx:pt idx="4477">-0.00074294205051999998</cx:pt>
          <cx:pt idx="4478">-0.0148698884758</cx:pt>
          <cx:pt idx="4479">-0.0052830188679200002</cx:pt>
          <cx:pt idx="4480">0.0053110773899799997</cx:pt>
          <cx:pt idx="4481">-0.010566037735799999</cx:pt>
          <cx:pt idx="4482">0.0114416475973</cx:pt>
          <cx:pt idx="4483">0.0090497737556600004</cx:pt>
          <cx:pt idx="4484">-0.0127055306428</cx:pt>
          <cx:pt idx="4485">0.0045420136260400003</cx:pt>
          <cx:pt idx="4486">0.0128108515448</cx:pt>
          <cx:pt idx="4487">-0.017857142857100002</cx:pt>
          <cx:pt idx="4488">0.011363636363600001</cx:pt>
          <cx:pt idx="4489">-0.0179775280899</cx:pt>
          <cx:pt idx="4490">0.0053394355453899997</cx:pt>
          <cx:pt idx="4491">-0.0128983308042</cx:pt>
          <cx:pt idx="4492">0.0053804765565000001</cx:pt>
          <cx:pt idx="4493">-0.0015290519877699999</cx:pt>
          <cx:pt idx="4494">0.0084226646248100005</cx:pt>
          <cx:pt idx="4495">-0.0091116173120700007</cx:pt>
          <cx:pt idx="4496">0.0022988505747099999</cx:pt>
          <cx:pt idx="4497">0.0022935779816500002</cx:pt>
          <cx:pt idx="4498">0.0038138825324199998</cx:pt>
          <cx:pt idx="4499">-0.012917933130700001</cx:pt>
          <cx:pt idx="4500">0.0030792917628899999</cx:pt>
          <cx:pt idx="4501">0.0030698388334599999</cx:pt>
          <cx:pt idx="4502">-0.0053557765876100002</cx:pt>
          <cx:pt idx="4503">-0.028461538461499999</cx:pt>
          <cx:pt idx="4504">0.00079176563737099999</cx:pt>
          <cx:pt idx="4505">-0.0110759493671</cx:pt>
          <cx:pt idx="4506">-0.0040000000000000001</cx:pt>
          <cx:pt idx="4507">-0.0024096385542200002</cx:pt>
          <cx:pt idx="4508">0.023349436392899998</cx:pt>
          <cx:pt idx="4509">-0.023603461841100001</cx:pt>
          <cx:pt idx="4510">-0.00080580177276400001</cx:pt>
          <cx:pt idx="4511">-0.0056451612903199999</cx:pt>
          <cx:pt idx="4512">-0.017842660178399999</cx:pt>
          <cx:pt idx="4513">0.0033030553261800002</cx:pt>
          <cx:pt idx="4514">-0.0074074074074100002</cx:pt>
          <cx:pt idx="4515">0.00580431177446</cx:pt>
          <cx:pt idx="4516">0.0098928276999200003</cx:pt>
          <cx:pt idx="4517">-0.022857142857099999</cx:pt>
          <cx:pt idx="4518">0.027568922305799999</cx:pt>
          <cx:pt idx="4519">0.017886178861799999</cx:pt>
          <cx:pt idx="4520">-0.013578274760399999</cx:pt>
          <cx:pt idx="4521">0.0040485829959499998</cx:pt>
          <cx:pt idx="4522">-0.00403225806452</cx:pt>
          <cx:pt idx="4523">-0.0016194331983799999</cx:pt>
          <cx:pt idx="4524">0.0235198702352</cx:pt>
          <cx:pt idx="4525">0.0031695721077699998</cx:pt>
          <cx:pt idx="4526">-0.037914691943100001</cx:pt>
          <cx:pt idx="4527">0.00656814449918</cx:pt>
          <cx:pt idx="4528">-0.0081566068515499992</cx:pt>
          <cx:pt idx="4529">-0.0041118421052599996</cx:pt>
          <cx:pt idx="4530">0.023947151114799999</cx:pt>
          <cx:pt idx="4531">-0.00161290322581</cx:pt>
          <cx:pt idx="4532">-0.020193861066200001</cx:pt>
          <cx:pt idx="4533">0.00082440230832600005</cx:pt>
          <cx:pt idx="4534">-0.0082372322899500004</cx:pt>
          <cx:pt idx="4535">-0.00249169435216</cx:pt>
          <cx:pt idx="4536">0</cx:pt>
          <cx:pt idx="4537">0.0033305578684400001</cx:pt>
          <cx:pt idx="4538">-0.017427385892100002</cx:pt>
          <cx:pt idx="4539">0.0025337837837800001</cx:pt>
          <cx:pt idx="4540">-0.000842459983151</cx:pt>
          <cx:pt idx="4541">-0.0059021922428299997</cx:pt>
          <cx:pt idx="4542">-0.0016963528413899999</cx:pt>
          <cx:pt idx="4543">0.00339847068819</cx:pt>
          <cx:pt idx="4544">0.0033869602032199999</cx:pt>
          <cx:pt idx="4545">0.012658227848099999</cx:pt>
          <cx:pt idx="4546">0.0050000000000000001</cx:pt>
          <cx:pt idx="4547">0.053897180762900003</cx:pt>
          <cx:pt idx="4548">-0.00078678206136900003</cx:pt>
          <cx:pt idx="4549">0.0078740157480300006</cx:pt>
          <cx:pt idx="4550">-0.0078125</cx:pt>
          <cx:pt idx="4551">0.0157480314961</cx:pt>
          <cx:pt idx="4552">-0.0077519379845000002</cx:pt>
          <cx:pt idx="4553">0.0234375</cx:pt>
          <cx:pt idx="4554">0.0053435114503800002</cx:pt>
          <cx:pt idx="4555">0.0174639331815</cx:pt>
          <cx:pt idx="4556">0.0134328358209</cx:pt>
          <cx:pt idx="4557">-0.030191458026500001</cx:pt>
          <cx:pt idx="4558">-0.0045558086560399998</cx:pt>
          <cx:pt idx="4559">-0.0022883295194499999</cx:pt>
          <cx:pt idx="4560">-0.036697247706400003</cx:pt>
          <cx:pt idx="4561">0.026190476190499998</cx:pt>
          <cx:pt idx="4562">0.0054137664346500004</cx:pt>
          <cx:pt idx="4563">0.0038461538461500001</cx:pt>
          <cx:pt idx="4564">0.0214559386973</cx:pt>
          <cx:pt idx="4565">-0.016504126031500001</cx:pt>
          <cx:pt idx="4566">-0.0083905415713199996</cx:pt>
          <cx:pt idx="4567">-0.00153846153846</cx:pt>
          <cx:pt idx="4568">-0.013867488443799999</cx:pt>
          <cx:pt idx="4569">0.0023437499999999999</cx:pt>
          <cx:pt idx="4570">-0.0054559625876899999</cx:pt>
          <cx:pt idx="4571">0.018025078369899999</cx:pt>
          <cx:pt idx="4572">0.034642032332599999</cx:pt>
          <cx:pt idx="4573">-0.0014880952381</cx:pt>
          <cx:pt idx="4574">-0.00149031296572</cx:pt>
          <cx:pt idx="4575">-0.011940298507500001</cx:pt>
          <cx:pt idx="4576">-0.00075528700906300002</cx:pt>
          <cx:pt idx="4577">-0.0362811791383</cx:pt>
          <cx:pt idx="4578">-0.056470588235299997</cx:pt>
          <cx:pt idx="4579">0.016625103906900002</cx:pt>
          <cx:pt idx="4580">-0.0188062142273</cx:pt>
          <cx:pt idx="4581">-0.012500000000000001</cx:pt>
          <cx:pt idx="4582">0.012658227848099999</cx:pt>
          <cx:pt idx="4583">0.0041666666666699999</cx:pt>
          <cx:pt idx="4584">0.0041493775933600001</cx:pt>
          <cx:pt idx="4585">-0.0115702479339</cx:pt>
          <cx:pt idx="4586">0.0117056856187</cx:pt>
          <cx:pt idx="4587">-0.0107438016529</cx:pt>
          <cx:pt idx="4588">-0.00167084377611</cx:pt>
          <cx:pt idx="4589">0.0083682008368199997</cx:pt>
          <cx:pt idx="4590">-0.0058091286307100001</cx:pt>
          <cx:pt idx="4591">-0.0025041736226999998</cx:pt>
          <cx:pt idx="4592">0.0050209205020899997</cx:pt>
          <cx:pt idx="4593">-0.00083263946711099998</cx:pt>
          <cx:pt idx="4594">-0.0025000000000000001</cx:pt>
          <cx:pt idx="4595">0.014202172096899999</cx:pt>
          <cx:pt idx="4596">0.032948929159800001</cx:pt>
          <cx:pt idx="4597">-0.0103668261563</cx:pt>
          <cx:pt idx="4598">-0.00080580177276400001</cx:pt>
          <cx:pt idx="4599">0.016129032258100001</cx:pt>
          <cx:pt idx="4600">-0.00079365079365099997</cx:pt>
          <cx:pt idx="4601">-0.0031771247021400001</cx:pt>
          <cx:pt idx="4602">0</cx:pt>
          <cx:pt idx="4603">-0.0079681274900400001</cx:pt>
          <cx:pt idx="4604">0.031325301204800003</cx:pt>
          <cx:pt idx="4605">0.0233644859813</cx:pt>
          <cx:pt idx="4606">-0.010654490106500001</cx:pt>
          <cx:pt idx="4607">0.024615384615399999</cx:pt>
          <cx:pt idx="4608">0.012012012012000001</cx:pt>
          <cx:pt idx="4609">-0.021513353115700001</cx:pt>
          <cx:pt idx="4610">0.0235026535254</cx:pt>
          <cx:pt idx="4611">-0.0044444444444400001</cx:pt>
          <cx:pt idx="4612">0.023065476190499999</cx:pt>
          <cx:pt idx="4613">-0.025454545454499999</cx:pt>
          <cx:pt idx="4614">-0.0149253731343</cx:pt>
          <cx:pt idx="4615">-0.012121212121200001</cx:pt>
          <cx:pt idx="4616">0</cx:pt>
          <cx:pt idx="4617">-0.0153374233129</cx:pt>
          <cx:pt idx="4618">0.0054517133956400003</cx:pt>
          <cx:pt idx="4619">-0.017815646785399999</cx:pt>
          <cx:pt idx="4620">-0.00709779179811</cx:pt>
          <cx:pt idx="4621">0.0262112787927</cx:pt>
          <cx:pt idx="4622">0.0139318885449</cx:pt>
          <cx:pt idx="4623">0.0045801526717599997</cx:pt>
          <cx:pt idx="4624">-0.0037993920972599999</cx:pt>
          <cx:pt idx="4625">-0.0205949656751</cx:pt>
          <cx:pt idx="4626">-0.0070093457943900001</cx:pt>
          <cx:pt idx="4627">0.0039215686274500002</cx:pt>
          <cx:pt idx="4628">0.00078125000000000004</cx:pt>
          <cx:pt idx="4629">-0.0046838407494100001</cx:pt>
          <cx:pt idx="4630">0</cx:pt>
          <cx:pt idx="4631">-0.012549019607799999</cx:pt>
          <cx:pt idx="4632">0.0087370929308999996</cx:pt>
          <cx:pt idx="4633">0.018897637795300001</cx:pt>
          <cx:pt idx="4634">-0.0185471406491</cx:pt>
          <cx:pt idx="4635">-0.0078740157480300006</cx:pt>
          <cx:pt idx="4636">-0.010317460317500001</cx:pt>
          <cx:pt idx="4637">0.0088211708099400002</cx:pt>
          <cx:pt idx="4638">0.011923688394300001</cx:pt>
          <cx:pt idx="4639">0.00549882168107</cx:pt>
          <cx:pt idx="4640">-0.017187500000000001</cx:pt>
          <cx:pt idx="4641">0.013513513513500001</cx:pt>
          <cx:pt idx="4642">0.00156862745098</cx:pt>
          <cx:pt idx="4643">-0.0289741581832</cx:pt>
          <cx:pt idx="4644">-0.0080645161290299992</cx:pt>
          <cx:pt idx="4645">0.059349593495900001</cx:pt>
          <cx:pt idx="4646">-0.038372985418299997</cx:pt>
          <cx:pt idx="4647">-0.023144453312100001</cx:pt>
          <cx:pt idx="4648">0.070261437908499993</cx:pt>
          <cx:pt idx="4649">0</cx:pt>
          <cx:pt idx="4650">-0.0091603053435100005</cx:pt>
          <cx:pt idx="4651">0.0053929121725699997</cx:pt>
          <cx:pt idx="4652">-0.0199233716475</cx:pt>
          <cx:pt idx="4653">0.016419077404200001</cx:pt>
          <cx:pt idx="4654">0.013846153846200001</cx:pt>
          <cx:pt idx="4655">-0.0053110773899799997</cx:pt>
          <cx:pt idx="4656">-0.0061022120518699997</cx:pt>
          <cx:pt idx="4657">0.0053722179585599999</cx:pt>
          <cx:pt idx="4658">0.00076335877862600005</cx:pt>
          <cx:pt idx="4659">-0.027459954233399999</cx:pt>
          <cx:pt idx="4660">0.0039215686274500002</cx:pt>
          <cx:pt idx="4661">0.015625</cx:pt>
          <cx:pt idx="4662">-0.019230769230799999</cx:pt>
          <cx:pt idx="4663">0.0133333333333</cx:pt>
          <cx:pt idx="4664">-0.0100619195046</cx:pt>
          <cx:pt idx="4665">0.0093823299452699994</cx:pt>
          <cx:pt idx="4666">-0.0092951200619700008</cx:pt>
          <cx:pt idx="4667">-0.0070367474589499998</cx:pt>
          <cx:pt idx="4668">0.0165354330709</cx:pt>
          <cx:pt idx="4669">0.00077459333849700003</cx:pt>
          <cx:pt idx="4670">-0.028637770897800001</cx:pt>
          <cx:pt idx="4671">0.012749003984099999</cx:pt>
          <cx:pt idx="4672">0.0070810385523200001</cx:pt>
          <cx:pt idx="4673">-0.024218750000000001</cx:pt>
          <cx:pt idx="4674">-0.023218574859900001</cx:pt>
          <cx:pt idx="4675">-0.00327868852459</cx:pt>
          <cx:pt idx="4676">0.0246710526316</cx:pt>
          <cx:pt idx="4677">-0.0048154093097899997</cx:pt>
          <cx:pt idx="4678">0.0032258064516100002</cx:pt>
          <cx:pt idx="4679">0.022508038585200001</cx:pt>
          <cx:pt idx="4680">-0.0180817610063</cx:pt>
          <cx:pt idx="4681">0.0120096076861</cx:pt>
          <cx:pt idx="4682">-0.021360759493700001</cx:pt>
          <cx:pt idx="4683">0.0032336297493900002</cx:pt>
          <cx:pt idx="4684">0.0153102336825</cx:pt>
          <cx:pt idx="4685">0</cx:pt>
          <cx:pt idx="4686">0.0134920634921</cx:pt>
          <cx:pt idx="4687">-0.0289741581832</cx:pt>
          <cx:pt idx="4688">0</cx:pt>
          <cx:pt idx="4689">0.016935483870999999</cx:pt>
          <cx:pt idx="4690">-0.024583663758900001</cx:pt>
          <cx:pt idx="4691">0.0048780487804900002</cx:pt>
          <cx:pt idx="4692">-0.013754045307400001</cx:pt>
          <cx:pt idx="4693">0.0090237899918000006</cx:pt>
          <cx:pt idx="4694">0.0048780487804900002</cx:pt>
          <cx:pt idx="4695">-0.00080906148867299999</cx:pt>
          <cx:pt idx="4696">0.012145748987899999</cx:pt>
          <cx:pt idx="4697">-0.02</cx:pt>
          <cx:pt idx="4698">-0.0040816326530600001</cx:pt>
          <cx:pt idx="4699">-0.015573770491800001</cx:pt>
          <cx:pt idx="4700">-0.0099916736053299992</cx:pt>
          <cx:pt idx="4701">0.0109335576114</cx:pt>
          <cx:pt idx="4702">-0.0016638935108200001</cx:pt>
          <cx:pt idx="4703">-0.012500000000000001</cx:pt>
          <cx:pt idx="4704">-0.021097046413499999</cx:pt>
          <cx:pt idx="4705">-0.025862068965500001</cx:pt>
          <cx:pt idx="4706">-0.017699115044199999</cx:pt>
          <cx:pt idx="4707">-0.0090090090090099995</cx:pt>
          <cx:pt idx="4708">0.00181818181818</cx:pt>
          <cx:pt idx="4709">-0.00181488203267</cx:pt>
          <cx:pt idx="4710">0.0045454545454500003</cx:pt>
          <cx:pt idx="4711">-0.018099547511299999</cx:pt>
          <cx:pt idx="4712">0.0082949308755799998</cx:pt>
          <cx:pt idx="4713">-0.0082266910420500002</cx:pt>
          <cx:pt idx="4714">0</cx:pt>
          <cx:pt idx="4715">-0.019354838709699999</cx:pt>
          <cx:pt idx="4716">0.020676691729299999</cx:pt>
          <cx:pt idx="4717">-0.032228360957599997</cx:pt>
          <cx:pt idx="4718">0.0104662226451</cx:pt>
          <cx:pt idx="4719">-0.0018832391713700001</cx:pt>
          <cx:pt idx="4720">0.0094339622641499993</cx:pt>
          <cx:pt idx="4721">0.018691588785000001</cx:pt>
          <cx:pt idx="4722">0</cx:pt>
          <cx:pt idx="4723">-0.0174311926606</cx:pt>
          <cx:pt idx="4724">0.0074696545284800003</cx:pt>
          <cx:pt idx="4725">-0.017608897126999999</cx:pt>
          <cx:pt idx="4726">0.00283018867925</cx:pt>
          <cx:pt idx="4727">-0.0028222013170299998</cx:pt>
          <cx:pt idx="4728">0.011320754717</cx:pt>
          <cx:pt idx="4729">-0.015858208955200001</cx:pt>
          <cx:pt idx="4730">0.00094786729857800002</cx:pt>
          <cx:pt idx="4731">0.039772727272700002</cx:pt>
          <cx:pt idx="4732">0.00728597449909</cx:pt>
          <cx:pt idx="4733">-0.021699819168200001</cx:pt>
          <cx:pt idx="4734">0.013863216266200001</cx:pt>
          <cx:pt idx="4735">0.00820419325433</cx:pt>
          <cx:pt idx="4736">0.0135623869801</cx:pt>
          <cx:pt idx="4737">-0.023193577163199999</cx:pt>
          <cx:pt idx="4738">-0.0045662100456600003</cx:pt>
          <cx:pt idx="4739">0.022018348623900001</cx:pt>
          <cx:pt idx="4740">0.0125673249551</cx:pt>
          <cx:pt idx="4741">-0.0097517730496499994</cx:pt>
          <cx:pt idx="4742">-0.0035810205908699999</cx:pt>
          <cx:pt idx="4743">0.019766397124900002</cx:pt>
          <cx:pt idx="4744">0.0052863436123299998</cx:pt>
          <cx:pt idx="4745">0.023663453111300001</cx:pt>
          <cx:pt idx="4746">0.0034246575342499999</cx:pt>
          <cx:pt idx="4747">-0.024744027303800001</cx:pt>
          <cx:pt idx="4748">0.044619422572200002</cx:pt>
          <cx:pt idx="4749">-0.034338358458999997</cx:pt>
          <cx:pt idx="4750">-0.0095403295750200005</cx:pt>
          <cx:pt idx="4751">0.0113835376532</cx:pt>
          <cx:pt idx="4752">0</cx:pt>
          <cx:pt idx="4753">0.0112554112554</cx:pt>
          <cx:pt idx="4754">-0.00684931506849</cx:pt>
          <cx:pt idx="4755">-0.019827586206899998</cx:pt>
          <cx:pt idx="4756">0.024626209322800002</cx:pt>
          <cx:pt idx="4757">0.0145922746781</cx:pt>
          <cx:pt idx="4758">-0.018612521150600001</cx:pt>
          <cx:pt idx="4759">-0.0086206896551700007</cx:pt>
          <cx:pt idx="4760">0.0173913043478</cx:pt>
          <cx:pt idx="4761">-0.0094017094017099997</cx:pt>
          <cx:pt idx="4762">0.0060396893874000001</cx:pt>
          <cx:pt idx="4763">-0.0094339622641499993</cx:pt>
          <cx:pt idx="4764">0.004329004329</cx:pt>
          <cx:pt idx="4765">-0.0155172413793</cx:pt>
          <cx:pt idx="4766">-0.013134851138399999</cx:pt>
          <cx:pt idx="4767">-0.0053238686779099997</cx:pt>
          <cx:pt idx="4768">0.0124888492417</cx:pt>
          <cx:pt idx="4769">-0.0132158590308</cx:pt>
          <cx:pt idx="4770">-0.0098214285714300006</cx:pt>
          <cx:pt idx="4771">0.0099188458070299992</cx:pt>
          <cx:pt idx="4772">0.017857142857100002</cx:pt>
          <cx:pt idx="4773">0</cx:pt>
          <cx:pt idx="4774">-0.0070175438596499998</cx:pt>
          <cx:pt idx="4775">-0.0035335689045900001</cx:pt>
          <cx:pt idx="4776">-0.00177304964539</cx:pt>
          <cx:pt idx="4777">-0.012433392539999999</cx:pt>
          <cx:pt idx="4778">-0.00179856115108</cx:pt>
          <cx:pt idx="4779">-0.0027027027027000002</cx:pt>
          <cx:pt idx="4780">-0.0072267389340600003</cx:pt>
          <cx:pt idx="4781">0.0063694267515900004</cx:pt>
          <cx:pt idx="4782">-0.0054249547920399996</cx:pt>
          <cx:pt idx="4783">-0.0090909090909099995</cx:pt>
          <cx:pt idx="4784">-0.010091743119300001</cx:pt>
          <cx:pt idx="4785">0.0194624652456</cx:pt>
          <cx:pt idx="4786">-0.0109090909091</cx:pt>
          <cx:pt idx="4787">0</cx:pt>
          <cx:pt idx="4788">0</cx:pt>
          <cx:pt idx="4789">0.0055147058823500003</cx:pt>
          <cx:pt idx="4790">0.014625228519199999</cx:pt>
          <cx:pt idx="4791">0.024324324324300001</cx:pt>
          <cx:pt idx="4792">0.0255057167986</cx:pt>
          <cx:pt idx="4793">0.0034305317324200002</cx:pt>
          <cx:pt idx="4794">-0.022222222222200001</cx:pt>
          <cx:pt idx="4795">-0.0148601398601</cx:pt>
          <cx:pt idx="4796">-0.0053238686779099997</cx:pt>
          <cx:pt idx="4797">0.016949152542399998</cx:pt>
          <cx:pt idx="4798">0.00175438596491</cx:pt>
          <cx:pt idx="4799">0.0105078809107</cx:pt>
          <cx:pt idx="4800">-0.0077989601386500001</cx:pt>
          <cx:pt idx="4801">0.026200873362399998</cx:pt>
          <cx:pt idx="4802">0.0136170212766</cx:pt>
          <cx:pt idx="4803">-0.0134340890008</cx:pt>
          <cx:pt idx="4804">0.00085106382978699996</cx:pt>
          <cx:pt idx="4805">-0.017857142857100002</cx:pt>
          <cx:pt idx="4806">0.019047619047599999</cx:pt>
          <cx:pt idx="4807">-0.0229396771453</cx:pt>
          <cx:pt idx="4808">-0.0165217391304</cx:pt>
          <cx:pt idx="4809">0.025641025641000001</cx:pt>
          <cx:pt idx="4810">0.0043103448275899998</cx:pt>
          <cx:pt idx="4811">-0.015450643776799999</cx:pt>
          <cx:pt idx="4812">0.022667829119400001</cx:pt>
          <cx:pt idx="4813">0.0230179028133</cx:pt>
          <cx:pt idx="4814">-0.0025000000000000001</cx:pt>
          <cx:pt idx="4815">-0.031746031745999999</cx:pt>
          <cx:pt idx="4816">0.0120793787748</cx:pt>
          <cx:pt idx="4817">-0.014492753623200001</cx:pt>
          <cx:pt idx="4818">-0.0173010380623</cx:pt>
          <cx:pt idx="4819">-0.031690140845100002</cx:pt>
          <cx:pt idx="4820">-0.029090909090900001</cx:pt>
          <cx:pt idx="4821">-0.028089887640400001</cx:pt>
          <cx:pt idx="4822">0.018304431599200002</cx:pt>
          <cx:pt idx="4823">0.0085146641437999996</cx:pt>
          <cx:pt idx="4824">-0.033771106941800001</cx:pt>
          <cx:pt idx="4825">-0.015533980582500001</cx:pt>
          <cx:pt idx="4826">-0.036489151873800002</cx:pt>
          <cx:pt idx="4827">0.014329580348</cx:pt>
          <cx:pt idx="4828">0.0030272452068600001</cx:pt>
          <cx:pt idx="4829">0.027162977867200001</cx:pt>
          <cx:pt idx="4830">-0.019588638589599999</cx:pt>
          <cx:pt idx="4831">0.020979020979</cx:pt>
          <cx:pt idx="4832">-0.0127201565558</cx:pt>
          <cx:pt idx="4833">0.0218037661051</cx:pt>
          <cx:pt idx="4834">-0.00096993210475299996</cx:pt>
          <cx:pt idx="4835">0.0097087378640800005</cx:pt>
          <cx:pt idx="4836">-0.0048076923076899999</cx:pt>
          <cx:pt idx="4837">0.013526570048299999</cx:pt>
          <cx:pt idx="4838">-0.020019065776899998</cx:pt>
          <cx:pt idx="4839">-0.0155642023346</cx:pt>
          <cx:pt idx="4840">0.0296442687747</cx:pt>
          <cx:pt idx="4841">-0.0086372360844500003</cx:pt>
          <cx:pt idx="4842">0.00193610842207</cx:pt>
          <cx:pt idx="4843">0.0115942028986</cx:pt>
          <cx:pt idx="4844">-0.00095510983763100004</cx:pt>
          <cx:pt idx="4845">0.0057361376672999996</cx:pt>
          <cx:pt idx="4846">0.00095057034220499999</cx:pt>
          <cx:pt idx="4847">0.022792022791999999</cx:pt>
          <cx:pt idx="4848">-0.0204271123491</cx:pt>
          <cx:pt idx="4849">-0.0132701421801</cx:pt>
          <cx:pt idx="4850">-0.0057636887608100004</cx:pt>
          <cx:pt idx="4851">0.0067632850241499997</cx:pt>
          <cx:pt idx="4852">-0.00095969289827299998</cx:pt>
          <cx:pt idx="4853">-0.019212295869400001</cx:pt>
          <cx:pt idx="4854">0.0088148873653299993</cx:pt>
          <cx:pt idx="4855">0.0194174757282</cx:pt>
          <cx:pt idx="4856">-0.032380952381</cx:pt>
          <cx:pt idx="4857">0.0137795275591</cx:pt>
          <cx:pt idx="4858">-0.0077669902912600002</cx:pt>
          <cx:pt idx="4859">0.0185909980431</cx:pt>
          <cx:pt idx="4860">-0.0067243035542699997</cx:pt>
          <cx:pt idx="4861">0</cx:pt>
          <cx:pt idx="4862">0.0058027079303699996</cx:pt>
          <cx:pt idx="4863">-0.0153846153846</cx:pt>
          <cx:pt idx="4864">-0.001953125</cx:pt>
          <cx:pt idx="4865">0.0078277886497099998</cx:pt>
          <cx:pt idx="4866">0.0048543689320400003</cx:pt>
          <cx:pt idx="4867">-0.0096618357487899993</cx:pt>
          <cx:pt idx="4868">-0.0273170731707</cx:pt>
          <cx:pt idx="4869">0.025075225677000001</cx:pt>
          <cx:pt idx="4870">-0.021526418786699999</cx:pt>
          <cx:pt idx="4871">-0.0089999999999999993</cx:pt>
          <cx:pt idx="4872">-0.0070635721493400002</cx:pt>
          <cx:pt idx="4873">-0.0193089430894</cx:pt>
          <cx:pt idx="4874">-0.013471502590700001</cx:pt>
          <cx:pt idx="4875">-0.0021008403361299998</cx:pt>
          <cx:pt idx="4876">-0.055789473684200001</cx:pt>
          <cx:pt idx="4877">0.044593088071299997</cx:pt>
          <cx:pt idx="4878">0.019210245464199999</cx:pt>
          <cx:pt idx="4879">-0.00418848167539</cx:pt>
          <cx:pt idx="4880">-0.0063091482649800003</cx:pt>
          <cx:pt idx="4881">-0.015873015872999999</cx:pt>
          <cx:pt idx="4882">0</cx:pt>
          <cx:pt idx="4883">-0.021505376344100002</cx:pt>
          <cx:pt idx="4884">0.018681318681300001</cx:pt>
          <cx:pt idx="4885">0.010787486515600001</cx:pt>
          <cx:pt idx="4886">0.013874066168599999</cx:pt>
          <cx:pt idx="4887">0.040000000000000001</cx:pt>
          <cx:pt idx="4888">-0.020242914979799999</cx:pt>
          <cx:pt idx="4889">0.019628099173599999</cx:pt>
          <cx:pt idx="4890">-0.0081053698075000003</cx:pt>
          <cx:pt idx="4891">-0.027579162410599999</cx:pt>
          <cx:pt idx="4892">0.012605042016799999</cx:pt>
          <cx:pt idx="4893">0.00103734439834</cx:pt>
          <cx:pt idx="4894">-0.00103626943005</cx:pt>
          <cx:pt idx="4895">0.0062240663900399998</cx:pt>
          <cx:pt idx="4896">0.027835051546400001</cx:pt>
          <cx:pt idx="4897">0.038114343029100002</cx:pt>
          <cx:pt idx="4898">-0.0019323671497599999</cx:pt>
          <cx:pt idx="4899">0.0135527589545</cx:pt>
          <cx:pt idx="4900">0.0019102196752599999</cx:pt>
          <cx:pt idx="4901">0.0057197330791199999</cx:pt>
          <cx:pt idx="4902">-0.0104265402844</cx:pt>
          <cx:pt idx="4903">0.024904214559399999</cx:pt>
          <cx:pt idx="4904">-0.0018691588785000001</cx:pt>
          <cx:pt idx="4905">0.0112359550562</cx:pt>
          <cx:pt idx="4906">-0.018518518518500001</cx:pt>
          <cx:pt idx="4907">-0.00471698113208</cx:pt>
          <cx:pt idx="4908">0.0417061611374</cx:pt>
          <cx:pt idx="4909">-0.020928116469500001</cx:pt>
          <cx:pt idx="4910">0.0083643122676600005</cx:pt>
          <cx:pt idx="4911">0.0138248847926</cx:pt>
          <cx:pt idx="4912">0</cx:pt>
          <cx:pt idx="4913">-0.029999999999999999</cx:pt>
          <cx:pt idx="4914">0.017806935332699999</cx:pt>
          <cx:pt idx="4915">-0.00092081031307500005</cx:pt>
          <cx:pt idx="4916">-0.048847926267300001</cx:pt>
          <cx:pt idx="4917">0.0174418604651</cx:pt>
          <cx:pt idx="4918">-0.00095238095238099998</cx:pt>
          <cx:pt idx="4919">-0.013346043851299999</cx:pt>
          <cx:pt idx="4920">0.0106280193237</cx:pt>
          <cx:pt idx="4921">0.029636711281100001</cx:pt>
          <cx:pt idx="4922">0.0092850510677799994</cx:pt>
          <cx:pt idx="4923">-0.0073597056117800002</cx:pt>
          <cx:pt idx="4924">-0.012048192771100001</cx:pt>
          <cx:pt idx="4925">-0.046904315197000002</cx:pt>
          <cx:pt idx="4926">0</cx:pt>
          <cx:pt idx="4927">-0.0068897637795299997</cx:pt>
          <cx:pt idx="4928">0</cx:pt>
          <cx:pt idx="4929">0.0109018830525</cx:pt>
          <cx:pt idx="4930">-0.016666666666700001</cx:pt>
          <cx:pt idx="4931">0.00199401794616</cx:pt>
          <cx:pt idx="4932">0.018905472636800001</cx:pt>
          <cx:pt idx="4933">-0.0107421875</cx:pt>
          <cx:pt idx="4934">-0.0088845014807500001</cx:pt>
          <cx:pt idx="4935">0.040836653386499999</cx:pt>
          <cx:pt idx="4936">0.030622009569400001</cx:pt>
          <cx:pt idx="4937">0.0037140204271099999</cx:pt>
          <cx:pt idx="4938">0.026827012025900002</cx:pt>
          <cx:pt idx="4939">-0.010810810810800001</cx:pt>
          <cx:pt idx="4940">-0.0045537340619299996</cx:pt>
          <cx:pt idx="4941">0.014638609332100001</cx:pt>
          <cx:pt idx="4942">-0.0090171325518500003</cx:pt>
          <cx:pt idx="4943">0.018198362147400001</cx:pt>
          <cx:pt idx="4944">-0.030384271671099999</cx:pt>
          <cx:pt idx="4945">-0.0184331797235</cx:pt>
          <cx:pt idx="4946">-0.0018779342723</cx:pt>
          <cx:pt idx="4947">0.055503292568199997</cx:pt>
          <cx:pt idx="4948">-0.0035650623885899999</cx:pt>
          <cx:pt idx="4949">0.020572450805</cx:pt>
          <cx:pt idx="4950">-0.020157756354100002</cx:pt>
          <cx:pt idx="4951">0.016100178890899999</cx:pt>
          <cx:pt idx="4952">-0.0044014084506999998</cx:pt>
          <cx:pt idx="4953">-0.033598585322699999</cx:pt>
          <cx:pt idx="4954">0.050320219579100003</cx:pt>
          <cx:pt idx="4955">0.076655052264800003</cx:pt>
          <cx:pt idx="4956">0.0250809061489</cx:pt>
          <cx:pt idx="4957">0.0181531176006</cx:pt>
          <cx:pt idx="4958">0.0077519379845000002</cx:pt>
          <cx:pt idx="4959">-0.0092307692307700001</cx:pt>
          <cx:pt idx="4960">-0.00776397515528</cx:pt>
          <cx:pt idx="4961">0.0046948356807500003</cx:pt>
          <cx:pt idx="4962">0.033489096573199997</cx:pt>
          <cx:pt idx="4963">-0.011303692539600001</cx:pt>
          <cx:pt idx="4964">-0.0076219512195099997</cx:pt>
          <cx:pt idx="4965">0.0084485407066100006</cx:pt>
          <cx:pt idx="4966">0</cx:pt>
          <cx:pt idx="4967">0.018278750952</cx:pt>
          <cx:pt idx="4968">-0.0052356020942400001</cx:pt>
          <cx:pt idx="4969">0.0218045112782</cx:pt>
          <cx:pt idx="4970">-0.011773362766699999</cx:pt>
          <cx:pt idx="4971">-0.026061057334299999</cx:pt>
          <cx:pt idx="4972">0.0282874617737</cx:pt>
          <cx:pt idx="4973">0.0453531598513</cx:pt>
          <cx:pt idx="4974">-0.022048364153600002</cx:pt>
          <cx:pt idx="4975">0</cx:pt>
          <cx:pt idx="4976">0.0036363636363599999</cx:pt>
          <cx:pt idx="4977">0.0036231884058000002</cx:pt>
          <cx:pt idx="4978">-0.026714801444</cx:pt>
          <cx:pt idx="4979">-0.0051928783382800001</cx:pt>
          <cx:pt idx="4980">0</cx:pt>
          <cx:pt idx="4981">0.00149142431022</cx:pt>
          <cx:pt idx="4982">0.0089352196574800005</cx:pt>
          <cx:pt idx="4983">0.013284132841300001</cx:pt>
          <cx:pt idx="4984">0.052439912600100003</cx:pt>
          <cx:pt idx="4985">-0.0089965397923900004</cx:pt>
          <cx:pt idx="4986">0.026536312849200001</cx:pt>
          <cx:pt idx="4987">0.0142857142857</cx:pt>
          <cx:pt idx="4988">0.024144869215299999</cx:pt>
          <cx:pt idx="4989">-0.15782580222699999</cx:pt>
          <cx:pt idx="4990">-0.0132192846034</cx:pt>
          <cx:pt idx="4991">-0.016548463356999998</cx:pt>
          <cx:pt idx="4992">-0.0184294871795</cx:pt>
          <cx:pt idx="4993">-0.00163265306122</cx:pt>
          <cx:pt idx="4994">-0.0024529844644300002</cx:pt>
          <cx:pt idx="4995">0</cx:pt>
          <cx:pt idx="4996">0.055737704918000001</cx:pt>
          <cx:pt idx="4997">-0.0023291925465799999</cx:pt>
          <cx:pt idx="4998">0.031128404669299999</cx:pt>
          <cx:pt idx="4999">-0.023396226415099999</cx:pt>
          <cx:pt idx="5000">0.00077279752704799995</cx:pt>
          <cx:pt idx="5001">-0.077992277992300005</cx:pt>
          <cx:pt idx="5002">0.055276381909500003</cx:pt>
          <cx:pt idx="5003">-0.0079365079365100004</cx:pt>
          <cx:pt idx="5004">0.0032000000000000002</cx:pt>
          <cx:pt idx="5005">-0.019936204146699998</cx:pt>
          <cx:pt idx="5006">0.025223759153799999</cx:pt>
          <cx:pt idx="5007">0.0039682539682499999</cx:pt>
          <cx:pt idx="5008">0.0079051383399199992</cx:pt>
          <cx:pt idx="5009">0.068235294117600001</cx:pt>
          <cx:pt idx="5010">-0.0014684287812</cx:pt>
          <cx:pt idx="5011">0.0080882352941200001</cx:pt>
          <cx:pt idx="5012">0.0226112326769</cx:pt>
          <cx:pt idx="5013">-0.0085592011412300006</cx:pt>
          <cx:pt idx="5014">0.058992805755400002</cx:pt>
          <cx:pt idx="5015">0.0013586956521699999</cx:pt>
          <cx:pt idx="5016">-0.0027137042062399998</cx:pt>
        </cx:lvl>
      </cx:numDim>
    </cx:data>
  </cx:chartData>
  <cx:chart>
    <cx:title pos="t" align="ctr" overlay="0">
      <cx:tx>
        <cx:txData>
          <cx:v>Histogram of stock price % fluctuation day over day</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Histogram of stock price % fluctuation day over day</a:t>
          </a:r>
        </a:p>
      </cx:txPr>
    </cx:title>
    <cx:plotArea>
      <cx:plotAreaRegion>
        <cx:series layoutId="clusteredColumn" uniqueId="{5B0617CD-0535-43B3-9DAA-D0650EDC73CE}">
          <cx:dataId val="0"/>
          <cx:layoutPr>
            <cx:binning intervalClosed="r" underflow="-0.125" overflow="0.125"/>
          </cx:layoutPr>
        </cx:series>
      </cx:plotAreaRegion>
      <cx:axis id="0">
        <cx:catScaling gapWidth="0.330000013"/>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F7A44-24D9-4CF6-B6B7-C2600FA9165F}" type="doc">
      <dgm:prSet loTypeId="urn:microsoft.com/office/officeart/2018/2/layout/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FA7EC209-9FA5-4BC8-9C73-1E22B0F75799}">
      <dgm:prSet/>
      <dgm:spPr/>
      <dgm:t>
        <a:bodyPr/>
        <a:lstStyle/>
        <a:p>
          <a:pPr>
            <a:defRPr b="1"/>
          </a:pPr>
          <a:r>
            <a:rPr lang="en-US" b="0" i="0"/>
            <a:t>We have data and some code to run sentiment analysis on text reviews.</a:t>
          </a:r>
          <a:endParaRPr lang="en-US"/>
        </a:p>
      </dgm:t>
    </dgm:pt>
    <dgm:pt modelId="{D1008A54-FE2B-402A-84AE-ADA9C23FCC17}" type="parTrans" cxnId="{68D533B2-9724-4DAB-9140-99FDD8B752AA}">
      <dgm:prSet/>
      <dgm:spPr/>
      <dgm:t>
        <a:bodyPr/>
        <a:lstStyle/>
        <a:p>
          <a:endParaRPr lang="en-US"/>
        </a:p>
      </dgm:t>
    </dgm:pt>
    <dgm:pt modelId="{A5C6F23C-39FE-4514-8412-4846AC6AD7FA}" type="sibTrans" cxnId="{68D533B2-9724-4DAB-9140-99FDD8B752AA}">
      <dgm:prSet/>
      <dgm:spPr/>
      <dgm:t>
        <a:bodyPr/>
        <a:lstStyle/>
        <a:p>
          <a:endParaRPr lang="en-US"/>
        </a:p>
      </dgm:t>
    </dgm:pt>
    <dgm:pt modelId="{D0A3FC8F-1E0A-4682-BD6B-9107C3CADF8D}">
      <dgm:prSet/>
      <dgm:spPr/>
      <dgm:t>
        <a:bodyPr/>
        <a:lstStyle/>
        <a:p>
          <a:r>
            <a:rPr lang="en-US" b="0" i="0"/>
            <a:t>It would be neat to see if the sentiment of a review is more impactful than the score.</a:t>
          </a:r>
          <a:endParaRPr lang="en-US"/>
        </a:p>
      </dgm:t>
    </dgm:pt>
    <dgm:pt modelId="{02D54F7A-6EB9-4C27-B59B-0D3E854C0A30}" type="parTrans" cxnId="{C4E14B9F-0EAA-4B6C-9384-46CE7292302D}">
      <dgm:prSet/>
      <dgm:spPr/>
      <dgm:t>
        <a:bodyPr/>
        <a:lstStyle/>
        <a:p>
          <a:endParaRPr lang="en-US"/>
        </a:p>
      </dgm:t>
    </dgm:pt>
    <dgm:pt modelId="{95E92CAD-FA85-4493-A837-91D4B6C84410}" type="sibTrans" cxnId="{C4E14B9F-0EAA-4B6C-9384-46CE7292302D}">
      <dgm:prSet/>
      <dgm:spPr/>
      <dgm:t>
        <a:bodyPr/>
        <a:lstStyle/>
        <a:p>
          <a:endParaRPr lang="en-US"/>
        </a:p>
      </dgm:t>
    </dgm:pt>
    <dgm:pt modelId="{26E8C345-1074-403A-AA58-ACB87351CFE9}">
      <dgm:prSet/>
      <dgm:spPr/>
      <dgm:t>
        <a:bodyPr/>
        <a:lstStyle/>
        <a:p>
          <a:pPr>
            <a:defRPr b="1"/>
          </a:pPr>
          <a:r>
            <a:rPr lang="en-US" b="0" i="0"/>
            <a:t>We would also love to look at text reviews versus rating reviews and see if text reviews are actually more impactful.</a:t>
          </a:r>
          <a:endParaRPr lang="en-US"/>
        </a:p>
      </dgm:t>
    </dgm:pt>
    <dgm:pt modelId="{705EDDC0-34C3-407E-A7D2-85F09C1A9D6F}" type="parTrans" cxnId="{EF3900B2-C960-44E8-A445-6A42C9544445}">
      <dgm:prSet/>
      <dgm:spPr/>
      <dgm:t>
        <a:bodyPr/>
        <a:lstStyle/>
        <a:p>
          <a:endParaRPr lang="en-US"/>
        </a:p>
      </dgm:t>
    </dgm:pt>
    <dgm:pt modelId="{49A3354F-89A1-4A1A-803C-DB0D643B02B4}" type="sibTrans" cxnId="{EF3900B2-C960-44E8-A445-6A42C9544445}">
      <dgm:prSet/>
      <dgm:spPr/>
      <dgm:t>
        <a:bodyPr/>
        <a:lstStyle/>
        <a:p>
          <a:endParaRPr lang="en-US"/>
        </a:p>
      </dgm:t>
    </dgm:pt>
    <dgm:pt modelId="{AB309DDB-A97A-415E-A2E9-5B77791003CD}">
      <dgm:prSet/>
      <dgm:spPr/>
      <dgm:t>
        <a:bodyPr/>
        <a:lstStyle/>
        <a:p>
          <a:pPr>
            <a:defRPr b="1"/>
          </a:pPr>
          <a:r>
            <a:rPr lang="en-US" b="0" i="0"/>
            <a:t>And finally, the most obvious expansion of our project is to compare the trends we saw with Lenovo to other brands.</a:t>
          </a:r>
          <a:endParaRPr lang="en-US"/>
        </a:p>
      </dgm:t>
    </dgm:pt>
    <dgm:pt modelId="{75A8B417-0D6A-4D7A-A08C-495A012D41F4}" type="parTrans" cxnId="{8D806524-B4F3-4D40-8770-5160B035DCC0}">
      <dgm:prSet/>
      <dgm:spPr/>
      <dgm:t>
        <a:bodyPr/>
        <a:lstStyle/>
        <a:p>
          <a:endParaRPr lang="en-US"/>
        </a:p>
      </dgm:t>
    </dgm:pt>
    <dgm:pt modelId="{061DC47A-00BB-485B-8E84-286642DD919E}" type="sibTrans" cxnId="{8D806524-B4F3-4D40-8770-5160B035DCC0}">
      <dgm:prSet/>
      <dgm:spPr/>
      <dgm:t>
        <a:bodyPr/>
        <a:lstStyle/>
        <a:p>
          <a:endParaRPr lang="en-US"/>
        </a:p>
      </dgm:t>
    </dgm:pt>
    <dgm:pt modelId="{58102D11-BF5B-4D82-9345-89C2318363A3}">
      <dgm:prSet/>
      <dgm:spPr/>
      <dgm:t>
        <a:bodyPr/>
        <a:lstStyle/>
        <a:p>
          <a:r>
            <a:rPr lang="en-US" b="0" i="0"/>
            <a:t>We think that car companies would also be a very good case study because they are stable and only release one product line a year.</a:t>
          </a:r>
          <a:endParaRPr lang="en-US"/>
        </a:p>
      </dgm:t>
    </dgm:pt>
    <dgm:pt modelId="{BF433DC4-6B7E-46F9-8CC1-8B8B0B47AD51}" type="parTrans" cxnId="{3B191804-D5DF-4826-9F6D-1B0213ADBE38}">
      <dgm:prSet/>
      <dgm:spPr/>
      <dgm:t>
        <a:bodyPr/>
        <a:lstStyle/>
        <a:p>
          <a:endParaRPr lang="en-US"/>
        </a:p>
      </dgm:t>
    </dgm:pt>
    <dgm:pt modelId="{DB98B991-0FAE-4145-8EF4-D30466800D2E}" type="sibTrans" cxnId="{3B191804-D5DF-4826-9F6D-1B0213ADBE38}">
      <dgm:prSet/>
      <dgm:spPr/>
      <dgm:t>
        <a:bodyPr/>
        <a:lstStyle/>
        <a:p>
          <a:endParaRPr lang="en-US"/>
        </a:p>
      </dgm:t>
    </dgm:pt>
    <dgm:pt modelId="{C9271528-D05F-449C-9550-937040054712}" type="pres">
      <dgm:prSet presAssocID="{C8DF7A44-24D9-4CF6-B6B7-C2600FA9165F}" presName="root" presStyleCnt="0">
        <dgm:presLayoutVars>
          <dgm:dir/>
          <dgm:resizeHandles val="exact"/>
        </dgm:presLayoutVars>
      </dgm:prSet>
      <dgm:spPr/>
    </dgm:pt>
    <dgm:pt modelId="{B24DB26E-56AA-4288-B2DF-01B78CDE67EF}" type="pres">
      <dgm:prSet presAssocID="{FA7EC209-9FA5-4BC8-9C73-1E22B0F75799}" presName="compNode" presStyleCnt="0"/>
      <dgm:spPr/>
    </dgm:pt>
    <dgm:pt modelId="{1B01B1B4-A37A-4973-97C4-7600C7BF3FCB}" type="pres">
      <dgm:prSet presAssocID="{FA7EC209-9FA5-4BC8-9C73-1E22B0F757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66A2B9AC-5480-4DE8-8365-97CB08EC285F}" type="pres">
      <dgm:prSet presAssocID="{FA7EC209-9FA5-4BC8-9C73-1E22B0F75799}" presName="iconSpace" presStyleCnt="0"/>
      <dgm:spPr/>
    </dgm:pt>
    <dgm:pt modelId="{022FA49C-3A88-479E-888F-995E35E5CE85}" type="pres">
      <dgm:prSet presAssocID="{FA7EC209-9FA5-4BC8-9C73-1E22B0F75799}" presName="parTx" presStyleLbl="revTx" presStyleIdx="0" presStyleCnt="6">
        <dgm:presLayoutVars>
          <dgm:chMax val="0"/>
          <dgm:chPref val="0"/>
        </dgm:presLayoutVars>
      </dgm:prSet>
      <dgm:spPr/>
    </dgm:pt>
    <dgm:pt modelId="{3F9B0121-CF6B-4C7B-9EA7-9F689AD4DC92}" type="pres">
      <dgm:prSet presAssocID="{FA7EC209-9FA5-4BC8-9C73-1E22B0F75799}" presName="txSpace" presStyleCnt="0"/>
      <dgm:spPr/>
    </dgm:pt>
    <dgm:pt modelId="{56C604A5-9DC0-4CA0-B76E-6138DCF09748}" type="pres">
      <dgm:prSet presAssocID="{FA7EC209-9FA5-4BC8-9C73-1E22B0F75799}" presName="desTx" presStyleLbl="revTx" presStyleIdx="1" presStyleCnt="6">
        <dgm:presLayoutVars/>
      </dgm:prSet>
      <dgm:spPr/>
    </dgm:pt>
    <dgm:pt modelId="{98D5CDC7-7660-40D9-8AF9-6EBECAC5A007}" type="pres">
      <dgm:prSet presAssocID="{A5C6F23C-39FE-4514-8412-4846AC6AD7FA}" presName="sibTrans" presStyleCnt="0"/>
      <dgm:spPr/>
    </dgm:pt>
    <dgm:pt modelId="{19AE6DED-5EEC-4C42-A8F0-AD53A50E0118}" type="pres">
      <dgm:prSet presAssocID="{26E8C345-1074-403A-AA58-ACB87351CFE9}" presName="compNode" presStyleCnt="0"/>
      <dgm:spPr/>
    </dgm:pt>
    <dgm:pt modelId="{D7DADABB-CAFF-426B-9EE0-98FA93780EE8}" type="pres">
      <dgm:prSet presAssocID="{26E8C345-1074-403A-AA58-ACB87351CF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549CB3D1-DA94-4D3D-AD0C-79E94D00D9C3}" type="pres">
      <dgm:prSet presAssocID="{26E8C345-1074-403A-AA58-ACB87351CFE9}" presName="iconSpace" presStyleCnt="0"/>
      <dgm:spPr/>
    </dgm:pt>
    <dgm:pt modelId="{692E848D-361C-463A-9E7E-D83BC789EE72}" type="pres">
      <dgm:prSet presAssocID="{26E8C345-1074-403A-AA58-ACB87351CFE9}" presName="parTx" presStyleLbl="revTx" presStyleIdx="2" presStyleCnt="6">
        <dgm:presLayoutVars>
          <dgm:chMax val="0"/>
          <dgm:chPref val="0"/>
        </dgm:presLayoutVars>
      </dgm:prSet>
      <dgm:spPr/>
    </dgm:pt>
    <dgm:pt modelId="{DC2F46E2-1238-4E20-BBD3-B5547AEC0279}" type="pres">
      <dgm:prSet presAssocID="{26E8C345-1074-403A-AA58-ACB87351CFE9}" presName="txSpace" presStyleCnt="0"/>
      <dgm:spPr/>
    </dgm:pt>
    <dgm:pt modelId="{3CC52EB1-4657-494C-89FB-4106EEBB53F4}" type="pres">
      <dgm:prSet presAssocID="{26E8C345-1074-403A-AA58-ACB87351CFE9}" presName="desTx" presStyleLbl="revTx" presStyleIdx="3" presStyleCnt="6">
        <dgm:presLayoutVars/>
      </dgm:prSet>
      <dgm:spPr/>
    </dgm:pt>
    <dgm:pt modelId="{43C7885E-5911-4376-BE36-451BED87FD96}" type="pres">
      <dgm:prSet presAssocID="{49A3354F-89A1-4A1A-803C-DB0D643B02B4}" presName="sibTrans" presStyleCnt="0"/>
      <dgm:spPr/>
    </dgm:pt>
    <dgm:pt modelId="{00E4B7F2-045A-44FB-8127-F6DF2BE0D819}" type="pres">
      <dgm:prSet presAssocID="{AB309DDB-A97A-415E-A2E9-5B77791003CD}" presName="compNode" presStyleCnt="0"/>
      <dgm:spPr/>
    </dgm:pt>
    <dgm:pt modelId="{086039D3-4EF3-4C39-A1FE-2616B95975E4}" type="pres">
      <dgm:prSet presAssocID="{AB309DDB-A97A-415E-A2E9-5B77791003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4C5A9E4-20C5-4ACB-9C73-F5E3C167680C}" type="pres">
      <dgm:prSet presAssocID="{AB309DDB-A97A-415E-A2E9-5B77791003CD}" presName="iconSpace" presStyleCnt="0"/>
      <dgm:spPr/>
    </dgm:pt>
    <dgm:pt modelId="{A9566DCA-4055-4ABD-9F89-3DEC81F1364A}" type="pres">
      <dgm:prSet presAssocID="{AB309DDB-A97A-415E-A2E9-5B77791003CD}" presName="parTx" presStyleLbl="revTx" presStyleIdx="4" presStyleCnt="6">
        <dgm:presLayoutVars>
          <dgm:chMax val="0"/>
          <dgm:chPref val="0"/>
        </dgm:presLayoutVars>
      </dgm:prSet>
      <dgm:spPr/>
    </dgm:pt>
    <dgm:pt modelId="{2C3B84DF-EDC8-4F24-91EF-7C215823824B}" type="pres">
      <dgm:prSet presAssocID="{AB309DDB-A97A-415E-A2E9-5B77791003CD}" presName="txSpace" presStyleCnt="0"/>
      <dgm:spPr/>
    </dgm:pt>
    <dgm:pt modelId="{926DED6F-127D-4DA2-90F6-58894048B4AF}" type="pres">
      <dgm:prSet presAssocID="{AB309DDB-A97A-415E-A2E9-5B77791003CD}" presName="desTx" presStyleLbl="revTx" presStyleIdx="5" presStyleCnt="6">
        <dgm:presLayoutVars/>
      </dgm:prSet>
      <dgm:spPr/>
    </dgm:pt>
  </dgm:ptLst>
  <dgm:cxnLst>
    <dgm:cxn modelId="{3B191804-D5DF-4826-9F6D-1B0213ADBE38}" srcId="{AB309DDB-A97A-415E-A2E9-5B77791003CD}" destId="{58102D11-BF5B-4D82-9345-89C2318363A3}" srcOrd="0" destOrd="0" parTransId="{BF433DC4-6B7E-46F9-8CC1-8B8B0B47AD51}" sibTransId="{DB98B991-0FAE-4145-8EF4-D30466800D2E}"/>
    <dgm:cxn modelId="{192A8E11-475B-4C16-B179-2874D11D4781}" type="presOf" srcId="{FA7EC209-9FA5-4BC8-9C73-1E22B0F75799}" destId="{022FA49C-3A88-479E-888F-995E35E5CE85}" srcOrd="0" destOrd="0" presId="urn:microsoft.com/office/officeart/2018/2/layout/IconLabelDescriptionList"/>
    <dgm:cxn modelId="{8D806524-B4F3-4D40-8770-5160B035DCC0}" srcId="{C8DF7A44-24D9-4CF6-B6B7-C2600FA9165F}" destId="{AB309DDB-A97A-415E-A2E9-5B77791003CD}" srcOrd="2" destOrd="0" parTransId="{75A8B417-0D6A-4D7A-A08C-495A012D41F4}" sibTransId="{061DC47A-00BB-485B-8E84-286642DD919E}"/>
    <dgm:cxn modelId="{4796CB6C-363C-4E01-86DA-C2F3ECD37B03}" type="presOf" srcId="{26E8C345-1074-403A-AA58-ACB87351CFE9}" destId="{692E848D-361C-463A-9E7E-D83BC789EE72}" srcOrd="0" destOrd="0" presId="urn:microsoft.com/office/officeart/2018/2/layout/IconLabelDescriptionList"/>
    <dgm:cxn modelId="{7DF50C6F-3127-4DBF-89EA-BFC2A20F2844}" type="presOf" srcId="{AB309DDB-A97A-415E-A2E9-5B77791003CD}" destId="{A9566DCA-4055-4ABD-9F89-3DEC81F1364A}" srcOrd="0" destOrd="0" presId="urn:microsoft.com/office/officeart/2018/2/layout/IconLabelDescriptionList"/>
    <dgm:cxn modelId="{7C13D270-4EC5-4BC0-B6CD-C2C36C3F801E}" type="presOf" srcId="{C8DF7A44-24D9-4CF6-B6B7-C2600FA9165F}" destId="{C9271528-D05F-449C-9550-937040054712}" srcOrd="0" destOrd="0" presId="urn:microsoft.com/office/officeart/2018/2/layout/IconLabelDescriptionList"/>
    <dgm:cxn modelId="{025AAB86-8407-413A-B782-9C6DEE5B77DA}" type="presOf" srcId="{58102D11-BF5B-4D82-9345-89C2318363A3}" destId="{926DED6F-127D-4DA2-90F6-58894048B4AF}" srcOrd="0" destOrd="0" presId="urn:microsoft.com/office/officeart/2018/2/layout/IconLabelDescriptionList"/>
    <dgm:cxn modelId="{C4E14B9F-0EAA-4B6C-9384-46CE7292302D}" srcId="{FA7EC209-9FA5-4BC8-9C73-1E22B0F75799}" destId="{D0A3FC8F-1E0A-4682-BD6B-9107C3CADF8D}" srcOrd="0" destOrd="0" parTransId="{02D54F7A-6EB9-4C27-B59B-0D3E854C0A30}" sibTransId="{95E92CAD-FA85-4493-A837-91D4B6C84410}"/>
    <dgm:cxn modelId="{EF3900B2-C960-44E8-A445-6A42C9544445}" srcId="{C8DF7A44-24D9-4CF6-B6B7-C2600FA9165F}" destId="{26E8C345-1074-403A-AA58-ACB87351CFE9}" srcOrd="1" destOrd="0" parTransId="{705EDDC0-34C3-407E-A7D2-85F09C1A9D6F}" sibTransId="{49A3354F-89A1-4A1A-803C-DB0D643B02B4}"/>
    <dgm:cxn modelId="{68D533B2-9724-4DAB-9140-99FDD8B752AA}" srcId="{C8DF7A44-24D9-4CF6-B6B7-C2600FA9165F}" destId="{FA7EC209-9FA5-4BC8-9C73-1E22B0F75799}" srcOrd="0" destOrd="0" parTransId="{D1008A54-FE2B-402A-84AE-ADA9C23FCC17}" sibTransId="{A5C6F23C-39FE-4514-8412-4846AC6AD7FA}"/>
    <dgm:cxn modelId="{C04E2FDC-C10F-4100-B289-ED1AF178F995}" type="presOf" srcId="{D0A3FC8F-1E0A-4682-BD6B-9107C3CADF8D}" destId="{56C604A5-9DC0-4CA0-B76E-6138DCF09748}" srcOrd="0" destOrd="0" presId="urn:microsoft.com/office/officeart/2018/2/layout/IconLabelDescriptionList"/>
    <dgm:cxn modelId="{E4E5EEF8-1FB1-47C1-8E1B-79D7F48850AB}" type="presParOf" srcId="{C9271528-D05F-449C-9550-937040054712}" destId="{B24DB26E-56AA-4288-B2DF-01B78CDE67EF}" srcOrd="0" destOrd="0" presId="urn:microsoft.com/office/officeart/2018/2/layout/IconLabelDescriptionList"/>
    <dgm:cxn modelId="{09D234AD-7710-4071-82FE-A9162866FB87}" type="presParOf" srcId="{B24DB26E-56AA-4288-B2DF-01B78CDE67EF}" destId="{1B01B1B4-A37A-4973-97C4-7600C7BF3FCB}" srcOrd="0" destOrd="0" presId="urn:microsoft.com/office/officeart/2018/2/layout/IconLabelDescriptionList"/>
    <dgm:cxn modelId="{541F2D1B-A02A-44C0-BA19-006689F584E4}" type="presParOf" srcId="{B24DB26E-56AA-4288-B2DF-01B78CDE67EF}" destId="{66A2B9AC-5480-4DE8-8365-97CB08EC285F}" srcOrd="1" destOrd="0" presId="urn:microsoft.com/office/officeart/2018/2/layout/IconLabelDescriptionList"/>
    <dgm:cxn modelId="{497DBA6D-032A-45E0-8DB6-3CDAA2458D41}" type="presParOf" srcId="{B24DB26E-56AA-4288-B2DF-01B78CDE67EF}" destId="{022FA49C-3A88-479E-888F-995E35E5CE85}" srcOrd="2" destOrd="0" presId="urn:microsoft.com/office/officeart/2018/2/layout/IconLabelDescriptionList"/>
    <dgm:cxn modelId="{1A86ACFA-669D-4B1D-A8BA-2FBE905D0098}" type="presParOf" srcId="{B24DB26E-56AA-4288-B2DF-01B78CDE67EF}" destId="{3F9B0121-CF6B-4C7B-9EA7-9F689AD4DC92}" srcOrd="3" destOrd="0" presId="urn:microsoft.com/office/officeart/2018/2/layout/IconLabelDescriptionList"/>
    <dgm:cxn modelId="{ED5EC2B0-E208-4339-A889-282D5C670E54}" type="presParOf" srcId="{B24DB26E-56AA-4288-B2DF-01B78CDE67EF}" destId="{56C604A5-9DC0-4CA0-B76E-6138DCF09748}" srcOrd="4" destOrd="0" presId="urn:microsoft.com/office/officeart/2018/2/layout/IconLabelDescriptionList"/>
    <dgm:cxn modelId="{2F0AD4BB-FA57-419A-8E67-BB571586DA1D}" type="presParOf" srcId="{C9271528-D05F-449C-9550-937040054712}" destId="{98D5CDC7-7660-40D9-8AF9-6EBECAC5A007}" srcOrd="1" destOrd="0" presId="urn:microsoft.com/office/officeart/2018/2/layout/IconLabelDescriptionList"/>
    <dgm:cxn modelId="{92F8A139-C624-453E-BF5C-C5999B745FC6}" type="presParOf" srcId="{C9271528-D05F-449C-9550-937040054712}" destId="{19AE6DED-5EEC-4C42-A8F0-AD53A50E0118}" srcOrd="2" destOrd="0" presId="urn:microsoft.com/office/officeart/2018/2/layout/IconLabelDescriptionList"/>
    <dgm:cxn modelId="{41F3765E-7D19-4E5C-9542-8479A26FB964}" type="presParOf" srcId="{19AE6DED-5EEC-4C42-A8F0-AD53A50E0118}" destId="{D7DADABB-CAFF-426B-9EE0-98FA93780EE8}" srcOrd="0" destOrd="0" presId="urn:microsoft.com/office/officeart/2018/2/layout/IconLabelDescriptionList"/>
    <dgm:cxn modelId="{656BB5BB-68C0-4694-BD6E-A089364F0259}" type="presParOf" srcId="{19AE6DED-5EEC-4C42-A8F0-AD53A50E0118}" destId="{549CB3D1-DA94-4D3D-AD0C-79E94D00D9C3}" srcOrd="1" destOrd="0" presId="urn:microsoft.com/office/officeart/2018/2/layout/IconLabelDescriptionList"/>
    <dgm:cxn modelId="{CD2B52B8-C8BF-472A-8406-E65E7D450BA8}" type="presParOf" srcId="{19AE6DED-5EEC-4C42-A8F0-AD53A50E0118}" destId="{692E848D-361C-463A-9E7E-D83BC789EE72}" srcOrd="2" destOrd="0" presId="urn:microsoft.com/office/officeart/2018/2/layout/IconLabelDescriptionList"/>
    <dgm:cxn modelId="{15BE6D16-6B3A-44FC-ACF1-80FDD2D7516E}" type="presParOf" srcId="{19AE6DED-5EEC-4C42-A8F0-AD53A50E0118}" destId="{DC2F46E2-1238-4E20-BBD3-B5547AEC0279}" srcOrd="3" destOrd="0" presId="urn:microsoft.com/office/officeart/2018/2/layout/IconLabelDescriptionList"/>
    <dgm:cxn modelId="{84995A0B-E25A-4364-9B3F-C73388EEFA84}" type="presParOf" srcId="{19AE6DED-5EEC-4C42-A8F0-AD53A50E0118}" destId="{3CC52EB1-4657-494C-89FB-4106EEBB53F4}" srcOrd="4" destOrd="0" presId="urn:microsoft.com/office/officeart/2018/2/layout/IconLabelDescriptionList"/>
    <dgm:cxn modelId="{3551EF8D-9154-4907-B8C8-FB8B43E6DA4E}" type="presParOf" srcId="{C9271528-D05F-449C-9550-937040054712}" destId="{43C7885E-5911-4376-BE36-451BED87FD96}" srcOrd="3" destOrd="0" presId="urn:microsoft.com/office/officeart/2018/2/layout/IconLabelDescriptionList"/>
    <dgm:cxn modelId="{E8497EEB-AF38-4E1B-930F-1838A17BA47B}" type="presParOf" srcId="{C9271528-D05F-449C-9550-937040054712}" destId="{00E4B7F2-045A-44FB-8127-F6DF2BE0D819}" srcOrd="4" destOrd="0" presId="urn:microsoft.com/office/officeart/2018/2/layout/IconLabelDescriptionList"/>
    <dgm:cxn modelId="{8EC45D2E-25DA-4928-95E2-279B031123F4}" type="presParOf" srcId="{00E4B7F2-045A-44FB-8127-F6DF2BE0D819}" destId="{086039D3-4EF3-4C39-A1FE-2616B95975E4}" srcOrd="0" destOrd="0" presId="urn:microsoft.com/office/officeart/2018/2/layout/IconLabelDescriptionList"/>
    <dgm:cxn modelId="{A0571A32-3CF6-40EE-A949-AF8C66D330C3}" type="presParOf" srcId="{00E4B7F2-045A-44FB-8127-F6DF2BE0D819}" destId="{D4C5A9E4-20C5-4ACB-9C73-F5E3C167680C}" srcOrd="1" destOrd="0" presId="urn:microsoft.com/office/officeart/2018/2/layout/IconLabelDescriptionList"/>
    <dgm:cxn modelId="{6F066703-7BAD-4DC7-9C84-ABCEEB645DF8}" type="presParOf" srcId="{00E4B7F2-045A-44FB-8127-F6DF2BE0D819}" destId="{A9566DCA-4055-4ABD-9F89-3DEC81F1364A}" srcOrd="2" destOrd="0" presId="urn:microsoft.com/office/officeart/2018/2/layout/IconLabelDescriptionList"/>
    <dgm:cxn modelId="{783D44C5-8C43-44DA-8FD0-CE0E8E12725C}" type="presParOf" srcId="{00E4B7F2-045A-44FB-8127-F6DF2BE0D819}" destId="{2C3B84DF-EDC8-4F24-91EF-7C215823824B}" srcOrd="3" destOrd="0" presId="urn:microsoft.com/office/officeart/2018/2/layout/IconLabelDescriptionList"/>
    <dgm:cxn modelId="{CD6C0A0B-815C-4376-9E6A-F714D9522B40}" type="presParOf" srcId="{00E4B7F2-045A-44FB-8127-F6DF2BE0D819}" destId="{926DED6F-127D-4DA2-90F6-58894048B4A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1B1B4-A37A-4973-97C4-7600C7BF3FCB}">
      <dsp:nvSpPr>
        <dsp:cNvPr id="0" name=""/>
        <dsp:cNvSpPr/>
      </dsp:nvSpPr>
      <dsp:spPr>
        <a:xfrm>
          <a:off x="6552" y="423462"/>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22FA49C-3A88-479E-888F-995E35E5CE85}">
      <dsp:nvSpPr>
        <dsp:cNvPr id="0" name=""/>
        <dsp:cNvSpPr/>
      </dsp:nvSpPr>
      <dsp:spPr>
        <a:xfrm>
          <a:off x="6552" y="1670381"/>
          <a:ext cx="3248437" cy="791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We have data and some code to run sentiment analysis on text reviews.</a:t>
          </a:r>
          <a:endParaRPr lang="en-US" sz="1400" kern="1200"/>
        </a:p>
      </dsp:txBody>
      <dsp:txXfrm>
        <a:off x="6552" y="1670381"/>
        <a:ext cx="3248437" cy="791806"/>
      </dsp:txXfrm>
    </dsp:sp>
    <dsp:sp modelId="{56C604A5-9DC0-4CA0-B76E-6138DCF09748}">
      <dsp:nvSpPr>
        <dsp:cNvPr id="0" name=""/>
        <dsp:cNvSpPr/>
      </dsp:nvSpPr>
      <dsp:spPr>
        <a:xfrm>
          <a:off x="6552" y="2513335"/>
          <a:ext cx="3248437" cy="467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It would be neat to see if the sentiment of a review is more impactful than the score.</a:t>
          </a:r>
          <a:endParaRPr lang="en-US" sz="1100" kern="1200"/>
        </a:p>
      </dsp:txBody>
      <dsp:txXfrm>
        <a:off x="6552" y="2513335"/>
        <a:ext cx="3248437" cy="467479"/>
      </dsp:txXfrm>
    </dsp:sp>
    <dsp:sp modelId="{D7DADABB-CAFF-426B-9EE0-98FA93780EE8}">
      <dsp:nvSpPr>
        <dsp:cNvPr id="0" name=""/>
        <dsp:cNvSpPr/>
      </dsp:nvSpPr>
      <dsp:spPr>
        <a:xfrm>
          <a:off x="3823466" y="423462"/>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92E848D-361C-463A-9E7E-D83BC789EE72}">
      <dsp:nvSpPr>
        <dsp:cNvPr id="0" name=""/>
        <dsp:cNvSpPr/>
      </dsp:nvSpPr>
      <dsp:spPr>
        <a:xfrm>
          <a:off x="3823466" y="1670381"/>
          <a:ext cx="3248437" cy="791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We would also love to look at text reviews versus rating reviews and see if text reviews are actually more impactful.</a:t>
          </a:r>
          <a:endParaRPr lang="en-US" sz="1400" kern="1200"/>
        </a:p>
      </dsp:txBody>
      <dsp:txXfrm>
        <a:off x="3823466" y="1670381"/>
        <a:ext cx="3248437" cy="791806"/>
      </dsp:txXfrm>
    </dsp:sp>
    <dsp:sp modelId="{3CC52EB1-4657-494C-89FB-4106EEBB53F4}">
      <dsp:nvSpPr>
        <dsp:cNvPr id="0" name=""/>
        <dsp:cNvSpPr/>
      </dsp:nvSpPr>
      <dsp:spPr>
        <a:xfrm>
          <a:off x="3823466" y="2513335"/>
          <a:ext cx="3248437" cy="467479"/>
        </a:xfrm>
        <a:prstGeom prst="rect">
          <a:avLst/>
        </a:prstGeom>
        <a:noFill/>
        <a:ln>
          <a:noFill/>
        </a:ln>
        <a:effectLst/>
      </dsp:spPr>
      <dsp:style>
        <a:lnRef idx="0">
          <a:scrgbClr r="0" g="0" b="0"/>
        </a:lnRef>
        <a:fillRef idx="0">
          <a:scrgbClr r="0" g="0" b="0"/>
        </a:fillRef>
        <a:effectRef idx="0">
          <a:scrgbClr r="0" g="0" b="0"/>
        </a:effectRef>
        <a:fontRef idx="minor"/>
      </dsp:style>
    </dsp:sp>
    <dsp:sp modelId="{086039D3-4EF3-4C39-A1FE-2616B95975E4}">
      <dsp:nvSpPr>
        <dsp:cNvPr id="0" name=""/>
        <dsp:cNvSpPr/>
      </dsp:nvSpPr>
      <dsp:spPr>
        <a:xfrm>
          <a:off x="7640380" y="423462"/>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9566DCA-4055-4ABD-9F89-3DEC81F1364A}">
      <dsp:nvSpPr>
        <dsp:cNvPr id="0" name=""/>
        <dsp:cNvSpPr/>
      </dsp:nvSpPr>
      <dsp:spPr>
        <a:xfrm>
          <a:off x="7640380" y="1670381"/>
          <a:ext cx="3248437" cy="791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And finally, the most obvious expansion of our project is to compare the trends we saw with Lenovo to other brands.</a:t>
          </a:r>
          <a:endParaRPr lang="en-US" sz="1400" kern="1200"/>
        </a:p>
      </dsp:txBody>
      <dsp:txXfrm>
        <a:off x="7640380" y="1670381"/>
        <a:ext cx="3248437" cy="791806"/>
      </dsp:txXfrm>
    </dsp:sp>
    <dsp:sp modelId="{926DED6F-127D-4DA2-90F6-58894048B4AF}">
      <dsp:nvSpPr>
        <dsp:cNvPr id="0" name=""/>
        <dsp:cNvSpPr/>
      </dsp:nvSpPr>
      <dsp:spPr>
        <a:xfrm>
          <a:off x="7640380" y="2513335"/>
          <a:ext cx="3248437" cy="467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We think that car companies would also be a very good case study because they are stable and only release one product line a year.</a:t>
          </a:r>
          <a:endParaRPr lang="en-US" sz="1100" kern="1200"/>
        </a:p>
      </dsp:txBody>
      <dsp:txXfrm>
        <a:off x="7640380" y="2513335"/>
        <a:ext cx="3248437" cy="4674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1.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7.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DE2731B-F0B6-48C9-80CE-056BE605241A}"/>
              </a:ext>
            </a:extLst>
          </p:cNvPr>
          <p:cNvSpPr>
            <a:spLocks noGrp="1"/>
          </p:cNvSpPr>
          <p:nvPr>
            <p:ph type="ctrTitle"/>
          </p:nvPr>
        </p:nvSpPr>
        <p:spPr>
          <a:xfrm>
            <a:off x="965505" y="623571"/>
            <a:ext cx="10260990" cy="3523885"/>
          </a:xfrm>
        </p:spPr>
        <p:txBody>
          <a:bodyPr>
            <a:normAutofit/>
          </a:bodyPr>
          <a:lstStyle/>
          <a:p>
            <a:pPr algn="ctr"/>
            <a:r>
              <a:rPr lang="en-US" sz="7400"/>
              <a:t>The Effect of Product Reviews on Company Stock Prices</a:t>
            </a: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9C75D9A-40B8-41AB-9560-9FC473D1FE3D}"/>
              </a:ext>
            </a:extLst>
          </p:cNvPr>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Buy low sell high performance Computing</a:t>
            </a:r>
          </a:p>
          <a:p>
            <a:pPr algn="ctr"/>
            <a:r>
              <a:rPr lang="en-US" sz="2400">
                <a:solidFill>
                  <a:schemeClr val="bg2"/>
                </a:solidFill>
              </a:rPr>
              <a:t>Jack Baumann, Michael Bolot, Ted Morin</a:t>
            </a:r>
          </a:p>
        </p:txBody>
      </p:sp>
    </p:spTree>
    <p:extLst>
      <p:ext uri="{BB962C8B-B14F-4D97-AF65-F5344CB8AC3E}">
        <p14:creationId xmlns:p14="http://schemas.microsoft.com/office/powerpoint/2010/main" val="147730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34E0D6C-DD74-47FC-892F-F91169EDE81C}"/>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Where do we go now?  Possible future additions to our Hack</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E28570C9-F5E5-4231-99ED-DD63D560524A}"/>
              </a:ext>
            </a:extLst>
          </p:cNvPr>
          <p:cNvGraphicFramePr>
            <a:graphicFrameLocks noGrp="1"/>
          </p:cNvGraphicFramePr>
          <p:nvPr>
            <p:ph idx="1"/>
            <p:extLst>
              <p:ext uri="{D42A27DB-BD31-4B8C-83A1-F6EECF244321}">
                <p14:modId xmlns:p14="http://schemas.microsoft.com/office/powerpoint/2010/main" val="333433587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6486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382DE-E89A-40C3-9DC3-8F307CFE4626}"/>
              </a:ext>
            </a:extLst>
          </p:cNvPr>
          <p:cNvSpPr>
            <a:spLocks noGrp="1"/>
          </p:cNvSpPr>
          <p:nvPr>
            <p:ph type="title"/>
          </p:nvPr>
        </p:nvSpPr>
        <p:spPr>
          <a:xfrm>
            <a:off x="653143" y="1645920"/>
            <a:ext cx="3522879" cy="4470821"/>
          </a:xfrm>
        </p:spPr>
        <p:txBody>
          <a:bodyPr>
            <a:normAutofit/>
          </a:bodyPr>
          <a:lstStyle/>
          <a:p>
            <a:pPr algn="r"/>
            <a:r>
              <a:rPr lang="en-US" dirty="0"/>
              <a:t>Long term expansions of our Hack</a:t>
            </a: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005364-49BA-4E8D-8E79-E383F11F0C60}"/>
              </a:ext>
            </a:extLst>
          </p:cNvPr>
          <p:cNvSpPr>
            <a:spLocks noGrp="1"/>
          </p:cNvSpPr>
          <p:nvPr>
            <p:ph idx="1"/>
          </p:nvPr>
        </p:nvSpPr>
        <p:spPr>
          <a:xfrm>
            <a:off x="5204109" y="1645920"/>
            <a:ext cx="5919503" cy="4470821"/>
          </a:xfrm>
        </p:spPr>
        <p:txBody>
          <a:bodyPr>
            <a:normAutofit lnSpcReduction="10000"/>
          </a:bodyPr>
          <a:lstStyle/>
          <a:p>
            <a:r>
              <a:rPr lang="en-US" dirty="0">
                <a:solidFill>
                  <a:schemeClr val="bg1"/>
                </a:solidFill>
              </a:rPr>
              <a:t>We initially hoped to scrape for and examine professional reviews from a number of different review websites but had to settle for Amazon user reviews instead.</a:t>
            </a:r>
          </a:p>
          <a:p>
            <a:pPr lvl="1"/>
            <a:r>
              <a:rPr lang="en-US" dirty="0">
                <a:solidFill>
                  <a:schemeClr val="bg1"/>
                </a:solidFill>
              </a:rPr>
              <a:t>We think we’d see a much stronger correlation if we used professional reviews.</a:t>
            </a:r>
          </a:p>
          <a:p>
            <a:r>
              <a:rPr lang="en-US" dirty="0">
                <a:solidFill>
                  <a:schemeClr val="bg1"/>
                </a:solidFill>
              </a:rPr>
              <a:t>We have much more data about the Amazon user reviews that we would love to use in the future.</a:t>
            </a:r>
          </a:p>
          <a:p>
            <a:pPr lvl="1"/>
            <a:r>
              <a:rPr lang="en-US" dirty="0">
                <a:solidFill>
                  <a:schemeClr val="bg1"/>
                </a:solidFill>
              </a:rPr>
              <a:t>We would love to further examine if data like helpfulness, total votes, and vine / verified purchase have more or less sway on stock prices</a:t>
            </a:r>
          </a:p>
        </p:txBody>
      </p:sp>
    </p:spTree>
    <p:extLst>
      <p:ext uri="{BB962C8B-B14F-4D97-AF65-F5344CB8AC3E}">
        <p14:creationId xmlns:p14="http://schemas.microsoft.com/office/powerpoint/2010/main" val="328038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E322-FBC8-4B6F-839B-9BD272213BAB}"/>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01AD3520-B4D4-4A8E-8217-43AD0F387299}"/>
              </a:ext>
            </a:extLst>
          </p:cNvPr>
          <p:cNvSpPr>
            <a:spLocks noGrp="1"/>
          </p:cNvSpPr>
          <p:nvPr>
            <p:ph idx="1"/>
          </p:nvPr>
        </p:nvSpPr>
        <p:spPr/>
        <p:txBody>
          <a:bodyPr/>
          <a:lstStyle/>
          <a:p>
            <a:endParaRPr lang="en-US"/>
          </a:p>
        </p:txBody>
      </p:sp>
      <p:pic>
        <p:nvPicPr>
          <p:cNvPr id="1028" name="Picture 4" descr="Amazon Elastic MapReduceã®ãªãªã¼ã¹ãã¼ã¸ã§ã³ã®å·®ç° ï½ Developers.IO">
            <a:extLst>
              <a:ext uri="{FF2B5EF4-FFF2-40B4-BE49-F238E27FC236}">
                <a16:creationId xmlns:a16="http://schemas.microsoft.com/office/drawing/2014/main" id="{FC43746D-E688-4F86-8BF0-6DCBB6BE69E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52188" y1="21563" x2="52188" y2="21563"/>
                        <a14:foregroundMark x1="47813" y1="33125" x2="47813" y2="33125"/>
                        <a14:foregroundMark x1="39688" y1="80313" x2="39688" y2="80313"/>
                        <a14:foregroundMark x1="48438" y1="80313" x2="48438" y2="80313"/>
                        <a14:foregroundMark x1="56875" y1="79375" x2="56875" y2="79375"/>
                      </a14:backgroundRemoval>
                    </a14:imgEffect>
                  </a14:imgLayer>
                </a14:imgProps>
              </a:ext>
              <a:ext uri="{28A0092B-C50C-407E-A947-70E740481C1C}">
                <a14:useLocalDpi xmlns:a14="http://schemas.microsoft.com/office/drawing/2010/main" val="0"/>
              </a:ext>
            </a:extLst>
          </a:blip>
          <a:srcRect/>
          <a:stretch>
            <a:fillRect/>
          </a:stretch>
        </p:blipFill>
        <p:spPr bwMode="auto">
          <a:xfrm>
            <a:off x="7001853" y="585354"/>
            <a:ext cx="3803766" cy="38037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sting a static website on AWS S3 (AWS part 1) | Information Technology Blog">
            <a:extLst>
              <a:ext uri="{FF2B5EF4-FFF2-40B4-BE49-F238E27FC236}">
                <a16:creationId xmlns:a16="http://schemas.microsoft.com/office/drawing/2014/main" id="{4B52AD08-E84E-4830-9B2F-A23C9D402BE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917" b="90000" l="10000" r="90000">
                        <a14:foregroundMark x1="50000" y1="8750" x2="50000" y2="8750"/>
                        <a14:foregroundMark x1="49844" y1="2917" x2="49844" y2="2917"/>
                        <a14:foregroundMark x1="19219" y1="86042" x2="19219" y2="86042"/>
                        <a14:foregroundMark x1="23281" y1="84167" x2="23281" y2="84167"/>
                        <a14:foregroundMark x1="41094" y1="87292" x2="41094" y2="87292"/>
                        <a14:foregroundMark x1="48750" y1="82500" x2="48750" y2="82500"/>
                        <a14:foregroundMark x1="52812" y1="82708" x2="52812" y2="82708"/>
                        <a14:foregroundMark x1="60156" y1="84583" x2="60156" y2="84583"/>
                        <a14:foregroundMark x1="73125" y1="79167" x2="73125" y2="79167"/>
                        <a14:foregroundMark x1="87031" y1="81250" x2="87031" y2="81250"/>
                      </a14:backgroundRemoval>
                    </a14:imgEffect>
                  </a14:imgLayer>
                </a14:imgProps>
              </a:ext>
              <a:ext uri="{28A0092B-C50C-407E-A947-70E740481C1C}">
                <a14:useLocalDpi xmlns:a14="http://schemas.microsoft.com/office/drawing/2010/main" val="0"/>
              </a:ext>
            </a:extLst>
          </a:blip>
          <a:srcRect/>
          <a:stretch>
            <a:fillRect/>
          </a:stretch>
        </p:blipFill>
        <p:spPr bwMode="auto">
          <a:xfrm>
            <a:off x="3337560" y="964589"/>
            <a:ext cx="4301765" cy="3226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ark - Calling Scala code from PySpark">
            <a:extLst>
              <a:ext uri="{FF2B5EF4-FFF2-40B4-BE49-F238E27FC236}">
                <a16:creationId xmlns:a16="http://schemas.microsoft.com/office/drawing/2014/main" id="{1EDBA3F3-D779-47F7-ABE8-0EEBD3D5B9E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7123" b="94693" l="963" r="97259">
                        <a14:foregroundMark x1="8444" y1="57961" x2="8444" y2="57961"/>
                        <a14:foregroundMark x1="4741" y1="55866" x2="4741" y2="55866"/>
                        <a14:foregroundMark x1="1407" y1="82263" x2="1407" y2="82263"/>
                        <a14:foregroundMark x1="18593" y1="94832" x2="18593" y2="94832"/>
                        <a14:foregroundMark x1="49630" y1="57961" x2="49630" y2="57961"/>
                        <a14:foregroundMark x1="64667" y1="59497" x2="64667" y2="59497"/>
                        <a14:foregroundMark x1="72667" y1="63408" x2="72667" y2="63408"/>
                        <a14:foregroundMark x1="90889" y1="54749" x2="90889" y2="54749"/>
                        <a14:foregroundMark x1="90889" y1="54749" x2="90889" y2="54749"/>
                        <a14:foregroundMark x1="91630" y1="40503" x2="91630" y2="40503"/>
                        <a14:foregroundMark x1="91630" y1="40503" x2="91630" y2="40503"/>
                        <a14:foregroundMark x1="89852" y1="35615" x2="89852" y2="35615"/>
                        <a14:foregroundMark x1="89852" y1="35615" x2="89852" y2="35615"/>
                        <a14:foregroundMark x1="67704" y1="30028" x2="67704" y2="30028"/>
                        <a14:foregroundMark x1="67704" y1="30028" x2="67704" y2="30028"/>
                        <a14:foregroundMark x1="67704" y1="30028" x2="67704" y2="30028"/>
                        <a14:foregroundMark x1="67704" y1="30028" x2="67704" y2="30028"/>
                        <a14:foregroundMark x1="72296" y1="29469" x2="72296" y2="29469"/>
                        <a14:foregroundMark x1="72296" y1="29469" x2="72296" y2="29469"/>
                        <a14:foregroundMark x1="72296" y1="29469" x2="72296" y2="29469"/>
                        <a14:foregroundMark x1="72296" y1="29469" x2="72296" y2="29469"/>
                        <a14:foregroundMark x1="79704" y1="19553" x2="79704" y2="19553"/>
                        <a14:foregroundMark x1="78444" y1="17598" x2="78444" y2="17598"/>
                        <a14:foregroundMark x1="83111" y1="14665" x2="83111" y2="14665"/>
                        <a14:foregroundMark x1="83111" y1="14665" x2="83111" y2="14665"/>
                        <a14:foregroundMark x1="83111" y1="14665" x2="83111" y2="14665"/>
                        <a14:foregroundMark x1="89778" y1="20810" x2="89778" y2="20810"/>
                        <a14:foregroundMark x1="89630" y1="29749" x2="89630" y2="29749"/>
                        <a14:foregroundMark x1="97333" y1="19832" x2="97333" y2="19832"/>
                        <a14:foregroundMark x1="97333" y1="19832" x2="97333" y2="19832"/>
                        <a14:foregroundMark x1="79481" y1="7123" x2="79481" y2="7123"/>
                        <a14:foregroundMark x1="79481" y1="7123" x2="79481" y2="7123"/>
                        <a14:backgroundMark x1="79852" y1="19413" x2="79852" y2="19413"/>
                        <a14:backgroundMark x1="79630" y1="19553" x2="79630" y2="19553"/>
                        <a14:backgroundMark x1="79630" y1="19553" x2="79630" y2="19553"/>
                        <a14:backgroundMark x1="79630" y1="20391" x2="79630" y2="20391"/>
                        <a14:backgroundMark x1="79630" y1="20391" x2="79630" y2="20391"/>
                        <a14:backgroundMark x1="79852" y1="19413" x2="79852" y2="19413"/>
                        <a14:backgroundMark x1="79778" y1="11592" x2="79778" y2="11592"/>
                        <a14:backgroundMark x1="79778" y1="19972" x2="79778" y2="19972"/>
                        <a14:backgroundMark x1="79778" y1="19413" x2="79778" y2="19413"/>
                        <a14:backgroundMark x1="79778" y1="19413" x2="79778" y2="19413"/>
                        <a14:backgroundMark x1="79778" y1="19553" x2="79778" y2="19553"/>
                        <a14:backgroundMark x1="69407" y1="33659" x2="69407" y2="33659"/>
                        <a14:backgroundMark x1="87556" y1="23883" x2="87556" y2="23883"/>
                        <a14:backgroundMark x1="92815" y1="21369" x2="92815" y2="21369"/>
                        <a14:backgroundMark x1="90889" y1="48883" x2="90889" y2="48883"/>
                      </a14:backgroundRemoval>
                    </a14:imgEffect>
                  </a14:imgLayer>
                </a14:imgProps>
              </a:ext>
              <a:ext uri="{28A0092B-C50C-407E-A947-70E740481C1C}">
                <a14:useLocalDpi xmlns:a14="http://schemas.microsoft.com/office/drawing/2010/main" val="0"/>
              </a:ext>
            </a:extLst>
          </a:blip>
          <a:srcRect/>
          <a:stretch>
            <a:fillRect/>
          </a:stretch>
        </p:blipFill>
        <p:spPr bwMode="auto">
          <a:xfrm>
            <a:off x="465273" y="4214109"/>
            <a:ext cx="3904931" cy="20709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com: Docs for pySpark.RDD: Appstore for Android">
            <a:extLst>
              <a:ext uri="{FF2B5EF4-FFF2-40B4-BE49-F238E27FC236}">
                <a16:creationId xmlns:a16="http://schemas.microsoft.com/office/drawing/2014/main" id="{C4326EF4-A5FC-4221-A3B4-FFFCDFBEA6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8167" y="4150658"/>
            <a:ext cx="2134386" cy="21343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frastructure | SignalFx">
            <a:extLst>
              <a:ext uri="{FF2B5EF4-FFF2-40B4-BE49-F238E27FC236}">
                <a16:creationId xmlns:a16="http://schemas.microsoft.com/office/drawing/2014/main" id="{E496CF75-1835-4B9F-86C0-03755AFEBA0A}"/>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foregroundMark x1="29400" y1="77200" x2="29400" y2="77200"/>
                        <a14:foregroundMark x1="40800" y1="73000" x2="40800" y2="73000"/>
                        <a14:foregroundMark x1="48000" y1="75400" x2="48000" y2="75400"/>
                        <a14:foregroundMark x1="57200" y1="75400" x2="57200" y2="75400"/>
                        <a14:foregroundMark x1="66200" y1="73400" x2="66200" y2="73400"/>
                        <a14:foregroundMark x1="73000" y1="74400" x2="73000" y2="74400"/>
                        <a14:backgroundMark x1="31200" y1="76000" x2="31200" y2="76000"/>
                        <a14:backgroundMark x1="40800" y1="75200" x2="40800" y2="75200"/>
                        <a14:backgroundMark x1="43200" y1="77800" x2="43200" y2="77800"/>
                        <a14:backgroundMark x1="38400" y1="77800" x2="38400" y2="77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8" y="964589"/>
            <a:ext cx="3738536" cy="373853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blog.rackspace.com/wp-content/uploads/2014/10/Hadoop.png">
            <a:extLst>
              <a:ext uri="{FF2B5EF4-FFF2-40B4-BE49-F238E27FC236}">
                <a16:creationId xmlns:a16="http://schemas.microsoft.com/office/drawing/2014/main" id="{342356CB-5EB3-4159-B0F7-349091978821}"/>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23502" y="3429000"/>
            <a:ext cx="6858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89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4AFC8-2389-4FC2-B0B9-A7A6B46783B7}"/>
              </a:ext>
            </a:extLst>
          </p:cNvPr>
          <p:cNvSpPr>
            <a:spLocks noGrp="1"/>
          </p:cNvSpPr>
          <p:nvPr>
            <p:ph type="title"/>
          </p:nvPr>
        </p:nvSpPr>
        <p:spPr>
          <a:xfrm>
            <a:off x="635223" y="629266"/>
            <a:ext cx="3116690" cy="5594554"/>
          </a:xfrm>
        </p:spPr>
        <p:txBody>
          <a:bodyPr anchor="ctr">
            <a:normAutofit/>
          </a:bodyPr>
          <a:lstStyle/>
          <a:p>
            <a:r>
              <a:rPr lang="en-US" sz="4400" dirty="0">
                <a:solidFill>
                  <a:srgbClr val="EBEBEB"/>
                </a:solidFill>
              </a:rPr>
              <a:t>Collecting Data</a:t>
            </a:r>
          </a:p>
        </p:txBody>
      </p:sp>
      <p:sp>
        <p:nvSpPr>
          <p:cNvPr id="12"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85CA991-7371-4185-A0EE-456CF7ADF4BB}"/>
              </a:ext>
            </a:extLst>
          </p:cNvPr>
          <p:cNvSpPr>
            <a:spLocks noGrp="1"/>
          </p:cNvSpPr>
          <p:nvPr>
            <p:ph idx="1"/>
          </p:nvPr>
        </p:nvSpPr>
        <p:spPr>
          <a:xfrm>
            <a:off x="5048452" y="1410458"/>
            <a:ext cx="6495847" cy="2589913"/>
          </a:xfrm>
        </p:spPr>
        <p:txBody>
          <a:bodyPr>
            <a:normAutofit/>
          </a:bodyPr>
          <a:lstStyle/>
          <a:p>
            <a:pPr>
              <a:lnSpc>
                <a:spcPct val="90000"/>
              </a:lnSpc>
            </a:pPr>
            <a:r>
              <a:rPr lang="en-US" sz="1700" dirty="0"/>
              <a:t>We collected Amazon user review data from an AWS open data S3 bucket.</a:t>
            </a:r>
          </a:p>
          <a:p>
            <a:pPr>
              <a:lnSpc>
                <a:spcPct val="90000"/>
              </a:lnSpc>
            </a:pPr>
            <a:r>
              <a:rPr lang="en-US" sz="1700" dirty="0"/>
              <a:t>We collected data like daily closing price for specific stock tickers from a Yahoo! Finance query.</a:t>
            </a:r>
          </a:p>
          <a:p>
            <a:pPr>
              <a:lnSpc>
                <a:spcPct val="90000"/>
              </a:lnSpc>
            </a:pPr>
            <a:endParaRPr lang="en-US" sz="1700" dirty="0"/>
          </a:p>
          <a:p>
            <a:pPr>
              <a:lnSpc>
                <a:spcPct val="90000"/>
              </a:lnSpc>
            </a:pPr>
            <a:r>
              <a:rPr lang="en-US" sz="1700" dirty="0"/>
              <a:t>We launched an EC2 instance to gather the data onto.</a:t>
            </a:r>
          </a:p>
          <a:p>
            <a:pPr>
              <a:lnSpc>
                <a:spcPct val="90000"/>
              </a:lnSpc>
            </a:pPr>
            <a:r>
              <a:rPr lang="en-US" sz="1700" dirty="0"/>
              <a:t>Next, we transferred the data to an S3 bucket.</a:t>
            </a:r>
          </a:p>
        </p:txBody>
      </p:sp>
      <p:pic>
        <p:nvPicPr>
          <p:cNvPr id="5" name="Picture 4">
            <a:extLst>
              <a:ext uri="{FF2B5EF4-FFF2-40B4-BE49-F238E27FC236}">
                <a16:creationId xmlns:a16="http://schemas.microsoft.com/office/drawing/2014/main" id="{1C760C0D-5F65-4262-A5A4-8704D1A337C7}"/>
              </a:ext>
            </a:extLst>
          </p:cNvPr>
          <p:cNvPicPr>
            <a:picLocks noChangeAspect="1"/>
          </p:cNvPicPr>
          <p:nvPr/>
        </p:nvPicPr>
        <p:blipFill>
          <a:blip r:embed="rId2"/>
          <a:stretch>
            <a:fillRect/>
          </a:stretch>
        </p:blipFill>
        <p:spPr>
          <a:xfrm>
            <a:off x="5048452" y="4267831"/>
            <a:ext cx="6495847" cy="1499040"/>
          </a:xfrm>
          <a:prstGeom prst="rect">
            <a:avLst/>
          </a:prstGeom>
          <a:effectLst/>
        </p:spPr>
      </p:pic>
    </p:spTree>
    <p:extLst>
      <p:ext uri="{BB962C8B-B14F-4D97-AF65-F5344CB8AC3E}">
        <p14:creationId xmlns:p14="http://schemas.microsoft.com/office/powerpoint/2010/main" val="19178904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8AC0B4-1ADD-402B-8D5E-4B4C6B1D575A}"/>
              </a:ext>
            </a:extLst>
          </p:cNvPr>
          <p:cNvPicPr>
            <a:picLocks noChangeAspect="1"/>
          </p:cNvPicPr>
          <p:nvPr/>
        </p:nvPicPr>
        <p:blipFill rotWithShape="1">
          <a:blip r:embed="rId3">
            <a:duotone>
              <a:prstClr val="black"/>
              <a:schemeClr val="accent5">
                <a:tint val="45000"/>
                <a:satMod val="400000"/>
              </a:schemeClr>
            </a:duotone>
            <a:alphaModFix amt="15000"/>
            <a:extLst/>
          </a:blip>
          <a:srcRect l="2620" r="2293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7B89484-CB4E-4510-A93D-0E359129094F}"/>
              </a:ext>
            </a:extLst>
          </p:cNvPr>
          <p:cNvSpPr>
            <a:spLocks noGrp="1"/>
          </p:cNvSpPr>
          <p:nvPr>
            <p:ph type="title"/>
          </p:nvPr>
        </p:nvSpPr>
        <p:spPr>
          <a:xfrm>
            <a:off x="646111" y="452718"/>
            <a:ext cx="9404723" cy="1400530"/>
          </a:xfrm>
        </p:spPr>
        <p:txBody>
          <a:bodyPr>
            <a:normAutofit/>
          </a:bodyPr>
          <a:lstStyle/>
          <a:p>
            <a:r>
              <a:rPr lang="en-US"/>
              <a:t>Processing The Data</a:t>
            </a:r>
            <a:endParaRPr lang="en-US" dirty="0"/>
          </a:p>
        </p:txBody>
      </p:sp>
      <p:sp>
        <p:nvSpPr>
          <p:cNvPr id="15" name="Rectangle 14">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B197D04E-266F-4964-8E0A-C71BD10F5DB7}"/>
              </a:ext>
            </a:extLst>
          </p:cNvPr>
          <p:cNvSpPr>
            <a:spLocks noGrp="1"/>
          </p:cNvSpPr>
          <p:nvPr>
            <p:ph idx="1"/>
          </p:nvPr>
        </p:nvSpPr>
        <p:spPr>
          <a:xfrm>
            <a:off x="1103312" y="2052918"/>
            <a:ext cx="8946541" cy="4195481"/>
          </a:xfrm>
        </p:spPr>
        <p:txBody>
          <a:bodyPr anchor="ctr">
            <a:normAutofit/>
          </a:bodyPr>
          <a:lstStyle/>
          <a:p>
            <a:r>
              <a:rPr lang="en-US"/>
              <a:t>We spun up an EMR cluster to filter, reduce, and map the data to get only the data we wanted in the format we needed.</a:t>
            </a:r>
          </a:p>
          <a:p>
            <a:r>
              <a:rPr lang="en-US"/>
              <a:t>We grabbed the data for 3 million Electronic product reviews from our S3 bucket and processed it with Spark.</a:t>
            </a:r>
          </a:p>
          <a:p>
            <a:r>
              <a:rPr lang="en-US"/>
              <a:t>We wrote </a:t>
            </a:r>
            <a:r>
              <a:rPr lang="en-US" err="1"/>
              <a:t>pyspark</a:t>
            </a:r>
            <a:r>
              <a:rPr lang="en-US"/>
              <a:t> scripts to filter out any products without “Lenovo” in their title.</a:t>
            </a:r>
          </a:p>
          <a:p>
            <a:pPr lvl="1"/>
            <a:r>
              <a:rPr lang="en-US"/>
              <a:t>This left us with thousands of reviews for Lenovo products.</a:t>
            </a:r>
          </a:p>
          <a:p>
            <a:r>
              <a:rPr lang="en-US"/>
              <a:t>We then wrote the data for those products out to a .csv file with the dates and data formatted how we wanted.</a:t>
            </a:r>
          </a:p>
        </p:txBody>
      </p:sp>
    </p:spTree>
    <p:extLst>
      <p:ext uri="{BB962C8B-B14F-4D97-AF65-F5344CB8AC3E}">
        <p14:creationId xmlns:p14="http://schemas.microsoft.com/office/powerpoint/2010/main" val="283788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D573-2F66-406D-A327-1623B0857E2D}"/>
              </a:ext>
            </a:extLst>
          </p:cNvPr>
          <p:cNvSpPr>
            <a:spLocks noGrp="1"/>
          </p:cNvSpPr>
          <p:nvPr>
            <p:ph type="title"/>
          </p:nvPr>
        </p:nvSpPr>
        <p:spPr/>
        <p:txBody>
          <a:bodyPr/>
          <a:lstStyle/>
          <a:p>
            <a:r>
              <a:rPr lang="en-US" dirty="0"/>
              <a:t>Analyzing the Data</a:t>
            </a:r>
          </a:p>
        </p:txBody>
      </p:sp>
      <p:sp>
        <p:nvSpPr>
          <p:cNvPr id="3" name="Content Placeholder 2">
            <a:extLst>
              <a:ext uri="{FF2B5EF4-FFF2-40B4-BE49-F238E27FC236}">
                <a16:creationId xmlns:a16="http://schemas.microsoft.com/office/drawing/2014/main" id="{FD4B5BA2-2F72-4DC0-ABF7-1FA85FB42F8B}"/>
              </a:ext>
            </a:extLst>
          </p:cNvPr>
          <p:cNvSpPr>
            <a:spLocks noGrp="1"/>
          </p:cNvSpPr>
          <p:nvPr>
            <p:ph idx="1"/>
          </p:nvPr>
        </p:nvSpPr>
        <p:spPr/>
        <p:txBody>
          <a:bodyPr/>
          <a:lstStyle/>
          <a:p>
            <a:r>
              <a:rPr lang="en-US" dirty="0"/>
              <a:t>To analyze the data, we identified the predictors from the review data including score, verified purchaser, verified purchase*score, and vine review*score.</a:t>
            </a:r>
          </a:p>
          <a:p>
            <a:r>
              <a:rPr lang="en-US" dirty="0"/>
              <a:t>For each predictor, we computed the average value of that predictor over the last 30 days.</a:t>
            </a:r>
          </a:p>
          <a:p>
            <a:r>
              <a:rPr lang="en-US" dirty="0"/>
              <a:t>We then ran a least squares fit from the predictors to the percent change of stock price at market open between that day and the next.</a:t>
            </a:r>
          </a:p>
        </p:txBody>
      </p:sp>
    </p:spTree>
    <p:extLst>
      <p:ext uri="{BB962C8B-B14F-4D97-AF65-F5344CB8AC3E}">
        <p14:creationId xmlns:p14="http://schemas.microsoft.com/office/powerpoint/2010/main" val="295396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13B4C-F62E-46E2-9040-4C968B1CEDA2}"/>
              </a:ext>
            </a:extLst>
          </p:cNvPr>
          <p:cNvSpPr>
            <a:spLocks noGrp="1"/>
          </p:cNvSpPr>
          <p:nvPr>
            <p:ph type="title"/>
          </p:nvPr>
        </p:nvSpPr>
        <p:spPr>
          <a:xfrm>
            <a:off x="643855" y="1447799"/>
            <a:ext cx="3108626" cy="1444752"/>
          </a:xfrm>
        </p:spPr>
        <p:txBody>
          <a:bodyPr anchor="b">
            <a:normAutofit/>
          </a:bodyPr>
          <a:lstStyle/>
          <a:p>
            <a:r>
              <a:rPr lang="en-US" sz="3200" dirty="0">
                <a:solidFill>
                  <a:srgbClr val="EBEBEB"/>
                </a:solidFill>
              </a:rPr>
              <a:t>Results</a:t>
            </a:r>
          </a:p>
        </p:txBody>
      </p:sp>
      <p:sp>
        <p:nvSpPr>
          <p:cNvPr id="3" name="Content Placeholder 2">
            <a:extLst>
              <a:ext uri="{FF2B5EF4-FFF2-40B4-BE49-F238E27FC236}">
                <a16:creationId xmlns:a16="http://schemas.microsoft.com/office/drawing/2014/main" id="{28E20888-A811-4F05-B693-8A4C854DA092}"/>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We chose Lenovo because their stock is not very volatile.  Hopefully it will be easier to directly correlate our two factors.</a:t>
            </a: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63DD4508-339A-4004-A0BA-6631295895D1}"/>
                  </a:ext>
                </a:extLst>
              </p:cNvPr>
              <p:cNvGraphicFramePr/>
              <p:nvPr>
                <p:extLst>
                  <p:ext uri="{D42A27DB-BD31-4B8C-83A1-F6EECF244321}">
                    <p14:modId xmlns:p14="http://schemas.microsoft.com/office/powerpoint/2010/main" val="3986433304"/>
                  </p:ext>
                </p:extLst>
              </p:nvPr>
            </p:nvGraphicFramePr>
            <p:xfrm>
              <a:off x="4950208" y="213359"/>
              <a:ext cx="6495847" cy="3576321"/>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63DD4508-339A-4004-A0BA-6631295895D1}"/>
                  </a:ext>
                </a:extLst>
              </p:cNvPr>
              <p:cNvPicPr>
                <a:picLocks noGrp="1" noRot="1" noChangeAspect="1" noMove="1" noResize="1" noEditPoints="1" noAdjustHandles="1" noChangeArrowheads="1" noChangeShapeType="1"/>
              </p:cNvPicPr>
              <p:nvPr/>
            </p:nvPicPr>
            <p:blipFill>
              <a:blip r:embed="rId3"/>
              <a:stretch>
                <a:fillRect/>
              </a:stretch>
            </p:blipFill>
            <p:spPr>
              <a:xfrm>
                <a:off x="4950208" y="213359"/>
                <a:ext cx="6495847" cy="3576321"/>
              </a:xfrm>
              <a:prstGeom prst="rect">
                <a:avLst/>
              </a:prstGeom>
            </p:spPr>
          </p:pic>
        </mc:Fallback>
      </mc:AlternateContent>
      <p:graphicFrame>
        <p:nvGraphicFramePr>
          <p:cNvPr id="18" name="Chart 17">
            <a:extLst>
              <a:ext uri="{FF2B5EF4-FFF2-40B4-BE49-F238E27FC236}">
                <a16:creationId xmlns:a16="http://schemas.microsoft.com/office/drawing/2014/main" id="{59AAD6C0-E32D-49AC-B346-B51C30CBB30D}"/>
              </a:ext>
            </a:extLst>
          </p:cNvPr>
          <p:cNvGraphicFramePr>
            <a:graphicFrameLocks/>
          </p:cNvGraphicFramePr>
          <p:nvPr>
            <p:extLst>
              <p:ext uri="{D42A27DB-BD31-4B8C-83A1-F6EECF244321}">
                <p14:modId xmlns:p14="http://schemas.microsoft.com/office/powerpoint/2010/main" val="2180132435"/>
              </p:ext>
            </p:extLst>
          </p:nvPr>
        </p:nvGraphicFramePr>
        <p:xfrm>
          <a:off x="5044440" y="3789679"/>
          <a:ext cx="6304279" cy="28549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1276011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51E31D-2348-4685-BF48-EA624C423A78}"/>
              </a:ext>
            </a:extLst>
          </p:cNvPr>
          <p:cNvSpPr>
            <a:spLocks noGrp="1"/>
          </p:cNvSpPr>
          <p:nvPr>
            <p:ph type="title"/>
          </p:nvPr>
        </p:nvSpPr>
        <p:spPr>
          <a:xfrm>
            <a:off x="648930" y="629267"/>
            <a:ext cx="9252154" cy="1016654"/>
          </a:xfrm>
        </p:spPr>
        <p:txBody>
          <a:bodyPr>
            <a:normAutofit/>
          </a:bodyPr>
          <a:lstStyle/>
          <a:p>
            <a:r>
              <a:rPr lang="en-US">
                <a:solidFill>
                  <a:srgbClr val="EBEBEB"/>
                </a:solidFill>
              </a:rPr>
              <a:t>Results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3">
            <a:extLst>
              <a:ext uri="{FF2B5EF4-FFF2-40B4-BE49-F238E27FC236}">
                <a16:creationId xmlns:a16="http://schemas.microsoft.com/office/drawing/2014/main" id="{1E9347F2-6CC7-4C04-9CDB-DE05563F82DB}"/>
              </a:ext>
            </a:extLst>
          </p:cNvPr>
          <p:cNvGraphicFramePr>
            <a:graphicFrameLocks noGrp="1"/>
          </p:cNvGraphicFramePr>
          <p:nvPr>
            <p:ph idx="1"/>
            <p:extLst>
              <p:ext uri="{D42A27DB-BD31-4B8C-83A1-F6EECF244321}">
                <p14:modId xmlns:p14="http://schemas.microsoft.com/office/powerpoint/2010/main" val="1936384456"/>
              </p:ext>
            </p:extLst>
          </p:nvPr>
        </p:nvGraphicFramePr>
        <p:xfrm>
          <a:off x="648930" y="2810256"/>
          <a:ext cx="5447070" cy="34042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F334BF9-BE57-42F2-B669-32BDF72807BC}"/>
              </a:ext>
            </a:extLst>
          </p:cNvPr>
          <p:cNvGraphicFramePr>
            <a:graphicFrameLocks/>
          </p:cNvGraphicFramePr>
          <p:nvPr>
            <p:extLst>
              <p:ext uri="{D42A27DB-BD31-4B8C-83A1-F6EECF244321}">
                <p14:modId xmlns:p14="http://schemas.microsoft.com/office/powerpoint/2010/main" val="2169136585"/>
              </p:ext>
            </p:extLst>
          </p:nvPr>
        </p:nvGraphicFramePr>
        <p:xfrm>
          <a:off x="5969000" y="2912194"/>
          <a:ext cx="590804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357175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E91B-D14D-4344-BE35-35F6E17418AB}"/>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F8D44CFF-61A0-44C4-AD98-F1B9987D28B5}"/>
              </a:ext>
            </a:extLst>
          </p:cNvPr>
          <p:cNvGraphicFramePr>
            <a:graphicFrameLocks noGrp="1"/>
          </p:cNvGraphicFramePr>
          <p:nvPr>
            <p:ph idx="1"/>
            <p:extLst>
              <p:ext uri="{D42A27DB-BD31-4B8C-83A1-F6EECF244321}">
                <p14:modId xmlns:p14="http://schemas.microsoft.com/office/powerpoint/2010/main" val="3854781671"/>
              </p:ext>
            </p:extLst>
          </p:nvPr>
        </p:nvGraphicFramePr>
        <p:xfrm>
          <a:off x="1103313" y="2052638"/>
          <a:ext cx="8947152" cy="2865120"/>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1565845730"/>
                    </a:ext>
                  </a:extLst>
                </a:gridCol>
                <a:gridCol w="2236788">
                  <a:extLst>
                    <a:ext uri="{9D8B030D-6E8A-4147-A177-3AD203B41FA5}">
                      <a16:colId xmlns:a16="http://schemas.microsoft.com/office/drawing/2014/main" val="4253171024"/>
                    </a:ext>
                  </a:extLst>
                </a:gridCol>
                <a:gridCol w="2236788">
                  <a:extLst>
                    <a:ext uri="{9D8B030D-6E8A-4147-A177-3AD203B41FA5}">
                      <a16:colId xmlns:a16="http://schemas.microsoft.com/office/drawing/2014/main" val="1030629396"/>
                    </a:ext>
                  </a:extLst>
                </a:gridCol>
                <a:gridCol w="2236788">
                  <a:extLst>
                    <a:ext uri="{9D8B030D-6E8A-4147-A177-3AD203B41FA5}">
                      <a16:colId xmlns:a16="http://schemas.microsoft.com/office/drawing/2014/main" val="828805959"/>
                    </a:ext>
                  </a:extLst>
                </a:gridCol>
              </a:tblGrid>
              <a:tr h="538162">
                <a:tc>
                  <a:txBody>
                    <a:bodyPr/>
                    <a:lstStyle/>
                    <a:p>
                      <a:pPr algn="ct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Coefficients</a:t>
                      </a:r>
                      <a:endParaRPr lang="en-US" dirty="0"/>
                    </a:p>
                    <a:p>
                      <a:pPr algn="ctr"/>
                      <a:endParaRPr lang="en-US" dirty="0"/>
                    </a:p>
                  </a:txBody>
                  <a:tcPr/>
                </a:tc>
                <a:tc gridSpan="2">
                  <a:txBody>
                    <a:bodyPr/>
                    <a:lstStyle/>
                    <a:p>
                      <a:pPr algn="ctr"/>
                      <a:r>
                        <a:rPr lang="en-US" sz="1800" b="0" i="0" kern="1200" dirty="0">
                          <a:solidFill>
                            <a:schemeClr val="lt1"/>
                          </a:solidFill>
                          <a:effectLst/>
                          <a:latin typeface="+mn-lt"/>
                          <a:ea typeface="+mn-ea"/>
                          <a:cs typeface="+mn-cs"/>
                        </a:rPr>
                        <a:t>[95.0% Conf. Int.]</a:t>
                      </a:r>
                      <a:endParaRPr lang="en-US" dirty="0"/>
                    </a:p>
                  </a:txBody>
                  <a:tcPr/>
                </a:tc>
                <a:tc hMerge="1">
                  <a:txBody>
                    <a:bodyPr/>
                    <a:lstStyle/>
                    <a:p>
                      <a:endParaRPr lang="en-US" dirty="0"/>
                    </a:p>
                  </a:txBody>
                  <a:tcPr/>
                </a:tc>
                <a:extLst>
                  <a:ext uri="{0D108BD9-81ED-4DB2-BD59-A6C34878D82A}">
                    <a16:rowId xmlns:a16="http://schemas.microsoft.com/office/drawing/2014/main" val="1936819956"/>
                  </a:ext>
                </a:extLst>
              </a:tr>
              <a:tr h="370840">
                <a:tc>
                  <a:txBody>
                    <a:bodyPr/>
                    <a:lstStyle/>
                    <a:p>
                      <a:r>
                        <a:rPr lang="en-US" dirty="0"/>
                        <a:t>Intercept</a:t>
                      </a:r>
                    </a:p>
                  </a:txBody>
                  <a:tcPr/>
                </a:tc>
                <a:tc>
                  <a:txBody>
                    <a:bodyPr/>
                    <a:lstStyle/>
                    <a:p>
                      <a:r>
                        <a:rPr lang="en-US" sz="1800" b="0" i="0" kern="1200" dirty="0">
                          <a:solidFill>
                            <a:schemeClr val="dk1"/>
                          </a:solidFill>
                          <a:effectLst/>
                          <a:latin typeface="+mn-lt"/>
                          <a:ea typeface="+mn-ea"/>
                          <a:cs typeface="+mn-cs"/>
                        </a:rPr>
                        <a:t>-1.218e+08</a:t>
                      </a:r>
                      <a:endParaRPr lang="en-US" dirty="0"/>
                    </a:p>
                  </a:txBody>
                  <a:tcPr/>
                </a:tc>
                <a:tc>
                  <a:txBody>
                    <a:bodyPr/>
                    <a:lstStyle/>
                    <a:p>
                      <a:r>
                        <a:rPr lang="en-US" sz="1800" b="0" i="0" kern="1200" dirty="0">
                          <a:solidFill>
                            <a:schemeClr val="dk1"/>
                          </a:solidFill>
                          <a:effectLst/>
                          <a:latin typeface="+mn-lt"/>
                          <a:ea typeface="+mn-ea"/>
                          <a:cs typeface="+mn-cs"/>
                        </a:rPr>
                        <a:t>-4.48e+08</a:t>
                      </a:r>
                      <a:endParaRPr lang="en-US" dirty="0"/>
                    </a:p>
                  </a:txBody>
                  <a:tcPr/>
                </a:tc>
                <a:tc>
                  <a:txBody>
                    <a:bodyPr/>
                    <a:lstStyle/>
                    <a:p>
                      <a:r>
                        <a:rPr lang="en-US" sz="1800" b="0" i="0" kern="1200" dirty="0">
                          <a:solidFill>
                            <a:schemeClr val="dk1"/>
                          </a:solidFill>
                          <a:effectLst/>
                          <a:latin typeface="+mn-lt"/>
                          <a:ea typeface="+mn-ea"/>
                          <a:cs typeface="+mn-cs"/>
                        </a:rPr>
                        <a:t>2.04e+08</a:t>
                      </a:r>
                      <a:endParaRPr lang="en-US" dirty="0"/>
                    </a:p>
                  </a:txBody>
                  <a:tcPr/>
                </a:tc>
                <a:extLst>
                  <a:ext uri="{0D108BD9-81ED-4DB2-BD59-A6C34878D82A}">
                    <a16:rowId xmlns:a16="http://schemas.microsoft.com/office/drawing/2014/main" val="2588379971"/>
                  </a:ext>
                </a:extLst>
              </a:tr>
              <a:tr h="370840">
                <a:tc>
                  <a:txBody>
                    <a:bodyPr/>
                    <a:lstStyle/>
                    <a:p>
                      <a:r>
                        <a:rPr lang="en-US" dirty="0"/>
                        <a:t>Score</a:t>
                      </a:r>
                    </a:p>
                  </a:txBody>
                  <a:tcPr/>
                </a:tc>
                <a:tc>
                  <a:txBody>
                    <a:bodyPr/>
                    <a:lstStyle/>
                    <a:p>
                      <a:r>
                        <a:rPr lang="en-US" sz="1800" b="0" i="0" kern="1200" dirty="0">
                          <a:solidFill>
                            <a:schemeClr val="dk1"/>
                          </a:solidFill>
                          <a:effectLst/>
                          <a:latin typeface="+mn-lt"/>
                          <a:ea typeface="+mn-ea"/>
                          <a:cs typeface="+mn-cs"/>
                        </a:rPr>
                        <a:t>2.435e+07</a:t>
                      </a:r>
                      <a:endParaRPr lang="en-US" dirty="0"/>
                    </a:p>
                  </a:txBody>
                  <a:tcPr/>
                </a:tc>
                <a:tc>
                  <a:txBody>
                    <a:bodyPr/>
                    <a:lstStyle/>
                    <a:p>
                      <a:r>
                        <a:rPr lang="en-US" sz="1800" b="0" i="0" kern="1200" dirty="0">
                          <a:solidFill>
                            <a:schemeClr val="dk1"/>
                          </a:solidFill>
                          <a:effectLst/>
                          <a:latin typeface="+mn-lt"/>
                          <a:ea typeface="+mn-ea"/>
                          <a:cs typeface="+mn-cs"/>
                        </a:rPr>
                        <a:t>-4.09e+07</a:t>
                      </a:r>
                      <a:endParaRPr lang="en-US" dirty="0"/>
                    </a:p>
                  </a:txBody>
                  <a:tcPr/>
                </a:tc>
                <a:tc>
                  <a:txBody>
                    <a:bodyPr/>
                    <a:lstStyle/>
                    <a:p>
                      <a:r>
                        <a:rPr lang="en-US" sz="1800" b="0" i="0" kern="1200" dirty="0">
                          <a:solidFill>
                            <a:schemeClr val="dk1"/>
                          </a:solidFill>
                          <a:effectLst/>
                          <a:latin typeface="+mn-lt"/>
                          <a:ea typeface="+mn-ea"/>
                          <a:cs typeface="+mn-cs"/>
                        </a:rPr>
                        <a:t>8.96e+07</a:t>
                      </a:r>
                      <a:endParaRPr lang="en-US" dirty="0"/>
                    </a:p>
                  </a:txBody>
                  <a:tcPr/>
                </a:tc>
                <a:extLst>
                  <a:ext uri="{0D108BD9-81ED-4DB2-BD59-A6C34878D82A}">
                    <a16:rowId xmlns:a16="http://schemas.microsoft.com/office/drawing/2014/main" val="2693281340"/>
                  </a:ext>
                </a:extLst>
              </a:tr>
              <a:tr h="370840">
                <a:tc>
                  <a:txBody>
                    <a:bodyPr/>
                    <a:lstStyle/>
                    <a:p>
                      <a:r>
                        <a:rPr lang="en-US" dirty="0"/>
                        <a:t>Score*VP</a:t>
                      </a:r>
                    </a:p>
                  </a:txBody>
                  <a:tcPr/>
                </a:tc>
                <a:tc>
                  <a:txBody>
                    <a:bodyPr/>
                    <a:lstStyle/>
                    <a:p>
                      <a:r>
                        <a:rPr lang="en-US" sz="1800" b="0" i="0" kern="1200" dirty="0">
                          <a:solidFill>
                            <a:schemeClr val="dk1"/>
                          </a:solidFill>
                          <a:effectLst/>
                          <a:latin typeface="+mn-lt"/>
                          <a:ea typeface="+mn-ea"/>
                          <a:cs typeface="+mn-cs"/>
                        </a:rPr>
                        <a:t>2.435e+07</a:t>
                      </a:r>
                      <a:endParaRPr lang="en-US" dirty="0"/>
                    </a:p>
                  </a:txBody>
                  <a:tcPr/>
                </a:tc>
                <a:tc>
                  <a:txBody>
                    <a:bodyPr/>
                    <a:lstStyle/>
                    <a:p>
                      <a:r>
                        <a:rPr lang="en-US" sz="1800" b="0" i="0" kern="1200" dirty="0">
                          <a:solidFill>
                            <a:schemeClr val="dk1"/>
                          </a:solidFill>
                          <a:effectLst/>
                          <a:latin typeface="+mn-lt"/>
                          <a:ea typeface="+mn-ea"/>
                          <a:cs typeface="+mn-cs"/>
                        </a:rPr>
                        <a:t>-4.09e+07</a:t>
                      </a:r>
                      <a:endParaRPr lang="en-US" dirty="0"/>
                    </a:p>
                  </a:txBody>
                  <a:tcPr/>
                </a:tc>
                <a:tc>
                  <a:txBody>
                    <a:bodyPr/>
                    <a:lstStyle/>
                    <a:p>
                      <a:r>
                        <a:rPr lang="en-US" sz="1800" b="0" i="0" kern="1200" dirty="0">
                          <a:solidFill>
                            <a:schemeClr val="dk1"/>
                          </a:solidFill>
                          <a:effectLst/>
                          <a:latin typeface="+mn-lt"/>
                          <a:ea typeface="+mn-ea"/>
                          <a:cs typeface="+mn-cs"/>
                        </a:rPr>
                        <a:t>8.96e+07</a:t>
                      </a:r>
                      <a:endParaRPr lang="en-US" dirty="0"/>
                    </a:p>
                  </a:txBody>
                  <a:tcPr/>
                </a:tc>
                <a:extLst>
                  <a:ext uri="{0D108BD9-81ED-4DB2-BD59-A6C34878D82A}">
                    <a16:rowId xmlns:a16="http://schemas.microsoft.com/office/drawing/2014/main" val="984154833"/>
                  </a:ext>
                </a:extLst>
              </a:tr>
              <a:tr h="370840">
                <a:tc>
                  <a:txBody>
                    <a:bodyPr/>
                    <a:lstStyle/>
                    <a:p>
                      <a:r>
                        <a:rPr lang="en-US" dirty="0"/>
                        <a:t>Score*VINE</a:t>
                      </a:r>
                    </a:p>
                  </a:txBody>
                  <a:tcPr/>
                </a:tc>
                <a:tc>
                  <a:txBody>
                    <a:bodyPr/>
                    <a:lstStyle/>
                    <a:p>
                      <a:r>
                        <a:rPr lang="en-US" sz="1800" b="0" i="0" kern="1200" dirty="0">
                          <a:solidFill>
                            <a:schemeClr val="dk1"/>
                          </a:solidFill>
                          <a:effectLst/>
                          <a:latin typeface="+mn-lt"/>
                          <a:ea typeface="+mn-ea"/>
                          <a:cs typeface="+mn-cs"/>
                        </a:rPr>
                        <a:t>2.435e+07</a:t>
                      </a:r>
                      <a:endParaRPr lang="en-US" dirty="0"/>
                    </a:p>
                  </a:txBody>
                  <a:tcPr/>
                </a:tc>
                <a:tc>
                  <a:txBody>
                    <a:bodyPr/>
                    <a:lstStyle/>
                    <a:p>
                      <a:r>
                        <a:rPr lang="en-US" sz="1800" b="0" i="0" kern="1200" dirty="0">
                          <a:solidFill>
                            <a:schemeClr val="dk1"/>
                          </a:solidFill>
                          <a:effectLst/>
                          <a:latin typeface="+mn-lt"/>
                          <a:ea typeface="+mn-ea"/>
                          <a:cs typeface="+mn-cs"/>
                        </a:rPr>
                        <a:t>-4.09e+07</a:t>
                      </a:r>
                      <a:endParaRPr lang="en-US" dirty="0"/>
                    </a:p>
                  </a:txBody>
                  <a:tcPr/>
                </a:tc>
                <a:tc>
                  <a:txBody>
                    <a:bodyPr/>
                    <a:lstStyle/>
                    <a:p>
                      <a:r>
                        <a:rPr lang="en-US" sz="1800" b="0" i="0" kern="1200" dirty="0">
                          <a:solidFill>
                            <a:schemeClr val="dk1"/>
                          </a:solidFill>
                          <a:effectLst/>
                          <a:latin typeface="+mn-lt"/>
                          <a:ea typeface="+mn-ea"/>
                          <a:cs typeface="+mn-cs"/>
                        </a:rPr>
                        <a:t>8.96e+07</a:t>
                      </a:r>
                      <a:endParaRPr lang="en-US" dirty="0"/>
                    </a:p>
                  </a:txBody>
                  <a:tcPr/>
                </a:tc>
                <a:extLst>
                  <a:ext uri="{0D108BD9-81ED-4DB2-BD59-A6C34878D82A}">
                    <a16:rowId xmlns:a16="http://schemas.microsoft.com/office/drawing/2014/main" val="4135629333"/>
                  </a:ext>
                </a:extLst>
              </a:tr>
              <a:tr h="370840">
                <a:tc>
                  <a:txBody>
                    <a:bodyPr/>
                    <a:lstStyle/>
                    <a:p>
                      <a:r>
                        <a:rPr lang="en-US" dirty="0"/>
                        <a:t>Score*Helpful</a:t>
                      </a:r>
                    </a:p>
                  </a:txBody>
                  <a:tcPr/>
                </a:tc>
                <a:tc>
                  <a:txBody>
                    <a:bodyPr/>
                    <a:lstStyle/>
                    <a:p>
                      <a:r>
                        <a:rPr lang="en-US" sz="1800" b="0" i="0" kern="1200" dirty="0">
                          <a:solidFill>
                            <a:schemeClr val="dk1"/>
                          </a:solidFill>
                          <a:effectLst/>
                          <a:latin typeface="+mn-lt"/>
                          <a:ea typeface="+mn-ea"/>
                          <a:cs typeface="+mn-cs"/>
                        </a:rPr>
                        <a:t>2.435e+07</a:t>
                      </a:r>
                      <a:endParaRPr lang="en-US" dirty="0"/>
                    </a:p>
                  </a:txBody>
                  <a:tcPr/>
                </a:tc>
                <a:tc>
                  <a:txBody>
                    <a:bodyPr/>
                    <a:lstStyle/>
                    <a:p>
                      <a:r>
                        <a:rPr lang="en-US" sz="1800" b="0" i="0" kern="1200" dirty="0">
                          <a:solidFill>
                            <a:schemeClr val="dk1"/>
                          </a:solidFill>
                          <a:effectLst/>
                          <a:latin typeface="+mn-lt"/>
                          <a:ea typeface="+mn-ea"/>
                          <a:cs typeface="+mn-cs"/>
                        </a:rPr>
                        <a:t>-4.09e+07</a:t>
                      </a:r>
                      <a:endParaRPr lang="en-US" dirty="0"/>
                    </a:p>
                  </a:txBody>
                  <a:tcPr/>
                </a:tc>
                <a:tc>
                  <a:txBody>
                    <a:bodyPr/>
                    <a:lstStyle/>
                    <a:p>
                      <a:r>
                        <a:rPr lang="en-US" sz="1800" b="0" i="0" kern="1200" dirty="0">
                          <a:solidFill>
                            <a:schemeClr val="dk1"/>
                          </a:solidFill>
                          <a:effectLst/>
                          <a:latin typeface="+mn-lt"/>
                          <a:ea typeface="+mn-ea"/>
                          <a:cs typeface="+mn-cs"/>
                        </a:rPr>
                        <a:t>8.96e+07</a:t>
                      </a:r>
                      <a:endParaRPr lang="en-US" dirty="0"/>
                    </a:p>
                  </a:txBody>
                  <a:tcPr/>
                </a:tc>
                <a:extLst>
                  <a:ext uri="{0D108BD9-81ED-4DB2-BD59-A6C34878D82A}">
                    <a16:rowId xmlns:a16="http://schemas.microsoft.com/office/drawing/2014/main" val="846920590"/>
                  </a:ext>
                </a:extLst>
              </a:tr>
              <a:tr h="370840">
                <a:tc>
                  <a:txBody>
                    <a:bodyPr/>
                    <a:lstStyle/>
                    <a:p>
                      <a:r>
                        <a:rPr lang="en-US" dirty="0"/>
                        <a:t>Review Count</a:t>
                      </a:r>
                    </a:p>
                  </a:txBody>
                  <a:tcPr/>
                </a:tc>
                <a:tc>
                  <a:txBody>
                    <a:bodyPr/>
                    <a:lstStyle/>
                    <a:p>
                      <a:r>
                        <a:rPr lang="en-US" sz="1800" b="0" i="0" kern="1200" dirty="0">
                          <a:solidFill>
                            <a:schemeClr val="dk1"/>
                          </a:solidFill>
                          <a:effectLst/>
                          <a:latin typeface="+mn-lt"/>
                          <a:ea typeface="+mn-ea"/>
                          <a:cs typeface="+mn-cs"/>
                        </a:rPr>
                        <a:t>2.435e+07</a:t>
                      </a:r>
                      <a:endParaRPr lang="en-US" dirty="0"/>
                    </a:p>
                  </a:txBody>
                  <a:tcPr/>
                </a:tc>
                <a:tc>
                  <a:txBody>
                    <a:bodyPr/>
                    <a:lstStyle/>
                    <a:p>
                      <a:r>
                        <a:rPr lang="en-US" sz="1800" b="0" i="0" kern="1200" dirty="0">
                          <a:solidFill>
                            <a:schemeClr val="dk1"/>
                          </a:solidFill>
                          <a:effectLst/>
                          <a:latin typeface="+mn-lt"/>
                          <a:ea typeface="+mn-ea"/>
                          <a:cs typeface="+mn-cs"/>
                        </a:rPr>
                        <a:t>-4.09e+07</a:t>
                      </a:r>
                      <a:endParaRPr lang="en-US" dirty="0"/>
                    </a:p>
                  </a:txBody>
                  <a:tcPr/>
                </a:tc>
                <a:tc>
                  <a:txBody>
                    <a:bodyPr/>
                    <a:lstStyle/>
                    <a:p>
                      <a:r>
                        <a:rPr lang="en-US" sz="1800" b="0" i="0" kern="1200" dirty="0">
                          <a:solidFill>
                            <a:schemeClr val="dk1"/>
                          </a:solidFill>
                          <a:effectLst/>
                          <a:latin typeface="+mn-lt"/>
                          <a:ea typeface="+mn-ea"/>
                          <a:cs typeface="+mn-cs"/>
                        </a:rPr>
                        <a:t>8.96e+07</a:t>
                      </a:r>
                      <a:endParaRPr lang="en-US" dirty="0"/>
                    </a:p>
                  </a:txBody>
                  <a:tcPr/>
                </a:tc>
                <a:extLst>
                  <a:ext uri="{0D108BD9-81ED-4DB2-BD59-A6C34878D82A}">
                    <a16:rowId xmlns:a16="http://schemas.microsoft.com/office/drawing/2014/main" val="210147467"/>
                  </a:ext>
                </a:extLst>
              </a:tr>
            </a:tbl>
          </a:graphicData>
        </a:graphic>
      </p:graphicFrame>
    </p:spTree>
    <p:extLst>
      <p:ext uri="{BB962C8B-B14F-4D97-AF65-F5344CB8AC3E}">
        <p14:creationId xmlns:p14="http://schemas.microsoft.com/office/powerpoint/2010/main" val="200863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5D7C34F-4004-4E25-827E-FFCFE7D162B9}"/>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Issues we need to address</a:t>
            </a:r>
          </a:p>
        </p:txBody>
      </p:sp>
      <p:sp>
        <p:nvSpPr>
          <p:cNvPr id="3" name="Content Placeholder 2">
            <a:extLst>
              <a:ext uri="{FF2B5EF4-FFF2-40B4-BE49-F238E27FC236}">
                <a16:creationId xmlns:a16="http://schemas.microsoft.com/office/drawing/2014/main" id="{AF232AC9-4882-46C3-A3E8-7FEFEC679E6B}"/>
              </a:ext>
            </a:extLst>
          </p:cNvPr>
          <p:cNvSpPr>
            <a:spLocks noGrp="1"/>
          </p:cNvSpPr>
          <p:nvPr>
            <p:ph idx="1"/>
          </p:nvPr>
        </p:nvSpPr>
        <p:spPr>
          <a:xfrm>
            <a:off x="1103312" y="2763520"/>
            <a:ext cx="8946541" cy="3484879"/>
          </a:xfrm>
        </p:spPr>
        <p:txBody>
          <a:bodyPr>
            <a:normAutofit/>
          </a:bodyPr>
          <a:lstStyle/>
          <a:p>
            <a:r>
              <a:rPr lang="en-US" dirty="0"/>
              <a:t>We currently just filter out products that do not contain “Lenovo” in their title, but ideally we would use the product ASIN (which we have for each review) to match it to the brand Lenovo.</a:t>
            </a:r>
          </a:p>
          <a:p>
            <a:pPr lvl="1"/>
            <a:r>
              <a:rPr lang="en-US" dirty="0"/>
              <a:t>This is possible but might require a web scraper which we did not have time to do.</a:t>
            </a:r>
          </a:p>
          <a:p>
            <a:pPr lvl="1"/>
            <a:r>
              <a:rPr lang="en-US" dirty="0"/>
              <a:t>With this approach we could discount products with titles like “Headphones for Lenovo T430 laptops”, which are not made by Lenovo themselves.</a:t>
            </a:r>
          </a:p>
        </p:txBody>
      </p:sp>
    </p:spTree>
    <p:extLst>
      <p:ext uri="{BB962C8B-B14F-4D97-AF65-F5344CB8AC3E}">
        <p14:creationId xmlns:p14="http://schemas.microsoft.com/office/powerpoint/2010/main" val="263241710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152</TotalTime>
  <Words>698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The Effect of Product Reviews on Company Stock Prices</vt:lpstr>
      <vt:lpstr>Technologies</vt:lpstr>
      <vt:lpstr>Collecting Data</vt:lpstr>
      <vt:lpstr>Processing The Data</vt:lpstr>
      <vt:lpstr>Analyzing the Data</vt:lpstr>
      <vt:lpstr>Results</vt:lpstr>
      <vt:lpstr>Results</vt:lpstr>
      <vt:lpstr>Results</vt:lpstr>
      <vt:lpstr>Issues we need to address</vt:lpstr>
      <vt:lpstr>Where do we go now?  Possible future additions to our Hack</vt:lpstr>
      <vt:lpstr>Long term expansions of our Hack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Product Reviews on Company Stock Prices</dc:title>
  <dc:creator>Jack Baumann</dc:creator>
  <cp:lastModifiedBy>Jack Baumann</cp:lastModifiedBy>
  <cp:revision>3</cp:revision>
  <dcterms:created xsi:type="dcterms:W3CDTF">2018-11-14T21:30:37Z</dcterms:created>
  <dcterms:modified xsi:type="dcterms:W3CDTF">2018-11-15T00:03:21Z</dcterms:modified>
</cp:coreProperties>
</file>