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3ABDE40-6023-46AB-88F0-BB2608D2900A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33327BF-9260-49AE-BE3B-B3A385A275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3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4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6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4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7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1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2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3ABDE40-6023-46AB-88F0-BB2608D2900A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33327BF-9260-49AE-BE3B-B3A385A275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Analysis of Algorithms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Jeffrey W. Holcomb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Heap Methods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7925"/>
            <a:ext cx="3648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34907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4876800"/>
            <a:ext cx="451217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14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Heap Methods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33909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600199"/>
            <a:ext cx="4839692" cy="460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4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Heap Methods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09950"/>
            <a:ext cx="716024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33909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3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Heap Methods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600199"/>
            <a:ext cx="4839692" cy="460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2286000" cy="71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7" y="3941238"/>
            <a:ext cx="3124200" cy="207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61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Heap Methods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362201"/>
            <a:ext cx="3428999" cy="140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4" y="3962401"/>
            <a:ext cx="3513666" cy="91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1676400"/>
            <a:ext cx="4939861" cy="358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410200"/>
            <a:ext cx="7072313" cy="128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22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229600" cy="1980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09078"/>
            <a:ext cx="8153400" cy="65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4135743" cy="195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7" y="3581400"/>
            <a:ext cx="3276600" cy="24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689" y="1600199"/>
            <a:ext cx="2500434" cy="502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1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15746"/>
            <a:ext cx="6103577" cy="36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524000"/>
            <a:ext cx="2579914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7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47720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86200"/>
            <a:ext cx="65151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2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Sorting and Order Statistics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438400"/>
            <a:ext cx="8610600" cy="115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801474"/>
            <a:ext cx="8496300" cy="116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5181601"/>
            <a:ext cx="8553450" cy="94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46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Sorting and Order Statistics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6"/>
          <a:stretch/>
        </p:blipFill>
        <p:spPr bwMode="auto">
          <a:xfrm>
            <a:off x="352425" y="2362200"/>
            <a:ext cx="8496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971800"/>
            <a:ext cx="8496300" cy="152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6" y="4711457"/>
            <a:ext cx="8496300" cy="153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9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Sorting Algorithm Runtimes: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25" y="2362200"/>
            <a:ext cx="8297350" cy="369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5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3400"/>
            <a:ext cx="6086475" cy="229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38" y="2057400"/>
            <a:ext cx="6320462" cy="254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724715"/>
            <a:ext cx="1295400" cy="177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93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3400"/>
            <a:ext cx="6086475" cy="229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514600"/>
            <a:ext cx="836180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92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6086475" cy="229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91" y="2209800"/>
            <a:ext cx="8528110" cy="144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4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Heap Methods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7" y="3358609"/>
            <a:ext cx="4270166" cy="308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074" y="1905000"/>
            <a:ext cx="4250166" cy="2996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86400"/>
            <a:ext cx="22764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64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36</Words>
  <Application>Microsoft Office PowerPoint</Application>
  <PresentationFormat>On-screen Show (4:3)</PresentationFormat>
  <Paragraphs>16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Analysis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W. Holcomb</dc:creator>
  <cp:lastModifiedBy>Jeffrey W. Holcomb</cp:lastModifiedBy>
  <cp:revision>16</cp:revision>
  <dcterms:created xsi:type="dcterms:W3CDTF">2017-07-25T01:51:47Z</dcterms:created>
  <dcterms:modified xsi:type="dcterms:W3CDTF">2017-08-23T00:40:15Z</dcterms:modified>
</cp:coreProperties>
</file>