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4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7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6962-1D4E-405E-B269-442B614963C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E936-3263-45D8-ACE9-272FC14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Analysis of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W. Holcomb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29600" cy="328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2847975" cy="14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4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9516"/>
            <a:ext cx="8229600" cy="332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1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514600"/>
            <a:ext cx="8458200" cy="183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39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7106102" cy="328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1214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07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Elementary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251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16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5054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1952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32385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2383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3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5886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276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3124200"/>
            <a:ext cx="1800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6" y="4381500"/>
            <a:ext cx="20859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0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5362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56673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381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1733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7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 in Linear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52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81" y="1600200"/>
            <a:ext cx="34138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215747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9" y="1600200"/>
            <a:ext cx="81368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9600" cy="6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44004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22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7864"/>
            <a:ext cx="8229600" cy="337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6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276600"/>
            <a:ext cx="5116427" cy="27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172200" cy="26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1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6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Radix?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676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553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9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W. Holcomb</dc:creator>
  <cp:lastModifiedBy>Jeffrey W. Holcomb</cp:lastModifiedBy>
  <cp:revision>9</cp:revision>
  <dcterms:created xsi:type="dcterms:W3CDTF">2017-07-25T01:51:47Z</dcterms:created>
  <dcterms:modified xsi:type="dcterms:W3CDTF">2017-09-05T00:13:41Z</dcterms:modified>
</cp:coreProperties>
</file>