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3ABDE40-6023-46AB-88F0-BB2608D2900A}" type="datetimeFigureOut">
              <a:rPr lang="en-US" smtClean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33327BF-9260-49AE-BE3B-B3A385A275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3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4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6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4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7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1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2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3ABDE40-6023-46AB-88F0-BB2608D2900A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33327BF-9260-49AE-BE3B-B3A385A275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Analysis of Algorithms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Jeffrey W. Holcomb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1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6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46101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05000"/>
            <a:ext cx="1828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4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77762"/>
            <a:ext cx="7858125" cy="84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7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over more stuff on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Analysis of Algorithms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W. Holcomb</dc:creator>
  <cp:lastModifiedBy>Jeffrey W. Holcomb</cp:lastModifiedBy>
  <cp:revision>6</cp:revision>
  <dcterms:created xsi:type="dcterms:W3CDTF">2017-07-25T01:51:47Z</dcterms:created>
  <dcterms:modified xsi:type="dcterms:W3CDTF">2017-09-05T00:19:43Z</dcterms:modified>
</cp:coreProperties>
</file>