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3ABDE40-6023-46AB-88F0-BB2608D2900A}" type="datetimeFigureOut">
              <a:rPr lang="en-US" smtClean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33327BF-9260-49AE-BE3B-B3A385A275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3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6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4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1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40-6023-46AB-88F0-BB2608D2900A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27BF-9260-49AE-BE3B-B3A385A2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2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Analysis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3ABDE40-6023-46AB-88F0-BB2608D2900A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33327BF-9260-49AE-BE3B-B3A385A275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Analysis of 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Jeffrey W. Holcomb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1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3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2118"/>
            <a:ext cx="8229600" cy="324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18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4648200" cy="174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038600"/>
            <a:ext cx="5176838" cy="229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42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9254"/>
            <a:ext cx="3657600" cy="189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28800"/>
            <a:ext cx="272863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962400"/>
            <a:ext cx="2819400" cy="134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479800"/>
            <a:ext cx="5385926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29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525354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10" y="1676400"/>
            <a:ext cx="511663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1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8666"/>
            <a:ext cx="4432645" cy="4868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28800"/>
            <a:ext cx="2562710" cy="257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8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8666"/>
            <a:ext cx="4432645" cy="4868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8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8666"/>
            <a:ext cx="4432645" cy="4868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8667"/>
            <a:ext cx="4036361" cy="365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98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</Words>
  <Application>Microsoft Office PowerPoint</Application>
  <PresentationFormat>On-screen Show (4:3)</PresentationFormat>
  <Paragraphs>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Analysis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W. Holcomb</dc:creator>
  <cp:lastModifiedBy>Jeffrey W. Holcomb</cp:lastModifiedBy>
  <cp:revision>9</cp:revision>
  <dcterms:created xsi:type="dcterms:W3CDTF">2017-07-25T01:51:47Z</dcterms:created>
  <dcterms:modified xsi:type="dcterms:W3CDTF">2017-09-05T00:57:11Z</dcterms:modified>
</cp:coreProperties>
</file>