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4FFA5-D66E-4695-AFFB-07D35038AF4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F30A3-B783-4D3E-A1E6-B952186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9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2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7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5" r:id="rId6"/>
    <p:sldLayoutId id="214748368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52B113-E2FC-4234-8413-06DDF47ED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E399C2-EE3C-4F52-92BA-9CA33E707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375815" y="136526"/>
            <a:ext cx="10816185" cy="6721987"/>
          </a:xfrm>
          <a:custGeom>
            <a:avLst/>
            <a:gdLst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68898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29710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5" fmla="*/ 221942 w 10854022"/>
              <a:gd name="connsiteY5" fmla="*/ 0 h 6734599"/>
              <a:gd name="connsiteX0" fmla="*/ 221942 w 10854022"/>
              <a:gd name="connsiteY0" fmla="*/ 0 h 6734599"/>
              <a:gd name="connsiteX1" fmla="*/ 10854022 w 10854022"/>
              <a:gd name="connsiteY1" fmla="*/ 29710 h 6734599"/>
              <a:gd name="connsiteX2" fmla="*/ 10854022 w 10854022"/>
              <a:gd name="connsiteY2" fmla="*/ 6734599 h 6734599"/>
              <a:gd name="connsiteX3" fmla="*/ 0 w 10854022"/>
              <a:gd name="connsiteY3" fmla="*/ 6355568 h 6734599"/>
              <a:gd name="connsiteX4" fmla="*/ 221942 w 10854022"/>
              <a:gd name="connsiteY4" fmla="*/ 0 h 6734599"/>
              <a:gd name="connsiteX0" fmla="*/ 184105 w 10816185"/>
              <a:gd name="connsiteY0" fmla="*/ 0 h 6734599"/>
              <a:gd name="connsiteX1" fmla="*/ 10816185 w 10816185"/>
              <a:gd name="connsiteY1" fmla="*/ 29710 h 6734599"/>
              <a:gd name="connsiteX2" fmla="*/ 10816185 w 10816185"/>
              <a:gd name="connsiteY2" fmla="*/ 6734599 h 6734599"/>
              <a:gd name="connsiteX3" fmla="*/ 0 w 10816185"/>
              <a:gd name="connsiteY3" fmla="*/ 6355568 h 6734599"/>
              <a:gd name="connsiteX4" fmla="*/ 184105 w 10816185"/>
              <a:gd name="connsiteY4" fmla="*/ 0 h 6734599"/>
              <a:gd name="connsiteX0" fmla="*/ 209330 w 10816185"/>
              <a:gd name="connsiteY0" fmla="*/ 0 h 6721987"/>
              <a:gd name="connsiteX1" fmla="*/ 10816185 w 10816185"/>
              <a:gd name="connsiteY1" fmla="*/ 17098 h 6721987"/>
              <a:gd name="connsiteX2" fmla="*/ 10816185 w 10816185"/>
              <a:gd name="connsiteY2" fmla="*/ 6721987 h 6721987"/>
              <a:gd name="connsiteX3" fmla="*/ 0 w 10816185"/>
              <a:gd name="connsiteY3" fmla="*/ 6342956 h 6721987"/>
              <a:gd name="connsiteX4" fmla="*/ 209330 w 10816185"/>
              <a:gd name="connsiteY4" fmla="*/ 0 h 672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6185" h="6721987">
                <a:moveTo>
                  <a:pt x="209330" y="0"/>
                </a:moveTo>
                <a:lnTo>
                  <a:pt x="10816185" y="17098"/>
                </a:lnTo>
                <a:lnTo>
                  <a:pt x="10816185" y="6721987"/>
                </a:lnTo>
                <a:lnTo>
                  <a:pt x="0" y="6342956"/>
                </a:lnTo>
                <a:lnTo>
                  <a:pt x="209330" y="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E0BB6453-0315-8D06-E0BD-90846BA2C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7829"/>
          <a:stretch/>
        </p:blipFill>
        <p:spPr>
          <a:xfrm>
            <a:off x="1515390" y="285631"/>
            <a:ext cx="10676610" cy="6579963"/>
          </a:xfrm>
          <a:custGeom>
            <a:avLst/>
            <a:gdLst/>
            <a:ahLst/>
            <a:cxnLst/>
            <a:rect l="l" t="t" r="r" b="b"/>
            <a:pathLst>
              <a:path w="10676610" h="6579963">
                <a:moveTo>
                  <a:pt x="10676610" y="0"/>
                </a:moveTo>
                <a:lnTo>
                  <a:pt x="10676610" y="6579963"/>
                </a:lnTo>
                <a:lnTo>
                  <a:pt x="215405" y="6579963"/>
                </a:lnTo>
                <a:lnTo>
                  <a:pt x="109891" y="3558470"/>
                </a:lnTo>
                <a:lnTo>
                  <a:pt x="114183" y="3547036"/>
                </a:lnTo>
                <a:lnTo>
                  <a:pt x="109134" y="3537986"/>
                </a:lnTo>
                <a:lnTo>
                  <a:pt x="21" y="413402"/>
                </a:lnTo>
                <a:cubicBezTo>
                  <a:pt x="-317" y="402839"/>
                  <a:pt x="3640" y="393132"/>
                  <a:pt x="10323" y="385965"/>
                </a:cubicBezTo>
                <a:lnTo>
                  <a:pt x="36752" y="373879"/>
                </a:lnTo>
                <a:lnTo>
                  <a:pt x="36670" y="371555"/>
                </a:lnTo>
                <a:lnTo>
                  <a:pt x="636157" y="350620"/>
                </a:lnTo>
                <a:lnTo>
                  <a:pt x="651351" y="345898"/>
                </a:lnTo>
                <a:cubicBezTo>
                  <a:pt x="659514" y="343866"/>
                  <a:pt x="670765" y="341853"/>
                  <a:pt x="687848" y="340411"/>
                </a:cubicBezTo>
                <a:cubicBezTo>
                  <a:pt x="730857" y="352898"/>
                  <a:pt x="784876" y="317244"/>
                  <a:pt x="838376" y="334185"/>
                </a:cubicBezTo>
                <a:cubicBezTo>
                  <a:pt x="857833" y="338062"/>
                  <a:pt x="916739" y="335648"/>
                  <a:pt x="927065" y="326415"/>
                </a:cubicBezTo>
                <a:cubicBezTo>
                  <a:pt x="939179" y="324105"/>
                  <a:pt x="953810" y="326801"/>
                  <a:pt x="958597" y="317111"/>
                </a:cubicBezTo>
                <a:cubicBezTo>
                  <a:pt x="966910" y="305372"/>
                  <a:pt x="1011465" y="321701"/>
                  <a:pt x="1004086" y="308390"/>
                </a:cubicBezTo>
                <a:cubicBezTo>
                  <a:pt x="1035684" y="319543"/>
                  <a:pt x="1057648" y="294809"/>
                  <a:pt x="1082697" y="288077"/>
                </a:cubicBezTo>
                <a:lnTo>
                  <a:pt x="1158774" y="277846"/>
                </a:lnTo>
                <a:lnTo>
                  <a:pt x="1210048" y="274589"/>
                </a:lnTo>
                <a:lnTo>
                  <a:pt x="1217504" y="274619"/>
                </a:lnTo>
                <a:lnTo>
                  <a:pt x="1279438" y="282825"/>
                </a:lnTo>
                <a:cubicBezTo>
                  <a:pt x="1280807" y="280883"/>
                  <a:pt x="1282678" y="279057"/>
                  <a:pt x="1284995" y="277409"/>
                </a:cubicBezTo>
                <a:lnTo>
                  <a:pt x="1304103" y="271419"/>
                </a:lnTo>
                <a:lnTo>
                  <a:pt x="1320851" y="277066"/>
                </a:lnTo>
                <a:lnTo>
                  <a:pt x="1398646" y="285458"/>
                </a:lnTo>
                <a:lnTo>
                  <a:pt x="1512242" y="291726"/>
                </a:lnTo>
                <a:lnTo>
                  <a:pt x="1529578" y="297530"/>
                </a:lnTo>
                <a:cubicBezTo>
                  <a:pt x="1568880" y="303194"/>
                  <a:pt x="1615727" y="294263"/>
                  <a:pt x="1641181" y="309295"/>
                </a:cubicBezTo>
                <a:lnTo>
                  <a:pt x="1699541" y="309677"/>
                </a:lnTo>
                <a:lnTo>
                  <a:pt x="1705819" y="303600"/>
                </a:lnTo>
                <a:lnTo>
                  <a:pt x="1723075" y="304544"/>
                </a:lnTo>
                <a:lnTo>
                  <a:pt x="1727673" y="303512"/>
                </a:lnTo>
                <a:cubicBezTo>
                  <a:pt x="1736444" y="301512"/>
                  <a:pt x="1745153" y="299743"/>
                  <a:pt x="1754015" y="298880"/>
                </a:cubicBezTo>
                <a:cubicBezTo>
                  <a:pt x="1753270" y="304436"/>
                  <a:pt x="1755431" y="307822"/>
                  <a:pt x="1759313" y="309819"/>
                </a:cubicBezTo>
                <a:lnTo>
                  <a:pt x="1767173" y="311124"/>
                </a:lnTo>
                <a:lnTo>
                  <a:pt x="2053052" y="301141"/>
                </a:lnTo>
                <a:lnTo>
                  <a:pt x="2077203" y="290088"/>
                </a:lnTo>
                <a:lnTo>
                  <a:pt x="2153281" y="279856"/>
                </a:lnTo>
                <a:lnTo>
                  <a:pt x="2204556" y="276599"/>
                </a:lnTo>
                <a:lnTo>
                  <a:pt x="2212012" y="276629"/>
                </a:lnTo>
                <a:lnTo>
                  <a:pt x="2273947" y="284835"/>
                </a:lnTo>
                <a:cubicBezTo>
                  <a:pt x="2275315" y="282895"/>
                  <a:pt x="2277186" y="281068"/>
                  <a:pt x="2279503" y="279419"/>
                </a:cubicBezTo>
                <a:lnTo>
                  <a:pt x="2298611" y="273429"/>
                </a:lnTo>
                <a:lnTo>
                  <a:pt x="2315360" y="279076"/>
                </a:lnTo>
                <a:lnTo>
                  <a:pt x="2393154" y="287468"/>
                </a:lnTo>
                <a:lnTo>
                  <a:pt x="2413092" y="288568"/>
                </a:lnTo>
                <a:lnTo>
                  <a:pt x="3243372" y="259574"/>
                </a:lnTo>
                <a:lnTo>
                  <a:pt x="3961112" y="234510"/>
                </a:lnTo>
                <a:lnTo>
                  <a:pt x="4433861" y="218001"/>
                </a:lnTo>
                <a:lnTo>
                  <a:pt x="4471633" y="216503"/>
                </a:lnTo>
                <a:cubicBezTo>
                  <a:pt x="4462970" y="208565"/>
                  <a:pt x="4637875" y="203830"/>
                  <a:pt x="4701194" y="208401"/>
                </a:cubicBezTo>
                <a:lnTo>
                  <a:pt x="4702794" y="208610"/>
                </a:lnTo>
                <a:lnTo>
                  <a:pt x="7355966" y="115959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C3D8A1-AE94-48EF-A40B-960A2153F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15391" y="278037"/>
            <a:ext cx="10676609" cy="6579963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676609" h="6579963">
                <a:moveTo>
                  <a:pt x="215404" y="0"/>
                </a:moveTo>
                <a:lnTo>
                  <a:pt x="10676609" y="0"/>
                </a:lnTo>
                <a:lnTo>
                  <a:pt x="10676609" y="6579963"/>
                </a:lnTo>
                <a:lnTo>
                  <a:pt x="7355965" y="6464004"/>
                </a:lnTo>
                <a:lnTo>
                  <a:pt x="4702793" y="6371353"/>
                </a:lnTo>
                <a:lnTo>
                  <a:pt x="4701193" y="6371562"/>
                </a:lnTo>
                <a:cubicBezTo>
                  <a:pt x="4637874" y="6376133"/>
                  <a:pt x="4462969" y="6371398"/>
                  <a:pt x="4471632" y="6363460"/>
                </a:cubicBezTo>
                <a:lnTo>
                  <a:pt x="4433860" y="6361962"/>
                </a:lnTo>
                <a:lnTo>
                  <a:pt x="3961111" y="6345453"/>
                </a:lnTo>
                <a:lnTo>
                  <a:pt x="3243371" y="6320389"/>
                </a:lnTo>
                <a:lnTo>
                  <a:pt x="2413091" y="6291395"/>
                </a:lnTo>
                <a:lnTo>
                  <a:pt x="2393153" y="6292495"/>
                </a:lnTo>
                <a:lnTo>
                  <a:pt x="2315359" y="6300887"/>
                </a:lnTo>
                <a:lnTo>
                  <a:pt x="2298610" y="6306534"/>
                </a:lnTo>
                <a:lnTo>
                  <a:pt x="2279502" y="6300544"/>
                </a:lnTo>
                <a:cubicBezTo>
                  <a:pt x="2277185" y="6298895"/>
                  <a:pt x="2275314" y="6297068"/>
                  <a:pt x="2273946" y="6295128"/>
                </a:cubicBezTo>
                <a:lnTo>
                  <a:pt x="2212011" y="6303334"/>
                </a:lnTo>
                <a:lnTo>
                  <a:pt x="2204555" y="6303364"/>
                </a:lnTo>
                <a:lnTo>
                  <a:pt x="2153280" y="6300107"/>
                </a:lnTo>
                <a:lnTo>
                  <a:pt x="2077202" y="6289875"/>
                </a:lnTo>
                <a:lnTo>
                  <a:pt x="2053051" y="6278822"/>
                </a:lnTo>
                <a:lnTo>
                  <a:pt x="1767172" y="6268839"/>
                </a:lnTo>
                <a:lnTo>
                  <a:pt x="1759312" y="6270144"/>
                </a:lnTo>
                <a:cubicBezTo>
                  <a:pt x="1755430" y="6272141"/>
                  <a:pt x="1753269" y="6275527"/>
                  <a:pt x="1754014" y="6281083"/>
                </a:cubicBezTo>
                <a:cubicBezTo>
                  <a:pt x="1745152" y="6280220"/>
                  <a:pt x="1736443" y="6278451"/>
                  <a:pt x="1727672" y="6276451"/>
                </a:cubicBezTo>
                <a:lnTo>
                  <a:pt x="1723074" y="6275419"/>
                </a:lnTo>
                <a:lnTo>
                  <a:pt x="1705818" y="6276363"/>
                </a:lnTo>
                <a:lnTo>
                  <a:pt x="1699540" y="6270286"/>
                </a:lnTo>
                <a:lnTo>
                  <a:pt x="1641180" y="6270668"/>
                </a:lnTo>
                <a:cubicBezTo>
                  <a:pt x="1615726" y="6285700"/>
                  <a:pt x="1568879" y="6276769"/>
                  <a:pt x="1529577" y="6282433"/>
                </a:cubicBezTo>
                <a:lnTo>
                  <a:pt x="1512241" y="6288237"/>
                </a:lnTo>
                <a:lnTo>
                  <a:pt x="1398645" y="6294505"/>
                </a:lnTo>
                <a:lnTo>
                  <a:pt x="1320850" y="6302897"/>
                </a:lnTo>
                <a:lnTo>
                  <a:pt x="1304102" y="6308544"/>
                </a:lnTo>
                <a:lnTo>
                  <a:pt x="1284994" y="6302554"/>
                </a:lnTo>
                <a:cubicBezTo>
                  <a:pt x="1282677" y="6300906"/>
                  <a:pt x="1280806" y="6299080"/>
                  <a:pt x="1279437" y="6297138"/>
                </a:cubicBezTo>
                <a:lnTo>
                  <a:pt x="1217503" y="6305344"/>
                </a:lnTo>
                <a:lnTo>
                  <a:pt x="1210047" y="6305374"/>
                </a:lnTo>
                <a:lnTo>
                  <a:pt x="1158773" y="6302117"/>
                </a:lnTo>
                <a:lnTo>
                  <a:pt x="1082696" y="6291886"/>
                </a:lnTo>
                <a:cubicBezTo>
                  <a:pt x="1057647" y="6285154"/>
                  <a:pt x="1035683" y="6260420"/>
                  <a:pt x="1004085" y="6271573"/>
                </a:cubicBezTo>
                <a:cubicBezTo>
                  <a:pt x="1011464" y="6258262"/>
                  <a:pt x="966909" y="6274591"/>
                  <a:pt x="958596" y="6262852"/>
                </a:cubicBezTo>
                <a:cubicBezTo>
                  <a:pt x="953809" y="6253162"/>
                  <a:pt x="939178" y="6255858"/>
                  <a:pt x="927064" y="6253548"/>
                </a:cubicBezTo>
                <a:cubicBezTo>
                  <a:pt x="916738" y="6244315"/>
                  <a:pt x="857832" y="6241901"/>
                  <a:pt x="838375" y="6245778"/>
                </a:cubicBezTo>
                <a:cubicBezTo>
                  <a:pt x="784875" y="6262719"/>
                  <a:pt x="730856" y="6227065"/>
                  <a:pt x="687847" y="6239552"/>
                </a:cubicBezTo>
                <a:cubicBezTo>
                  <a:pt x="670764" y="6238110"/>
                  <a:pt x="659513" y="6236097"/>
                  <a:pt x="651350" y="6234065"/>
                </a:cubicBezTo>
                <a:lnTo>
                  <a:pt x="636156" y="6229343"/>
                </a:lnTo>
                <a:lnTo>
                  <a:pt x="36669" y="6208408"/>
                </a:lnTo>
                <a:lnTo>
                  <a:pt x="36751" y="6206084"/>
                </a:lnTo>
                <a:lnTo>
                  <a:pt x="10322" y="6193998"/>
                </a:lnTo>
                <a:cubicBezTo>
                  <a:pt x="3639" y="6186831"/>
                  <a:pt x="-318" y="6177124"/>
                  <a:pt x="20" y="6166561"/>
                </a:cubicBezTo>
                <a:lnTo>
                  <a:pt x="109133" y="3041977"/>
                </a:lnTo>
                <a:lnTo>
                  <a:pt x="114182" y="3032927"/>
                </a:lnTo>
                <a:lnTo>
                  <a:pt x="109890" y="3021493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D0D56-FD3D-BA0E-781A-05F5ACEB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912462"/>
            <a:ext cx="5564776" cy="2933003"/>
          </a:xfrm>
        </p:spPr>
        <p:txBody>
          <a:bodyPr>
            <a:normAutofit/>
          </a:bodyPr>
          <a:lstStyle/>
          <a:p>
            <a:r>
              <a:rPr lang="en-US" sz="4000" dirty="0"/>
              <a:t>CSCI 297: Generative AI: Creating with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B24C-43AB-A983-3DF3-0185A4E6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806" y="5255663"/>
            <a:ext cx="6559243" cy="1224227"/>
          </a:xfrm>
        </p:spPr>
        <p:txBody>
          <a:bodyPr>
            <a:normAutofit/>
          </a:bodyPr>
          <a:lstStyle/>
          <a:p>
            <a:r>
              <a:rPr lang="en-US" dirty="0"/>
              <a:t>Generative Adversarial Networks</a:t>
            </a:r>
          </a:p>
        </p:txBody>
      </p:sp>
    </p:spTree>
    <p:extLst>
      <p:ext uri="{BB962C8B-B14F-4D97-AF65-F5344CB8AC3E}">
        <p14:creationId xmlns:p14="http://schemas.microsoft.com/office/powerpoint/2010/main" val="29884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97E8-4C1A-CADA-8014-8F397D3E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0721-EB12-2E97-D0B4-4BD12C98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Adversarial Networks or GANs introduced by Ian Goodfellow et al. shows promise in producing realistic samples</a:t>
            </a:r>
          </a:p>
          <a:p>
            <a:endParaRPr lang="en-US" dirty="0"/>
          </a:p>
          <a:p>
            <a:r>
              <a:rPr lang="en-US" dirty="0"/>
              <a:t>A discriminative model tries to directly learn the conditional probability distribution P(</a:t>
            </a:r>
            <a:r>
              <a:rPr lang="en-US" dirty="0" err="1"/>
              <a:t>y|x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A generative model tries to learn the joint probability distribution 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8800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66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Consolas</vt:lpstr>
      <vt:lpstr>Franklin Gothic Heavy</vt:lpstr>
      <vt:lpstr>AfterhoursVTI</vt:lpstr>
      <vt:lpstr>CSCI 297: Generative AI: Creating with Computation</vt:lpstr>
      <vt:lpstr>History of GANs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297: Generative AI: Creating with Computation</dc:title>
  <dc:creator>Watson, Cody</dc:creator>
  <cp:lastModifiedBy>Watson, Cody</cp:lastModifiedBy>
  <cp:revision>12</cp:revision>
  <dcterms:created xsi:type="dcterms:W3CDTF">2024-01-11T18:28:27Z</dcterms:created>
  <dcterms:modified xsi:type="dcterms:W3CDTF">2024-02-12T02:12:35Z</dcterms:modified>
</cp:coreProperties>
</file>