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29T09:17:36.7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7235 8774 66 0,'0'0'33'0,"-45"203"-31"15,34-140 33-15,-3 25-36 16,-7 0 1-16,0 6-7 15,-1-22 0-15,5-9-4 16,13-10 1-16,-3-15-7 31,0-23 0-31</inkml:trace>
  <inkml:trace contextRef="#ctx0" brushRef="#br0" timeOffset="436.0381">7722 8705 36 0,'0'-13'18'0,"4"16"-16"0,-4 10 29 0,-4 12-26 15,1 12 1-15,-4 14 1 16,-7 8 0-16,-4 7-10 16,-3 6 1-16,3 10 5 15,1-13 0-15,6-16-4 16,11-9 1-16,3-28-1 16,12-29 0-16,6-34-2 15,0 9 0-15,7-21 0 16,11-7 0-16,3-9 1 15,1 6 1-15,2 19 1 16,-2 21 1-16,-8 23 3 16,-7 25 0-16,-14 25 1 15,-10 6 0-15,-8 25-1 0,-6 16 1 16,-1-3-6-16,-3 0 1 16,4-16-12-16,10-16 1 15,0-21-5-15,7-20 1 16</inkml:trace>
  <inkml:trace contextRef="#ctx0" brushRef="#br0" timeOffset="1216.1071">8481 9106 42 0,'10'0'21'0,"47"-9"-18"16,-36 2 36-16,11-8-38 16,10-17 0-16,4-15 0 15,3-28 0-15,8-19-2 16,3 6 1-16,0-6 0 16,-4-19 1-16,-10 0-3 15,-18 7 1-15,-17 12 1 16,-11 15 0-16,-11 20 0 15,-13 27 1-15,-12 26 1 16,-6 44 0-16,-25 40 1 16,-11 32 1-16,-10 59-2 15,-4 19 1-15,4 38-3 16,14-22 1-16,11-7-4 0,20-27 0 16,15-39-2-16,14-33 0 15,7-29-2-15,7-26 0 16,7-39-1-16,7-36 0 15,4 1 3-15,3-19 1 16,4-10 2-16,3-18 1 16,0-4 4-16,4 1 0 15,3 27 3-15,4 10 1 16,3 4-1-16,4 8 1 16,-4 7-2-16,1 6 1 0,3 4-4 15,-1 2 1-15,1 4-3 16,-7-1 1-16,-4 1 0 15,-10 3 0-15,-7-1 1 16,-11 4 0-16,-11 6 0 16,-6-6 0-16,-8 22 1 15,-3 13 1-15,-4 15-1 16,7 6 0-16,4 0-3 16,7-6 1-16,11-9-1 15,10-10 0-15,14-15-3 16,4-13 1-16,3-19-1 15,8-22 1-15,-5-12 1 16,-6 15 0-16,-7-6 1 16,-11 10 0-16,-11 2 3 15,-10 10 0-15,-7 7 3 16,0 8 0-16,-4 4 1 0,8 3 0 16,6 0-2-16,11 0 1 15,18-6-6-15,21-10 1 16,7-6-18-16,14-6 1 15,-4-3-6-15,22-10 0 16</inkml:trace>
  <inkml:trace contextRef="#ctx0" brushRef="#br0" timeOffset="3153.2754">10686 8987 36 0,'-7'-32'18'0,"-15"-11"-6"0,12 36 21 16,-8 1-29-16,-7 3 1 15,-3 6 4-15,0 10 1 16,-4 15-11-16,-6 6 0 15,-1 1 7-15,3 6 1 16,12 6-4-16,10 6 0 16,10-6-4-16,15-9 1 15,6-23-3-15,15-21 1 16,3-25-1-16,4 2 0 16,3-11 1-16,-3-11 0 15,-7 4 2-15,-11-6 0 0,-10 3 2 16,-11 9 1-16,-11 16 1 15,-6 22 0-15,-5 9 1 16,-2 16 1-16,3 16-1 16,6-10 1-16,8 19-3 15,7 9 0-15,11 4-1 16,10-7 0-16,14-2-3 16,18-26 1-16,18-16-2 15,-1-22 0-15,8-24-1 16,7 6 1-16,3-23-2 15,11-21 0-15,-1-25-1 16,-9-7 1-16,-5-15-1 16,-6-13 0-16,-15-9 1 15,-17 21 1-15,-14 20 3 16,-14 15 0-16,-11 25 4 16,-14 29 0-16,-7 12 2 0,-8 44 1 15,-13 31-1-15,-7 19 1 16,3 3-2-16,0 38 0 15,7 13-4-15,4 2 1 16,21-21-3-16,14-16 1 16,11-10-2-16,14-12 0 15,-1-12-2-15,8-26 1 16,3-15-1-16,4-10 1 16,0-12 0-16,-3-16 0 15,-8-9 2-15,-10-1 0 16,-8-15 1-16,-6 3 1 0,-11 7 1 15,-7 2 1-15,-4 7 0 16,-3 3 0-16,0 6-2 16,3 3 0-16,4 1-1 15,7 2 0-15,7 7-1 16,7-7 0-16,11 4-1 16,10-7 1-16,15 1 0 15,3-7 1-15,3 3-1 16,-6 0 1-16,-5 6 0 15,-2 1 0-15,-8-4 0 16,-7 1 1-16,-10-1 0 16,-8 0 1-16,-10 4 0 15,-7 2 0-15,-7 4 0 16,-7 6 0-16,-7 3-1 16,0 7 1-16,3-1-2 15,0 10 1-15,11 12-2 0,7 7 0 16,7 6-1-16,11 15 1 15,6-12-2-15,4-3 1 16,4-3 0-16,7-10 0 16,0-6 0-16,-1-9 1 15,1-13-1-15,0-6 0 16,-7-13 0-16,-4-9 0 16,-7-9 1-16,-4-7 0 15,-6-9 0-15,-8 9 0 16,-6-3 1-16,-4 7 1 0,-4 2 0 15,4 7 1-15,0 6-1 16,3 6 1-16,8 7 0 16,3 9 0-16,10 0 0 15,8 3 0-15,7 3-1 16,14 0 1-16,10-6-1 16,-10 0 0-16,21 4-1 15,-11-4 0-15,0 0 0 16,-6 0 1-16,-8 0-1 15,-7 0 0-15,-10 0 1 16,-7 3 1-16,-8 6 0 16,-6 10 0-16,-5 12 0 15,-2 10 1-15,-1 9-2 16,4-3 1-16,4-3-3 16,3-3 0-16,10-10-2 15,-3-6 1-15,22-15-1 0,6-7 1 16,4-22-1-16,7-15 1 15,3-10 0-15,7 0 1 16,-6-3 0-16,-8 9 1 16,-7 7 0-16,-6 9 0 15,-12 6 2-15,-6 4 1 16,-11 15 0-16,-7 16 0 16,-4 12 0-16,1 16 0 15,3 3-1-15,3-6 1 16,11-3-3-16,7-10 0 0,7-9-1 15,8-9 0-15,6-13-1 16,11-22 1-16,3-22-1 16,15-13 1-16,13-15 0 15,1-16 0-15,-1-24-1 16,1-11 1-16,0-2-1 16,-8 6 1-16,-10 6 0 15,-14 28 1-15,-11 16 1 16,-14 22 1-1,-49 85 2 1,-11 34 1-16,-6 31 0 16,-12 23 1-16,1 5-2 15,3 20 1-15,10-19-3 16,8-10 0-16,7-22-5 16,10-21 1-16,4-20-2 15,7-15 0-15,7-16-2 16,4-18 1-16,6-20 0 0,4-8 0 15,8-26 2-15,6-3 0 16,4-3 1-16,-1-1 1 16,5-2 0-16,6 19 1 15,0-1-13-15,8 1 1 16,6-1-5-16,8 4 0 16</inkml:trace>
  <inkml:trace contextRef="#ctx0" brushRef="#br0" timeOffset="4145.3125">5987 8203 42 0,'7'-25'21'0,"10"9"-7"15,-13 13 22-15,-1 9-33 16,4 26 1-16,-3 18 4 0,3 22 0 16,-11 60-9-16,-3 12 1 15,-3 13 5-15,-8 31 1 16,-6-9-3-16,-1 31 1 15,-3-38-6-15,3-15 1 16,11-32-9-16,7-24 1 16,10-35-9-16,11-35 1 15,-3-31-2 1,-4-41 0-16</inkml:trace>
  <inkml:trace contextRef="#ctx0" brushRef="#br0" timeOffset="4339.5799">5803 9272 54 0,'-35'38'27'0,"31"-16"-29"0,4-22 56 16,14-3-49-16,18-10 1 16,11 4 2-16,10-1 0 15,-1 10-11-15,12 3 0 16,3 1 3-16,14 2 1 15,0 6-16-15,7 1 0 16</inkml:trace>
  <inkml:trace contextRef="#ctx0" brushRef="#br0" timeOffset="9430.0236">15261 7927 16 0,'4'-28'8'0,"10"-22"6"0,-7 34 1 16,0-3-10-16,4-6 1 15,-1 0 2-15,1 6 0 16,-1 0-10-16,-3 19 0 16,-3 16 8-1,-1 18 1 1,-3 26-3-16,-3 31 1 15,-4 22-1-15,-4 6 1 16,-6 25-1-16,-5 10 0 16,1-10-1-16,-3-28 0 0,2-3-2 15,5-19 0-15,6-16-7 16,1-24 1-16,3-26-7 16,3-28 0-16,11-16-4 15,-3-18 0-15</inkml:trace>
  <inkml:trace contextRef="#ctx0" brushRef="#br0" timeOffset="9774.7541">15046 7814 42 0,'-14'-38'21'0,"10"23"-20"16,8-1 40-16,3-6-40 15,4 3 0-15,6 0 0 16,15 4 1-16,7 2-3 15,10 7 1-15,0 6 0 0,4 16 1 16,4 6-1-16,6 12 0 16,4 13 1-16,7 19 0 15,-3 22 0-15,-15 9 0 16,-10 16 0-16,-10-3 1 16,-19 21 0-16,-20-2 1 15,-15-4 1-15,-7-12 1 16,-10 0 0-16,-7-3 0 15,-4-16-1-15,0-16 0 16,-10-15-1-16,-4-13 1 16,-14-22-7-16,10-21 0 15,11-23-10-15,11-15 1 0,10-10-8 16,11 0 0-16</inkml:trace>
  <inkml:trace contextRef="#ctx0" brushRef="#br0" timeOffset="10301.9688">16298 7685 42 0,'7'-50'21'0,"22"-3"-13"16,-22 44 30-16,0 5-36 0,0 8 1 16,-4 14 2-16,-3 17 0 15,-3 18-4-15,-8 22 0 16,-6 26 5-16,-8 18 0 16,-3 16-1-16,-4 22 1 15,-3 3-2-15,6-16 1 16,8-25-3-16,4-12 0 15,6-20-2-15,7-15 0 16,8-25-2-16,7-31 0 16,6-13-1-16,11-25 0 0,11-22-1 15,7-25 0-15,7-12 0 16,-7 12 1-16,-4 6 0 16,-3 10 0-16,-7 15 2 15,-8 16 0-15,-6 13 2 16,-4 25 1-16,-3 24 1 15,-4 20 1-15,-4 3-1 16,8 3 1-16,0-13-2 16,10-6 1-16,3-3-5 15,8-13 1-15,14-15-8 16,7-4 1-16,7-21-9 16,3-13 1-16,1-28-3 15,-11-19 1-15</inkml:trace>
  <inkml:trace contextRef="#ctx0" brushRef="#br0" timeOffset="10765.8657">17350 7497 47 0,'-14'-59'23'0,"28"5"-19"0,-11 45 45 16,4 0-47-16,0 2 0 15,4 10 4-15,-4 13 1 16,0 22-7-16,-7 31 0 16,-7 9 6-16,-4 16 1 15,-3 38-1-15,-3 6 1 0,-5 12-2 16,-2 10 0-16,-1-6-2 16,4-13 1-16,3-22-3 15,4-15 0-15,7-23-2 16,3-21 0-16,8-19-2 15,7-19 0-15,3-26-1 16,7-30 1-16,18-22-2 16,7-20 1-16,-1 4 0 15,5 3 1-15,-8 6 1 16,-7 13 0-16,-6 16 1 16,-8 18 0-16,-7 19 3 15,-3 13 0-15,-4 22 0 16,-4 18 0-16,-3 10 0 15,4 0 1-15,-1 3-4 16,4-16 0-16,7 0-11 16,4-9 1-16,7-9-8 0,-1-13 1 15,-6-13-2-15,35-47 0 16</inkml:trace>
  <inkml:trace contextRef="#ctx0" brushRef="#br0" timeOffset="11141.1482">18556 8375 48 0,'7'-31'24'0,"7"-13"-24"0,-17 32 50 0,-8-1-47 15,-3 0 0-15,-11 7 3 16,-3 9 0-16,-7 7-6 15,-7 2 0-15,-1 13 5 16,4 13 1-16,4-4-2 16,7 10 0-16,10 3-2 15,8 4 1-15,10-1-3 16,10-3 0-16,15 6-1 16,10-12 1-16,11-4-1 15,7-2 1-15,3-4-1 16,-10-2 1-16,-14-1 0 15,-11-3 1-15,-21 3 0 16,-24 0 1-16,-12-9-2 16,-17 0 1-16,-10 3-10 15,-11 0 1-15,-4 3-10 0,-17 0 1 16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platzhalter 1"/>
          <p:cNvSpPr>
            <a:spLocks noGrp="1"/>
          </p:cNvSpPr>
          <p:nvPr>
            <p:ph type="ctrTitle"/>
          </p:nvPr>
        </p:nvSpPr>
        <p:spPr>
          <a:xfrm>
            <a:off x="478367" y="2130426"/>
            <a:ext cx="11228917" cy="1470025"/>
          </a:xfrm>
        </p:spPr>
        <p:txBody>
          <a:bodyPr/>
          <a:lstStyle>
            <a:lvl1pPr>
              <a:defRPr sz="3200" smtClean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8195" name="Textplatzhalter 2"/>
          <p:cNvSpPr>
            <a:spLocks noGrp="1"/>
          </p:cNvSpPr>
          <p:nvPr>
            <p:ph type="subTitle" idx="1"/>
          </p:nvPr>
        </p:nvSpPr>
        <p:spPr>
          <a:xfrm>
            <a:off x="478367" y="3886200"/>
            <a:ext cx="11228917" cy="1752600"/>
          </a:xfrm>
        </p:spPr>
        <p:txBody>
          <a:bodyPr/>
          <a:lstStyle>
            <a:lvl1pPr>
              <a:defRPr sz="2400" smtClean="0"/>
            </a:lvl1pPr>
          </a:lstStyle>
          <a:p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pic>
        <p:nvPicPr>
          <p:cNvPr id="8200" name="Picture 8" descr="TUMLogo_oZ_Vollfl_blau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7118" y="358776"/>
            <a:ext cx="910167" cy="360363"/>
          </a:xfrm>
          <a:prstGeom prst="rect">
            <a:avLst/>
          </a:prstGeom>
          <a:noFill/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44FC-497E-48D5-8BB5-9C098893A728}" type="datetimeFigureOut">
              <a:rPr lang="de-DE" smtClean="0"/>
              <a:t>29.10.2015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C9D35A-5814-4B26-9EAA-7305116079D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77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8367" y="989495"/>
            <a:ext cx="9903884" cy="360000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28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8367" y="1850400"/>
            <a:ext cx="11228917" cy="4417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176213" indent="-176213">
              <a:lnSpc>
                <a:spcPct val="125000"/>
              </a:lnSpc>
              <a:spcBef>
                <a:spcPts val="0"/>
              </a:spcBef>
              <a:buFont typeface="Arial" pitchFamily="34" charset="0"/>
              <a:buChar char="•"/>
              <a:defRPr sz="1800"/>
            </a:lvl2pPr>
            <a:lvl3pPr marL="360363" indent="-18415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8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8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8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A744FC-497E-48D5-8BB5-9C098893A728}" type="datetimeFigureOut">
              <a:rPr lang="de-DE" smtClean="0"/>
              <a:t>29.10.2015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9D35A-5814-4B26-9EAA-7305116079D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8367" y="1396168"/>
            <a:ext cx="9902400" cy="2952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de-DE" noProof="0" smtClean="0"/>
              <a:t>Untertitel durch Klicken hinzufügen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37910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80000" y="1848852"/>
            <a:ext cx="5520000" cy="44155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850400"/>
            <a:ext cx="5520000" cy="4417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A744FC-497E-48D5-8BB5-9C098893A728}" type="datetimeFigureOut">
              <a:rPr lang="de-DE" smtClean="0"/>
              <a:t>29.10.2015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9D35A-5814-4B26-9EAA-7305116079D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8367" y="1396800"/>
            <a:ext cx="9902400" cy="2952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de-DE" noProof="0" smtClean="0"/>
              <a:t>Untertitel durch Klicken hinzufügen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38120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44FC-497E-48D5-8BB5-9C098893A728}" type="datetimeFigureOut">
              <a:rPr lang="de-DE" smtClean="0"/>
              <a:t>29.10.2015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D35A-5814-4B26-9EAA-7305116079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50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78367" y="990000"/>
            <a:ext cx="9903884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78367" y="1850400"/>
            <a:ext cx="11228917" cy="441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Textmasterformate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78367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E5A744FC-497E-48D5-8BB5-9C098893A728}" type="datetimeFigureOut">
              <a:rPr lang="de-DE" smtClean="0"/>
              <a:t>29.10.2015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3484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862484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DBC9D35A-5814-4B26-9EAA-7305116079DA}" type="slidenum">
              <a:rPr lang="de-DE" smtClean="0"/>
              <a:t>‹Nr.›</a:t>
            </a:fld>
            <a:endParaRPr lang="de-DE"/>
          </a:p>
        </p:txBody>
      </p:sp>
      <p:pic>
        <p:nvPicPr>
          <p:cNvPr id="1033" name="Picture 9" descr="TUMLogo_oZ_Vollfl_blau_RGB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97118" y="358776"/>
            <a:ext cx="910167" cy="3603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185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Chrome ELF Tutorial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4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ELF?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</a:t>
            </a:r>
            <a:r>
              <a:rPr lang="en-US" dirty="0" smtClean="0"/>
              <a:t>xecutable and </a:t>
            </a:r>
            <a:r>
              <a:rPr lang="en-US" b="1" dirty="0" smtClean="0"/>
              <a:t>L</a:t>
            </a:r>
            <a:r>
              <a:rPr lang="en-US" dirty="0" smtClean="0"/>
              <a:t>inking </a:t>
            </a:r>
            <a:r>
              <a:rPr lang="en-US" b="1" dirty="0" smtClean="0"/>
              <a:t>F</a:t>
            </a:r>
            <a:r>
              <a:rPr lang="en-US" dirty="0" smtClean="0"/>
              <a:t>ormat (ELF)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Standard file format for executables on UNIX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8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ELF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Has just the same name!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Nothing else related to ELF!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 loaded / executed </a:t>
            </a:r>
            <a:r>
              <a:rPr lang="en-US" dirty="0" err="1" smtClean="0"/>
              <a:t>dll</a:t>
            </a:r>
            <a:r>
              <a:rPr lang="en-US" dirty="0" smtClean="0"/>
              <a:t> in chrome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Runs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smtClean="0"/>
              <a:t>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22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ELF Functionality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Major Functionalities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Export of Windows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Caching of important DLL function addresses (ntdll.dll)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DLL Blacklist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of Windows functions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Chrome Elf exports / recreates exactly 2 functions</a:t>
            </a:r>
          </a:p>
          <a:p>
            <a:endParaRPr lang="en-US" noProof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/>
              <a:t>CreateFileNTDLL replaces kernerl32!CreateFile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/>
              <a:t>CreateFileWRedirect replaces NTCreateFile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 smtClean="0"/>
          </a:p>
          <a:p>
            <a:r>
              <a:rPr lang="en-US" noProof="1" smtClean="0"/>
              <a:t>More or less wrapper functions to prevent external modifications.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1062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of important DLLs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important DLLs are used in Chrome 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Ntdll.dll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Shell32.dll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Shlwapi.dll</a:t>
            </a:r>
          </a:p>
          <a:p>
            <a:endParaRPr lang="en-US" dirty="0"/>
          </a:p>
          <a:p>
            <a:r>
              <a:rPr lang="en-US" dirty="0"/>
              <a:t>All function addresses of ntdll.dll are locally stored to prevent further modification.</a:t>
            </a:r>
          </a:p>
          <a:p>
            <a:r>
              <a:rPr lang="en-US" dirty="0" err="1"/>
              <a:t>VirtualProtectEx</a:t>
            </a:r>
            <a:r>
              <a:rPr lang="en-US" dirty="0"/>
              <a:t> is used to limit access to READ_ONLY.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 smtClean="0"/>
              <a:t>Security </a:t>
            </a:r>
            <a:r>
              <a:rPr lang="en-US" dirty="0"/>
              <a:t>measurement probably not effective, just change access rights to READ_WRITE</a:t>
            </a:r>
            <a:r>
              <a:rPr lang="en-US" dirty="0" smtClean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 smtClean="0"/>
              <a:t>Then modify cached function addresses</a:t>
            </a:r>
            <a:r>
              <a:rPr lang="de-DE" dirty="0" smtClean="0"/>
              <a:t>.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Freihand 3"/>
              <p14:cNvContentPartPr/>
              <p14:nvPr/>
            </p14:nvContentPartPr>
            <p14:xfrm>
              <a:off x="2075040" y="2649240"/>
              <a:ext cx="4613040" cy="944280"/>
            </p14:xfrm>
          </p:contentPart>
        </mc:Choice>
        <mc:Fallback>
          <p:pic>
            <p:nvPicPr>
              <p:cNvPr id="4" name="Freihand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5320" y="2639880"/>
                <a:ext cx="4631760" cy="96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DLL Blacklist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 if a DLL is on a blacklist and prevents execution.</a:t>
            </a:r>
          </a:p>
          <a:p>
            <a:endParaRPr lang="en-US" dirty="0" smtClean="0"/>
          </a:p>
          <a:p>
            <a:r>
              <a:rPr lang="en-US" dirty="0" smtClean="0"/>
              <a:t>Blacklist is stored at two locations: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Hardcoded into chrome 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Stored in registry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If blocked DLL is detected by name / filename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 smtClean="0"/>
              <a:t>DLL is unmapped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 smtClean="0"/>
              <a:t>Added to blacklist if missing</a:t>
            </a:r>
          </a:p>
        </p:txBody>
      </p:sp>
    </p:spTree>
    <p:extLst>
      <p:ext uri="{BB962C8B-B14F-4D97-AF65-F5344CB8AC3E}">
        <p14:creationId xmlns:p14="http://schemas.microsoft.com/office/powerpoint/2010/main" val="68482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APC Queue – </a:t>
            </a:r>
            <a:r>
              <a:rPr lang="de-DE" dirty="0" err="1" smtClean="0"/>
              <a:t>Alertable</a:t>
            </a:r>
            <a:r>
              <a:rPr lang="de-DE" dirty="0" smtClean="0"/>
              <a:t> </a:t>
            </a:r>
            <a:r>
              <a:rPr lang="de-DE" dirty="0" err="1" smtClean="0"/>
              <a:t>Wait</a:t>
            </a:r>
            <a:r>
              <a:rPr lang="de-DE" dirty="0" smtClean="0"/>
              <a:t> State	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thread</a:t>
            </a:r>
            <a:r>
              <a:rPr lang="de-DE" dirty="0" smtClean="0"/>
              <a:t> </a:t>
            </a:r>
            <a:r>
              <a:rPr lang="de-DE" dirty="0" err="1" smtClean="0"/>
              <a:t>enters</a:t>
            </a:r>
            <a:r>
              <a:rPr lang="de-DE" dirty="0" smtClean="0"/>
              <a:t> </a:t>
            </a:r>
            <a:r>
              <a:rPr lang="de-DE" dirty="0" err="1" smtClean="0"/>
              <a:t>alterable</a:t>
            </a:r>
            <a:r>
              <a:rPr lang="de-DE" dirty="0" smtClean="0"/>
              <a:t> </a:t>
            </a:r>
            <a:r>
              <a:rPr lang="de-DE" dirty="0" err="1" smtClean="0"/>
              <a:t>wait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b="1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SleepEx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SignalObjectAndWait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WaitForSingleObjectEx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WaitForMultipleObjectsEx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MsgWaitForMultipleObjectsEx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err="1" smtClean="0"/>
              <a:t>Additionally</a:t>
            </a:r>
            <a:r>
              <a:rPr lang="de-DE" dirty="0" smtClean="0"/>
              <a:t> </a:t>
            </a:r>
            <a:r>
              <a:rPr lang="de-DE" b="1" dirty="0" err="1" smtClean="0"/>
              <a:t>bAlertable</a:t>
            </a:r>
            <a:r>
              <a:rPr lang="de-DE" dirty="0" smtClean="0"/>
              <a:t> </a:t>
            </a:r>
            <a:r>
              <a:rPr lang="de-DE" dirty="0" err="1" smtClean="0"/>
              <a:t>flag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6759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 TUM">
  <a:themeElements>
    <a:clrScheme name="TUM">
      <a:dk1>
        <a:srgbClr val="000000"/>
      </a:dk1>
      <a:lt1>
        <a:srgbClr val="FFFFFF"/>
      </a:lt1>
      <a:dk2>
        <a:srgbClr val="0065BD"/>
      </a:dk2>
      <a:lt2>
        <a:srgbClr val="DAD7CB"/>
      </a:lt2>
      <a:accent1>
        <a:srgbClr val="003359"/>
      </a:accent1>
      <a:accent2>
        <a:srgbClr val="005293"/>
      </a:accent2>
      <a:accent3>
        <a:srgbClr val="0073CF"/>
      </a:accent3>
      <a:accent4>
        <a:srgbClr val="64A0C8"/>
      </a:accent4>
      <a:accent5>
        <a:srgbClr val="A2AD00"/>
      </a:accent5>
      <a:accent6>
        <a:srgbClr val="E37222"/>
      </a:accent6>
      <a:hlink>
        <a:srgbClr val="98C6EA"/>
      </a:hlink>
      <a:folHlink>
        <a:srgbClr val="A2AD00"/>
      </a:folHlink>
    </a:clrScheme>
    <a:fontScheme name="TUM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orlage TUM.potx" id="{44D8EDBE-60BF-46EA-A896-CC4C4DC2D00F}" vid="{339886CF-E6B7-4CB5-96BB-15A2187E17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TUM</Template>
  <TotalTime>0</TotalTime>
  <Words>233</Words>
  <Application>Microsoft Office PowerPoint</Application>
  <PresentationFormat>Breitbild</PresentationFormat>
  <Paragraphs>54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Symbol</vt:lpstr>
      <vt:lpstr>Vorlage TUM</vt:lpstr>
      <vt:lpstr>Chrome ELF Tutorial</vt:lpstr>
      <vt:lpstr>What is ELF?</vt:lpstr>
      <vt:lpstr>Chrome ELF</vt:lpstr>
      <vt:lpstr>Chrome ELF Functionality</vt:lpstr>
      <vt:lpstr>Export of Windows functions</vt:lpstr>
      <vt:lpstr>Caching of important DLLs</vt:lpstr>
      <vt:lpstr>DLL Blacklist</vt:lpstr>
      <vt:lpstr>APC Queue – Alertable Wait State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Chrome ELF Tutorial</dc:title>
  <dc:creator>Dennis Fischer</dc:creator>
  <cp:lastModifiedBy>Dennis Fischer</cp:lastModifiedBy>
  <cp:revision>34</cp:revision>
  <dcterms:created xsi:type="dcterms:W3CDTF">2015-10-27T08:16:14Z</dcterms:created>
  <dcterms:modified xsi:type="dcterms:W3CDTF">2015-10-29T09:30:14Z</dcterms:modified>
</cp:coreProperties>
</file>