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3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320A-C0AB-45D7-BE2A-C31B58EDCEC0}" type="datetimeFigureOut">
              <a:rPr lang="en-US" smtClean="0"/>
              <a:t>1/13/2010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1C74-8526-4341-9E02-DAEEB3240E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320A-C0AB-45D7-BE2A-C31B58EDCEC0}" type="datetimeFigureOut">
              <a:rPr lang="en-US" smtClean="0"/>
              <a:t>1/13/2010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1C74-8526-4341-9E02-DAEEB3240E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320A-C0AB-45D7-BE2A-C31B58EDCEC0}" type="datetimeFigureOut">
              <a:rPr lang="en-US" smtClean="0"/>
              <a:t>1/13/2010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1C74-8526-4341-9E02-DAEEB3240E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320A-C0AB-45D7-BE2A-C31B58EDCEC0}" type="datetimeFigureOut">
              <a:rPr lang="en-US" smtClean="0"/>
              <a:t>1/13/2010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1C74-8526-4341-9E02-DAEEB3240E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320A-C0AB-45D7-BE2A-C31B58EDCEC0}" type="datetimeFigureOut">
              <a:rPr lang="en-US" smtClean="0"/>
              <a:t>1/13/2010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1C74-8526-4341-9E02-DAEEB3240E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320A-C0AB-45D7-BE2A-C31B58EDCEC0}" type="datetimeFigureOut">
              <a:rPr lang="en-US" smtClean="0"/>
              <a:t>1/13/2010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1C74-8526-4341-9E02-DAEEB3240E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320A-C0AB-45D7-BE2A-C31B58EDCEC0}" type="datetimeFigureOut">
              <a:rPr lang="en-US" smtClean="0"/>
              <a:t>1/13/2010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1C74-8526-4341-9E02-DAEEB3240E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320A-C0AB-45D7-BE2A-C31B58EDCEC0}" type="datetimeFigureOut">
              <a:rPr lang="en-US" smtClean="0"/>
              <a:t>1/13/2010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1C74-8526-4341-9E02-DAEEB3240E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320A-C0AB-45D7-BE2A-C31B58EDCEC0}" type="datetimeFigureOut">
              <a:rPr lang="en-US" smtClean="0"/>
              <a:t>1/13/2010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1C74-8526-4341-9E02-DAEEB3240E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320A-C0AB-45D7-BE2A-C31B58EDCEC0}" type="datetimeFigureOut">
              <a:rPr lang="en-US" smtClean="0"/>
              <a:t>1/13/2010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1C74-8526-4341-9E02-DAEEB3240E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320A-C0AB-45D7-BE2A-C31B58EDCEC0}" type="datetimeFigureOut">
              <a:rPr lang="en-US" smtClean="0"/>
              <a:t>1/13/2010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1C74-8526-4341-9E02-DAEEB3240E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4320A-C0AB-45D7-BE2A-C31B58EDCEC0}" type="datetimeFigureOut">
              <a:rPr lang="en-US" smtClean="0"/>
              <a:t>1/13/2010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C1C74-8526-4341-9E02-DAEEB3240EC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ew-creds-idspe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28600"/>
            <a:ext cx="2115628" cy="11803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 descr="new-creds-wiz-k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2109889" cy="1752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 descr="new-creds-wiz-k5-pw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1676400"/>
            <a:ext cx="2133600" cy="17722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new-creds-progres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400" y="2590800"/>
            <a:ext cx="2133600" cy="1190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514600" y="381000"/>
            <a:ext cx="1331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Specify an identity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200400" y="1066800"/>
            <a:ext cx="7892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Configure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886200" y="1905000"/>
            <a:ext cx="1150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Enter password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800600" y="274320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Done</a:t>
            </a:r>
            <a:endParaRPr lang="en-US" sz="1200" dirty="0"/>
          </a:p>
        </p:txBody>
      </p:sp>
      <p:sp>
        <p:nvSpPr>
          <p:cNvPr id="11" name="Right Arrow 10"/>
          <p:cNvSpPr/>
          <p:nvPr/>
        </p:nvSpPr>
        <p:spPr>
          <a:xfrm rot="2477660">
            <a:off x="672275" y="1434274"/>
            <a:ext cx="304800" cy="304800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2477660">
            <a:off x="1358076" y="2043875"/>
            <a:ext cx="304800" cy="304800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2477660">
            <a:off x="2196276" y="2805876"/>
            <a:ext cx="304800" cy="304800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new-creds-k5-p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76400"/>
            <a:ext cx="2133600" cy="11904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new-creds-progres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590800"/>
            <a:ext cx="2133600" cy="1190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3886200" y="1905000"/>
            <a:ext cx="1150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Enter password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800600" y="274320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Done</a:t>
            </a:r>
            <a:endParaRPr lang="en-US" sz="1200" dirty="0"/>
          </a:p>
        </p:txBody>
      </p:sp>
      <p:sp>
        <p:nvSpPr>
          <p:cNvPr id="13" name="Right Arrow 12"/>
          <p:cNvSpPr/>
          <p:nvPr/>
        </p:nvSpPr>
        <p:spPr>
          <a:xfrm rot="2477660">
            <a:off x="2196276" y="2805876"/>
            <a:ext cx="304800" cy="304800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895600" y="2807732"/>
            <a:ext cx="3430359" cy="914400"/>
            <a:chOff x="2895600" y="2807732"/>
            <a:chExt cx="3430359" cy="914400"/>
          </a:xfrm>
        </p:grpSpPr>
        <p:pic>
          <p:nvPicPr>
            <p:cNvPr id="2" name="Picture 1" descr="logo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95600" y="2807732"/>
              <a:ext cx="914400" cy="91440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3657600" y="3048000"/>
              <a:ext cx="2668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Network Identity Manager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10200" y="3341132"/>
              <a:ext cx="8796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Version 2.0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15</Words>
  <Application>Microsoft Office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Secure Endpoints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Asanka Herath</dc:creator>
  <cp:lastModifiedBy>Asanka Herath</cp:lastModifiedBy>
  <cp:revision>83</cp:revision>
  <dcterms:created xsi:type="dcterms:W3CDTF">2010-01-13T21:59:06Z</dcterms:created>
  <dcterms:modified xsi:type="dcterms:W3CDTF">2010-01-14T23:05:04Z</dcterms:modified>
</cp:coreProperties>
</file>