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-creds-idsp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115628" cy="118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new-creds-wiz-k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2109889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new-creds-wiz-k5-p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676400"/>
            <a:ext cx="2133600" cy="1772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new-creds-progr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2590800"/>
            <a:ext cx="2133600" cy="119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514600" y="381000"/>
            <a:ext cx="1331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Specify an identity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1066800"/>
            <a:ext cx="78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1905000"/>
            <a:ext cx="1150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 password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2743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 rot="2477660">
            <a:off x="672275" y="1434274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477660">
            <a:off x="1358076" y="2043875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477660">
            <a:off x="2196276" y="2805876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-creds-k5-p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2133600" cy="119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new-creds-progr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90800"/>
            <a:ext cx="2133600" cy="119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86200" y="1905000"/>
            <a:ext cx="1150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 password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2743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3" name="Right Arrow 12"/>
          <p:cNvSpPr/>
          <p:nvPr/>
        </p:nvSpPr>
        <p:spPr>
          <a:xfrm rot="2477660">
            <a:off x="2196276" y="2805876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07732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0" y="3048000"/>
            <a:ext cx="266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Identity 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341132"/>
            <a:ext cx="8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Version 2.0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Secure Endpoints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Asanka Herath</dc:creator>
  <cp:lastModifiedBy>Asanka Herath</cp:lastModifiedBy>
  <cp:revision>4</cp:revision>
  <dcterms:created xsi:type="dcterms:W3CDTF">2010-01-13T21:59:06Z</dcterms:created>
  <dcterms:modified xsi:type="dcterms:W3CDTF">2010-01-14T02:09:29Z</dcterms:modified>
</cp:coreProperties>
</file>