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2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320A-C0AB-45D7-BE2A-C31B58EDCEC0}" type="datetimeFigureOut">
              <a:rPr lang="en-US" smtClean="0"/>
              <a:pPr/>
              <a:t>1/23/2010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1C74-8526-4341-9E02-DAEEB3240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-creds-idsp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115628" cy="118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new-creds-wiz-k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109889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new-creds-wiz-k5-p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676400"/>
            <a:ext cx="2133600" cy="177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14600" y="381000"/>
            <a:ext cx="133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Specify an identity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066800"/>
            <a:ext cx="78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2477660">
            <a:off x="672275" y="1434274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477660">
            <a:off x="1358076" y="2043875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-creds-k5-p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2133600" cy="119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5600" y="2807732"/>
            <a:ext cx="3430359" cy="914400"/>
            <a:chOff x="2895600" y="2807732"/>
            <a:chExt cx="3430359" cy="914400"/>
          </a:xfrm>
        </p:grpSpPr>
        <p:pic>
          <p:nvPicPr>
            <p:cNvPr id="2" name="Picture 1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2807732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657600" y="3048000"/>
              <a:ext cx="266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 Identity Manager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0200" y="3341132"/>
              <a:ext cx="879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Version 2.0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514600" y="2514600"/>
            <a:ext cx="4191000" cy="2133599"/>
            <a:chOff x="990600" y="2438400"/>
            <a:chExt cx="4867650" cy="2639199"/>
          </a:xfrm>
        </p:grpSpPr>
        <p:pic>
          <p:nvPicPr>
            <p:cNvPr id="1026" name="Picture 2" descr="C:\Documents and Settings\asanka\Local Settings\Temporary Internet Files\Content.IE5\FU9RPTEQ\MCj0238179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200400"/>
              <a:ext cx="533400" cy="241481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2133600" y="26670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33600" y="33528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33600" y="33528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C:\Documents and Settings\asanka\Local Settings\Temporary Internet Files\Content.IE5\FU9RPTEQ\MCj02381790000[1].wmf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48000" y="2501719"/>
              <a:ext cx="533400" cy="241481"/>
            </a:xfrm>
            <a:prstGeom prst="rect">
              <a:avLst/>
            </a:prstGeom>
            <a:noFill/>
          </p:spPr>
        </p:pic>
        <p:pic>
          <p:nvPicPr>
            <p:cNvPr id="12" name="Picture 2" descr="C:\Documents and Settings\asanka\Local Settings\Temporary Internet Files\Content.IE5\FU9RPTEQ\MCj02381790000[1].wmf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48000" y="3276600"/>
              <a:ext cx="533400" cy="241481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asanka\Local Settings\Temporary Internet Files\Content.IE5\FU9RPTEQ\MCj02381790000[1].wmf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48000" y="4038600"/>
              <a:ext cx="533400" cy="241481"/>
            </a:xfrm>
            <a:prstGeom prst="rect">
              <a:avLst/>
            </a:prstGeom>
            <a:noFill/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657600" y="2590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657600" y="3352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57600" y="4114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8200" y="2438400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Identity A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3200400"/>
              <a:ext cx="1088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Identity 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8200" y="3962400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Identity C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3429000"/>
              <a:ext cx="136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KeyStore</a:t>
              </a:r>
              <a:endParaRPr lang="en-US" dirty="0"/>
            </a:p>
          </p:txBody>
        </p:sp>
        <p:sp>
          <p:nvSpPr>
            <p:cNvPr id="25" name="Right Brace 24"/>
            <p:cNvSpPr/>
            <p:nvPr/>
          </p:nvSpPr>
          <p:spPr>
            <a:xfrm rot="5400000">
              <a:off x="4991100" y="4000500"/>
              <a:ext cx="381000" cy="1219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4800600"/>
              <a:ext cx="1286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Derived identities</a:t>
              </a:r>
              <a:endParaRPr lang="en-US" sz="1200" dirty="0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3162300" y="4000500"/>
              <a:ext cx="381000" cy="1219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7000" y="4800600"/>
              <a:ext cx="1462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Unlocked passwords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3733800"/>
              <a:ext cx="1260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Master password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Secure Endpoints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Asanka Herath</dc:creator>
  <cp:lastModifiedBy>Asanka Herath</cp:lastModifiedBy>
  <cp:revision>146</cp:revision>
  <dcterms:created xsi:type="dcterms:W3CDTF">2010-01-13T21:59:06Z</dcterms:created>
  <dcterms:modified xsi:type="dcterms:W3CDTF">2010-01-23T17:08:40Z</dcterms:modified>
</cp:coreProperties>
</file>