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87D4-15E3-4C75-970C-92CB6007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F6433-FAB7-43D4-8D20-C13AA917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958C-C623-4FFA-B283-A8CDB5DE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5071-1F4E-42FA-8B6B-F57AEE13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2C3B-EB2E-4328-B06B-21FF89F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FE9-5EB5-4ACA-AB18-327F96B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237DE-11AF-43E6-B4CC-EB94DA1FB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C348-3178-4174-B3B8-64FB537A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E734-0D8C-4C8B-A6BA-4CF7613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AC17-753D-4D80-846E-9D3AF08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BB221-3DC4-47D9-9A42-FC38AB5D8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C0B02-0394-4CEA-A763-68828BD4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D07E-6F92-4CC9-BDAD-145BA19E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DED2-17F1-47E8-B10C-42272A86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269E-F7F5-486D-A09F-0E72D739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C828-3FCE-45EB-8D15-D9179BA7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242F-DB3E-4E8C-96EB-15D52C15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9874-599D-45BF-9025-8D990AE7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1846-54DC-440F-A84D-31F625F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F48C-C445-4734-8A60-8E4EFDF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A4C-502D-4849-A831-7FDAE8AE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E8716-50B7-4C65-A0BD-376421D3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0219-5860-4F05-8870-32DF9BE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2BEF-FA85-4D71-B6A5-2D789E34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3DE8-5FB8-4E2B-9DB6-256BDD5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6F37-0F24-45B2-8821-4D73F76A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1716-FD08-4AE3-AFD9-F21AC370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A7F94-5BC1-4252-BB6C-0819BE2E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2D3E-72BD-4A3E-9C24-D42E295C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E8A1-BF7D-485E-8EBE-6C8BAB2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78EF-E46C-41F6-9595-9099DA97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F10F-1341-4C37-ADD7-B5E64F8D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D43D-394C-4A8B-8326-FEAF892C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F43A-4634-4723-8373-CB7DDF3D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86386-7412-4931-AEF4-E8A430DD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8D77A-AC03-4D54-AB4F-3A41E3DE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71D39-5204-45F3-AF3D-C3C2616F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1539D-7F39-4C9E-B106-46AE9C1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E366E-35E1-4776-9485-644735CB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A77-A03C-45ED-862C-95936FB6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3F698-5306-457F-AD09-886DAAAF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1D573-0B30-4A1D-A0E9-4A7EF1E3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16A5-E62F-4FD5-93D4-278DD27A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39224-4BE9-46A6-9504-5AB478C1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FDF14-16A5-4E9F-A22C-4F5E494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7977-8F71-47B1-86A5-88364B9E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E3F6-71C5-4C6D-8875-4EDD6E3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999E-EE01-46B9-AB59-413A73BD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ADC34-5C0C-428A-951C-1F60A703B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211E-C279-4E5B-9EB5-5A31B9D5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CECA5-24E0-4F73-9B7C-ED5B5A71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39D3-480F-44F8-BEA8-7869B88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36E7-C7F3-43EC-AFAA-322A768A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C4A8-5A3D-4999-BFE6-62A619372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62F4-1079-4480-9601-0EED40D3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1613-A14B-4437-909A-7CDAC8B7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4921-6599-4581-9E8C-43DC5873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4BCA-707F-4159-8529-86B58087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3C397-9F3F-4FF4-9E16-3C0290E9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4A250-CFFC-45F7-9698-82ABE943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68D2-0075-4F68-901C-EF6A5A11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2BF9-BECF-4E4D-97A7-7718B29521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F9F8-73C7-414C-B710-E828D36D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C236-7F62-4AAB-A461-4DE1D5F7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A229-0C11-469C-A594-80333AE5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A7BC-19EA-4B6C-AD4C-133C4205F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Ticket Price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5F628-7C44-4196-9D41-3A3755700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Wolfgramm</a:t>
            </a:r>
          </a:p>
        </p:txBody>
      </p:sp>
    </p:spTree>
    <p:extLst>
      <p:ext uri="{BB962C8B-B14F-4D97-AF65-F5344CB8AC3E}">
        <p14:creationId xmlns:p14="http://schemas.microsoft.com/office/powerpoint/2010/main" val="32673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F73E-644D-41FD-97D2-12F608D3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 ticket price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4423-B3DB-4DF8-AA72-F0A9E10D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have been raised about the accuracy of the ticket price.</a:t>
            </a:r>
          </a:p>
          <a:p>
            <a:endParaRPr lang="en-US" dirty="0"/>
          </a:p>
          <a:p>
            <a:r>
              <a:rPr lang="en-US" dirty="0"/>
              <a:t>Installing a new run has led to the desire to see if prices can be raised.</a:t>
            </a:r>
          </a:p>
          <a:p>
            <a:endParaRPr lang="en-US" dirty="0"/>
          </a:p>
          <a:p>
            <a:r>
              <a:rPr lang="en-US" dirty="0"/>
              <a:t>Until now, no research has been done on the price of competitors.</a:t>
            </a:r>
          </a:p>
          <a:p>
            <a:endParaRPr lang="en-US" dirty="0"/>
          </a:p>
          <a:p>
            <a:r>
              <a:rPr lang="en-US" dirty="0"/>
              <a:t>So, we analyzed the nationwide data to determine what the fair price for admission to Big Mountain Resort should be.</a:t>
            </a:r>
          </a:p>
        </p:txBody>
      </p:sp>
    </p:spTree>
    <p:extLst>
      <p:ext uri="{BB962C8B-B14F-4D97-AF65-F5344CB8AC3E}">
        <p14:creationId xmlns:p14="http://schemas.microsoft.com/office/powerpoint/2010/main" val="5922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125A-5DAD-4448-B10F-34F5A1E3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7B38-C944-485F-970E-EE4A0735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Based on our analysis, we recommend increasing the price for the weekend ticket from $81.00 to around $95.85.</a:t>
            </a:r>
          </a:p>
          <a:p>
            <a:r>
              <a:rPr lang="en-US" dirty="0"/>
              <a:t>The error on this estimate is around $10.00, which still shows that there is a good margin for increase.</a:t>
            </a:r>
          </a:p>
          <a:p>
            <a:r>
              <a:rPr lang="en-US" dirty="0"/>
              <a:t>We also found that closing the least used run makes no difference in (predicted) idea ticket price.</a:t>
            </a:r>
          </a:p>
          <a:p>
            <a:r>
              <a:rPr lang="en-US" dirty="0"/>
              <a:t>Finally, adding a run, increasing the vertical drop by 150 feet, and installing an additional chair lift would increase ticket price by another $1.99.</a:t>
            </a:r>
          </a:p>
        </p:txBody>
      </p:sp>
    </p:spTree>
    <p:extLst>
      <p:ext uri="{BB962C8B-B14F-4D97-AF65-F5344CB8AC3E}">
        <p14:creationId xmlns:p14="http://schemas.microsoft.com/office/powerpoint/2010/main" val="19571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552C-AEA6-43A4-BB33-007B3A9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B15F-63C8-4799-A8A7-14B8D563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determined that the most accurate model for our data was a “Random Forest”. </a:t>
            </a:r>
          </a:p>
          <a:p>
            <a:r>
              <a:rPr lang="en-US" dirty="0"/>
              <a:t>Our model assumes that the (on average) price of resorts is accurate. </a:t>
            </a:r>
          </a:p>
          <a:p>
            <a:r>
              <a:rPr lang="en-US" dirty="0"/>
              <a:t>The most important variables were found to be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Having a run with a high vertical drop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acres with snow making capabilities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total number of runs available</a:t>
            </a:r>
          </a:p>
          <a:p>
            <a:r>
              <a:rPr lang="en-US" dirty="0"/>
              <a:t>Big Mountain resort fares well to nationwide competitors on all of these fronts.</a:t>
            </a:r>
          </a:p>
        </p:txBody>
      </p:sp>
    </p:spTree>
    <p:extLst>
      <p:ext uri="{BB962C8B-B14F-4D97-AF65-F5344CB8AC3E}">
        <p14:creationId xmlns:p14="http://schemas.microsoft.com/office/powerpoint/2010/main" val="304279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ECBBB-3C3B-49A8-964D-44C3F1FE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Vertical Drop Distribution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1D6B5871-5E59-47E5-A3D4-86EC51C7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1887008"/>
            <a:ext cx="7695238" cy="4228571"/>
          </a:xfrm>
        </p:spPr>
      </p:pic>
    </p:spTree>
    <p:extLst>
      <p:ext uri="{BB962C8B-B14F-4D97-AF65-F5344CB8AC3E}">
        <p14:creationId xmlns:p14="http://schemas.microsoft.com/office/powerpoint/2010/main" val="3526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ECBBB-3C3B-49A8-964D-44C3F1FE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Snow Making Area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2A73F4D-52D7-40C4-AFC2-1929BA95D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1887008"/>
            <a:ext cx="7695238" cy="4228571"/>
          </a:xfrm>
        </p:spPr>
      </p:pic>
    </p:spTree>
    <p:extLst>
      <p:ext uri="{BB962C8B-B14F-4D97-AF65-F5344CB8AC3E}">
        <p14:creationId xmlns:p14="http://schemas.microsoft.com/office/powerpoint/2010/main" val="337097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AC80-D40A-4682-92CB-EB40115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Number of Chairs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E213F7D-86A6-4CCC-8A80-088CA25E1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1887008"/>
            <a:ext cx="7695238" cy="4228571"/>
          </a:xfrm>
        </p:spPr>
      </p:pic>
    </p:spTree>
    <p:extLst>
      <p:ext uri="{BB962C8B-B14F-4D97-AF65-F5344CB8AC3E}">
        <p14:creationId xmlns:p14="http://schemas.microsoft.com/office/powerpoint/2010/main" val="3626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8620-04A5-4322-95E0-58F61982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2674-0734-4C2B-A207-D3B4D9BD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confirms that the weekend price for Big Mountain Resort is too low.</a:t>
            </a:r>
          </a:p>
          <a:p>
            <a:endParaRPr lang="en-US" dirty="0"/>
          </a:p>
          <a:p>
            <a:r>
              <a:rPr lang="en-US" dirty="0"/>
              <a:t>Big Mountain Resort has strengths in the most important features.</a:t>
            </a:r>
          </a:p>
          <a:p>
            <a:endParaRPr lang="en-US" dirty="0"/>
          </a:p>
          <a:p>
            <a:r>
              <a:rPr lang="en-US" dirty="0"/>
              <a:t>We recommend increasing the price by around 12 </a:t>
            </a:r>
            <a:r>
              <a:rPr lang="en-US"/>
              <a:t>dollars.</a:t>
            </a:r>
          </a:p>
          <a:p>
            <a:endParaRPr lang="en-US" dirty="0"/>
          </a:p>
          <a:p>
            <a:r>
              <a:rPr lang="en-US" dirty="0"/>
              <a:t>Closing the least used chair will not drive ticket price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 Ticket Price Recommendations</vt:lpstr>
      <vt:lpstr>Is the ticket price correct?</vt:lpstr>
      <vt:lpstr>Recommendations and Key Findings</vt:lpstr>
      <vt:lpstr>Modeling results and analysis</vt:lpstr>
      <vt:lpstr>Vertical Drop Distribution</vt:lpstr>
      <vt:lpstr>Snow Making Area Distribution</vt:lpstr>
      <vt:lpstr>Total Number of Chairs Distribution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Price Recommendations</dc:title>
  <dc:creator>Jack Wolfgramm</dc:creator>
  <cp:lastModifiedBy>Jack Wolfgramm</cp:lastModifiedBy>
  <cp:revision>1</cp:revision>
  <dcterms:created xsi:type="dcterms:W3CDTF">2022-03-29T20:20:23Z</dcterms:created>
  <dcterms:modified xsi:type="dcterms:W3CDTF">2022-03-30T01:20:01Z</dcterms:modified>
</cp:coreProperties>
</file>