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9" r:id="rId3"/>
    <p:sldId id="259" r:id="rId4"/>
    <p:sldId id="287" r:id="rId5"/>
    <p:sldId id="270" r:id="rId6"/>
    <p:sldId id="271" r:id="rId7"/>
    <p:sldId id="272" r:id="rId8"/>
    <p:sldId id="276" r:id="rId9"/>
    <p:sldId id="291" r:id="rId10"/>
    <p:sldId id="277" r:id="rId11"/>
    <p:sldId id="279" r:id="rId12"/>
    <p:sldId id="278" r:id="rId13"/>
    <p:sldId id="288" r:id="rId14"/>
    <p:sldId id="281" r:id="rId15"/>
    <p:sldId id="283" r:id="rId16"/>
    <p:sldId id="284" r:id="rId17"/>
    <p:sldId id="285" r:id="rId18"/>
    <p:sldId id="286" r:id="rId19"/>
    <p:sldId id="289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BFC300"/>
    <a:srgbClr val="EAED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17" autoAdjust="0"/>
    <p:restoredTop sz="95377" autoAdjust="0"/>
  </p:normalViewPr>
  <p:slideViewPr>
    <p:cSldViewPr>
      <p:cViewPr varScale="1">
        <p:scale>
          <a:sx n="87" d="100"/>
          <a:sy n="87" d="100"/>
        </p:scale>
        <p:origin x="979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48BAB-A4FF-4EEC-920E-9977D8E971AC}" type="datetimeFigureOut">
              <a:rPr lang="zh-TW" altLang="en-US" smtClean="0"/>
              <a:t>2018/7/17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9B44B-F587-432C-B859-464D2D9F1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3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1pPr>
            <a:lvl2pPr marL="741909" indent="-285350"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2pPr>
            <a:lvl3pPr marL="1141399" indent="-228280"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3pPr>
            <a:lvl4pPr marL="1597958" indent="-228280"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4pPr>
            <a:lvl5pPr marL="2054517" indent="-228280"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5pPr>
            <a:lvl6pPr marL="2511076" indent="-22828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6pPr>
            <a:lvl7pPr marL="2967637" indent="-22828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7pPr>
            <a:lvl8pPr marL="3424195" indent="-22828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8pPr>
            <a:lvl9pPr marL="3880754" indent="-22828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FF"/>
                </a:solidFill>
                <a:latin typeface="標楷體" pitchFamily="65" charset="-120"/>
                <a:ea typeface="新細明體" pitchFamily="18" charset="-120"/>
              </a:defRPr>
            </a:lvl9pPr>
          </a:lstStyle>
          <a:p>
            <a:fld id="{04DB8535-4027-4612-8CA7-A60AC43F0042}" type="slidenum">
              <a:rPr lang="en-US" altLang="zh-TW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TW" sz="1200" b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7713"/>
            <a:ext cx="4962525" cy="3722687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8138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200mm</a:t>
            </a:r>
          </a:p>
          <a:p>
            <a:r>
              <a:rPr lang="en-US" altLang="zh-TW" dirty="0"/>
              <a:t>350mm</a:t>
            </a:r>
          </a:p>
          <a:p>
            <a:r>
              <a:rPr lang="en-US" altLang="zh-TW" dirty="0"/>
              <a:t>500mm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B44B-F587-432C-B859-464D2D9F123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37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200mm</a:t>
            </a:r>
          </a:p>
          <a:p>
            <a:r>
              <a:rPr lang="en-US" altLang="zh-TW" dirty="0"/>
              <a:t>350mm</a:t>
            </a:r>
          </a:p>
          <a:p>
            <a:r>
              <a:rPr lang="en-US" altLang="zh-TW" dirty="0"/>
              <a:t>500mm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B44B-F587-432C-B859-464D2D9F123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628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B44B-F587-432C-B859-464D2D9F123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114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B44B-F587-432C-B859-464D2D9F123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43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B44B-F587-432C-B859-464D2D9F123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796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B44B-F587-432C-B859-464D2D9F123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11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wra">
            <a:extLst>
              <a:ext uri="{FF2B5EF4-FFF2-40B4-BE49-F238E27FC236}">
                <a16:creationId xmlns:a16="http://schemas.microsoft.com/office/drawing/2014/main" id="{F155A2ED-F6D3-FE4C-B5DD-09FFF55AB7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直線單箭頭接點 3">
            <a:extLst>
              <a:ext uri="{FF2B5EF4-FFF2-40B4-BE49-F238E27FC236}">
                <a16:creationId xmlns:a16="http://schemas.microsoft.com/office/drawing/2014/main" id="{67E954DD-0152-0D41-B927-8448585A47C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43200" y="5457438"/>
            <a:ext cx="1228854" cy="727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8">
            <a:extLst>
              <a:ext uri="{FF2B5EF4-FFF2-40B4-BE49-F238E27FC236}">
                <a16:creationId xmlns:a16="http://schemas.microsoft.com/office/drawing/2014/main" id="{F5565D39-DAA8-E444-B03D-AD337E0C51BB}"/>
              </a:ext>
            </a:extLst>
          </p:cNvPr>
          <p:cNvCxnSpPr>
            <a:cxnSpLocks/>
          </p:cNvCxnSpPr>
          <p:nvPr userDrawn="1"/>
        </p:nvCxnSpPr>
        <p:spPr>
          <a:xfrm>
            <a:off x="381000" y="5458165"/>
            <a:ext cx="2362200" cy="0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5886809-BBF5-174F-965C-84EFA0ACC2CB}"/>
              </a:ext>
            </a:extLst>
          </p:cNvPr>
          <p:cNvCxnSpPr>
            <a:cxnSpLocks/>
          </p:cNvCxnSpPr>
          <p:nvPr userDrawn="1"/>
        </p:nvCxnSpPr>
        <p:spPr>
          <a:xfrm>
            <a:off x="381000" y="5214879"/>
            <a:ext cx="0" cy="3658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BE2C2F6-9292-EA41-8FF7-A4381BF7FB96}"/>
              </a:ext>
            </a:extLst>
          </p:cNvPr>
          <p:cNvCxnSpPr>
            <a:cxnSpLocks/>
          </p:cNvCxnSpPr>
          <p:nvPr userDrawn="1"/>
        </p:nvCxnSpPr>
        <p:spPr>
          <a:xfrm>
            <a:off x="3991363" y="5212228"/>
            <a:ext cx="0" cy="3658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E5603A-63B4-CC48-B5DD-5FD17BC9393F}"/>
              </a:ext>
            </a:extLst>
          </p:cNvPr>
          <p:cNvSpPr txBox="1"/>
          <p:nvPr userDrawn="1"/>
        </p:nvSpPr>
        <p:spPr>
          <a:xfrm>
            <a:off x="1047673" y="4995331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過去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18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小時觀測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7084FA-10E2-E640-94B0-1EBD1D933CA1}"/>
              </a:ext>
            </a:extLst>
          </p:cNvPr>
          <p:cNvSpPr txBox="1"/>
          <p:nvPr userDrawn="1"/>
        </p:nvSpPr>
        <p:spPr>
          <a:xfrm>
            <a:off x="2847820" y="4995332"/>
            <a:ext cx="1180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未來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6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小時預報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C7D4FE6-CDD6-F54C-91F8-D3138F1A2BAA}"/>
              </a:ext>
            </a:extLst>
          </p:cNvPr>
          <p:cNvSpPr txBox="1"/>
          <p:nvPr userDrawn="1"/>
        </p:nvSpPr>
        <p:spPr>
          <a:xfrm>
            <a:off x="2717340" y="474886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T</a:t>
            </a:r>
            <a:r>
              <a:rPr lang="en-US" altLang="zh-TW" sz="1400" baseline="-25000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0</a:t>
            </a:r>
            <a:endParaRPr lang="zh-TW" altLang="en-US" sz="1400" baseline="-25000" dirty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7CCDBEF-1F53-184D-A8C3-7B71828AE641}"/>
              </a:ext>
            </a:extLst>
          </p:cNvPr>
          <p:cNvCxnSpPr>
            <a:cxnSpLocks/>
          </p:cNvCxnSpPr>
          <p:nvPr userDrawn="1"/>
        </p:nvCxnSpPr>
        <p:spPr>
          <a:xfrm>
            <a:off x="2743200" y="5214879"/>
            <a:ext cx="0" cy="3658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3F69F5A-2B83-0A47-A955-1FC19495BD06}"/>
              </a:ext>
            </a:extLst>
          </p:cNvPr>
          <p:cNvSpPr/>
          <p:nvPr userDrawn="1"/>
        </p:nvSpPr>
        <p:spPr>
          <a:xfrm>
            <a:off x="381000" y="5601291"/>
            <a:ext cx="3610363" cy="65369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5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654" y="2057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標楷體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標楷體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標楷體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標楷體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  <a:cs typeface="標楷體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>
              <a:defRPr/>
            </a:pPr>
            <a:r>
              <a:rPr lang="zh-TW" altLang="en-US" sz="4800" dirty="0" smtClean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防汛熱點預判</a:t>
            </a:r>
            <a:endParaRPr lang="en-US" altLang="zh-TW" sz="4800" kern="0" dirty="0">
              <a:solidFill>
                <a:srgbClr val="FFFF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27738" y="3898563"/>
            <a:ext cx="4917831" cy="463550"/>
          </a:xfrm>
          <a:prstGeom prst="rect">
            <a:avLst/>
          </a:prstGeom>
          <a:noFill/>
          <a:ln>
            <a:noFill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  <a:extLst/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altLang="zh-TW" sz="2400" b="1" dirty="0" smtClean="0">
                <a:solidFill>
                  <a:srgbClr val="FFFF00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${Time}</a:t>
            </a:r>
            <a:endParaRPr lang="zh-TW" altLang="en-US" sz="2400" b="1" dirty="0">
              <a:solidFill>
                <a:srgbClr val="FFFF00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1850349" y="4818132"/>
            <a:ext cx="5472608" cy="10156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436688" indent="-1436688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1616075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795463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97485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154238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611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30686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5258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9830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0" hangingPunct="0"/>
            <a:r>
              <a:rPr kumimoji="0" lang="zh-TW" altLang="en-US" sz="30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水利</a:t>
            </a:r>
            <a:r>
              <a:rPr kumimoji="0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規劃試驗</a:t>
            </a:r>
            <a:r>
              <a:rPr kumimoji="0" lang="zh-TW" altLang="en-US" sz="30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</a:t>
            </a:r>
            <a:endParaRPr kumimoji="0" lang="en-US" altLang="zh-TW" sz="30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 eaLnBrk="0" hangingPunct="0"/>
            <a:endParaRPr kumimoji="0" lang="zh-TW" altLang="en-US" sz="3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08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苗栗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724400" y="103635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24400" y="1164858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839200" y="1145193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839200" y="119979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420801" y="102471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724400" y="1206318"/>
            <a:ext cx="4114800" cy="133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6264815" y="1194532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合計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${hour24}mm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724400" y="169071"/>
            <a:ext cx="26964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5234654" y="-49353"/>
            <a:ext cx="1858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小時觀測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${hour18}mm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420801" y="167366"/>
            <a:ext cx="1418399" cy="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7413181" y="-52397"/>
            <a:ext cx="1691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小時預報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${hour6}mm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2388" y="39462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4417" y="12537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35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臺中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724400" y="103635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24400" y="1164858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839200" y="1145193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839200" y="119979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420801" y="102471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724400" y="1206318"/>
            <a:ext cx="4114800" cy="133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6264815" y="1194532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合計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${hour24}mm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724400" y="169071"/>
            <a:ext cx="26964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5234654" y="-49353"/>
            <a:ext cx="1858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小時觀測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${hour18}mm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420801" y="167366"/>
            <a:ext cx="1418399" cy="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7413181" y="-52397"/>
            <a:ext cx="1691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小時預報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${hour6}mm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2388" y="39462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4417" y="12537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70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南</a:t>
            </a:r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投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724400" y="103635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24400" y="1164858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839200" y="1145193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839200" y="119979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420801" y="102471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724400" y="1206318"/>
            <a:ext cx="4114800" cy="133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6264815" y="1194532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合計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${hour24}mm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724400" y="169071"/>
            <a:ext cx="26964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5234654" y="-49353"/>
            <a:ext cx="1858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小時觀測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${hour18}mm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420801" y="167366"/>
            <a:ext cx="1418399" cy="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7413181" y="-52397"/>
            <a:ext cx="1691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小時預報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${hour6}mm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2388" y="39462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4417" y="12537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26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彰</a:t>
            </a:r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化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724400" y="103635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24400" y="1164858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839200" y="1145193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839200" y="119979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420801" y="102471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724400" y="1206318"/>
            <a:ext cx="4114800" cy="133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6264815" y="1194532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合計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${hour24}mm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724400" y="169071"/>
            <a:ext cx="26964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5234654" y="-49353"/>
            <a:ext cx="1858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小時觀測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${hour18}mm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420801" y="167366"/>
            <a:ext cx="1418399" cy="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7413181" y="-52397"/>
            <a:ext cx="1691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小時預報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${hour6}mm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2388" y="39462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4417" y="12537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39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雲</a:t>
            </a:r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林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724400" y="103635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24400" y="1164858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839200" y="1145193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839200" y="119979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420801" y="102471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724400" y="1206318"/>
            <a:ext cx="4114800" cy="133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6264815" y="1194532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合計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${hour24}mm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724400" y="169071"/>
            <a:ext cx="26964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5234654" y="-49353"/>
            <a:ext cx="1858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小時觀測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${hour18}mm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420801" y="167366"/>
            <a:ext cx="1418399" cy="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7413181" y="-52397"/>
            <a:ext cx="1691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小時預報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${hour6}mm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2388" y="39462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4417" y="12537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02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嘉</a:t>
            </a:r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義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724400" y="103635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24400" y="1164858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839200" y="1145193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839200" y="119979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420801" y="102471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724400" y="1206318"/>
            <a:ext cx="4114800" cy="133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6264815" y="1194532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合計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${hour24}mm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724400" y="169071"/>
            <a:ext cx="26964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5234654" y="-49353"/>
            <a:ext cx="1858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小時觀測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${hour18}mm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420801" y="167366"/>
            <a:ext cx="1418399" cy="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7413181" y="-52397"/>
            <a:ext cx="1691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小時預報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${hour6}mm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2388" y="39462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4417" y="12537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20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臺南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724400" y="103635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24400" y="1164858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839200" y="1145193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839200" y="119979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420801" y="102471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724400" y="1206318"/>
            <a:ext cx="4114800" cy="133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6264815" y="1194532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合計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${hour24}mm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724400" y="169071"/>
            <a:ext cx="26964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5234654" y="-49353"/>
            <a:ext cx="1858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小時觀測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${hour18}mm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420801" y="167366"/>
            <a:ext cx="1418399" cy="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7413181" y="-52397"/>
            <a:ext cx="1691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小時預報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${hour6}mm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2388" y="39462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4417" y="12537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高雄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724400" y="103635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24400" y="1164858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839200" y="1145193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839200" y="119979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420801" y="102471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724400" y="1206318"/>
            <a:ext cx="4114800" cy="133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6264815" y="1194532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合計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${hour24}mm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724400" y="169071"/>
            <a:ext cx="26964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5234654" y="-49353"/>
            <a:ext cx="1858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小時觀測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${hour18}mm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420801" y="167366"/>
            <a:ext cx="1418399" cy="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7413181" y="-52397"/>
            <a:ext cx="1691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小時預報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${hour6}mm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2388" y="39462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4417" y="12537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41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屏東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129603" y="6034055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323" y="595040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121208" y="635738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6323" y="6258183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724400" y="103635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24400" y="1164858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839200" y="1145193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839200" y="119979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420801" y="102471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724400" y="1206318"/>
            <a:ext cx="4114800" cy="133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6264815" y="1194532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合計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${hour24}mm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724400" y="169071"/>
            <a:ext cx="26964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5234654" y="-49353"/>
            <a:ext cx="1858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小時觀測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${hour18}mm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420801" y="167366"/>
            <a:ext cx="1418399" cy="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7413181" y="-52397"/>
            <a:ext cx="1691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小時預報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${hour6}mm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2388" y="39462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4417" y="12537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98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花蓮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724400" y="103635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24400" y="1164858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839200" y="1145193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839200" y="119979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420801" y="102471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724400" y="1206318"/>
            <a:ext cx="4114800" cy="133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6264815" y="1194532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合計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${hour24}mm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724400" y="169071"/>
            <a:ext cx="26964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5234654" y="-49353"/>
            <a:ext cx="1858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小時觀測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${hour18}mm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420801" y="167366"/>
            <a:ext cx="1418399" cy="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7413181" y="-52397"/>
            <a:ext cx="1691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小時預報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${hour6}mm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2388" y="39462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4417" y="12537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54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17EEEF95-4697-3948-B06D-FB3306C50C37}"/>
              </a:ext>
            </a:extLst>
          </p:cNvPr>
          <p:cNvSpPr/>
          <p:nvPr/>
        </p:nvSpPr>
        <p:spPr>
          <a:xfrm>
            <a:off x="1505295" y="304800"/>
            <a:ext cx="61334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全台</a:t>
            </a:r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未來</a:t>
            </a:r>
            <a:r>
              <a:rPr lang="en-US" altLang="zh-TW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CN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小時降雨量推估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6308376"/>
            <a:ext cx="4038600" cy="34073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預判時間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:${Time}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705600" y="630837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2</a:t>
            </a:fld>
            <a:endParaRPr 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0" y="5989194"/>
            <a:ext cx="4038600" cy="34073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資料來源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: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中央氣象局</a:t>
            </a:r>
            <a:endParaRPr lang="zh-TW" altLang="en-US" sz="1600" dirty="0"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CA3256-3DE7-BC47-B498-C932525AB40B}"/>
              </a:ext>
            </a:extLst>
          </p:cNvPr>
          <p:cNvSpPr txBox="1"/>
          <p:nvPr/>
        </p:nvSpPr>
        <p:spPr>
          <a:xfrm>
            <a:off x="7181504" y="948893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單位：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mm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52400" y="445205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圖例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A8EC958-C760-F542-A86C-0E7967BFE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11915"/>
            <a:ext cx="847165" cy="9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臺東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724400" y="103635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24400" y="1164858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839200" y="1145193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839200" y="119979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420801" y="102471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724400" y="1206318"/>
            <a:ext cx="4114800" cy="133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6264815" y="1194532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合計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${hour24}mm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724400" y="169071"/>
            <a:ext cx="26964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5234654" y="-49353"/>
            <a:ext cx="1858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小時觀測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${hour18}mm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420801" y="167366"/>
            <a:ext cx="1418399" cy="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7413181" y="-52397"/>
            <a:ext cx="1691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小時預報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${hour6}mm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2388" y="39462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4417" y="12537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51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17EEEF95-4697-3948-B06D-FB3306C50C37}"/>
              </a:ext>
            </a:extLst>
          </p:cNvPr>
          <p:cNvSpPr/>
          <p:nvPr/>
        </p:nvSpPr>
        <p:spPr>
          <a:xfrm>
            <a:off x="1018352" y="323274"/>
            <a:ext cx="7160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32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全台未來</a:t>
            </a:r>
            <a:r>
              <a:rPr lang="en-US" altLang="zh-TW" sz="32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32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小時可能致災防汛熱點統計</a:t>
            </a:r>
            <a:endParaRPr lang="en-US" altLang="zh-CN" sz="32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6308376"/>
            <a:ext cx="4038600" cy="34073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預判時間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:${Time}</a:t>
            </a:r>
          </a:p>
        </p:txBody>
      </p:sp>
      <p:sp>
        <p:nvSpPr>
          <p:cNvPr id="10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705600" y="630837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3</a:t>
            </a:fld>
            <a:endParaRPr 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60690" y="5797780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7410" y="571413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52295" y="612111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7410" y="6021908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86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臺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北</a:t>
            </a:r>
            <a:r>
              <a:rPr lang="zh-CN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2388" y="39462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4417" y="12537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4724400" y="103635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724400" y="1164858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8839200" y="1145193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839200" y="119979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7420801" y="102471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724400" y="1206318"/>
            <a:ext cx="4114800" cy="133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6264815" y="1194532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合計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${hour24}mm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4724400" y="169071"/>
            <a:ext cx="26964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5234654" y="-49353"/>
            <a:ext cx="1858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小時觀測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${hour18}mm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7420801" y="167366"/>
            <a:ext cx="1418399" cy="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7413181" y="-52397"/>
            <a:ext cx="1691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小時預報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${hour6}mm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21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CN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新北地區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705600" y="630837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5</a:t>
            </a:fld>
            <a:endParaRPr 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4724400" y="103635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724400" y="1164858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839200" y="1145193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8839200" y="119979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7420801" y="102471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724400" y="1206318"/>
            <a:ext cx="4114800" cy="133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6264815" y="1194532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合計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${hour24}mm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4724400" y="169071"/>
            <a:ext cx="26964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5234654" y="-49353"/>
            <a:ext cx="1858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小時觀測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${hour18}mm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7420801" y="167366"/>
            <a:ext cx="1418399" cy="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7413181" y="-52397"/>
            <a:ext cx="1691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小時預報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${hour6}mm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2388" y="39462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4417" y="12537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77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</a:t>
            </a:r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隆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724400" y="103635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24400" y="1164858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839200" y="1145193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839200" y="119979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420801" y="102471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724400" y="1206318"/>
            <a:ext cx="4114800" cy="133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6264815" y="1194532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合計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${hour24}mm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724400" y="169071"/>
            <a:ext cx="26964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5234654" y="-49353"/>
            <a:ext cx="1858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小時觀測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${hour18}mm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420801" y="167366"/>
            <a:ext cx="1418399" cy="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7413181" y="-52397"/>
            <a:ext cx="1691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小時預報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${hour6}mm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2388" y="39462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4417" y="12537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6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桃園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724400" y="103635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24400" y="1164858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839200" y="1145193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839200" y="119979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420801" y="102471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724400" y="1206318"/>
            <a:ext cx="4114800" cy="133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6264815" y="1194532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合計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${hour24}mm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724400" y="169071"/>
            <a:ext cx="26964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5234654" y="-49353"/>
            <a:ext cx="1858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小時觀測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${hour18}mm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420801" y="167366"/>
            <a:ext cx="1418399" cy="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7413181" y="-52397"/>
            <a:ext cx="1691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小時預報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${hour6}mm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2388" y="39462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4417" y="12537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88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</a:t>
            </a:r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竹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724400" y="103635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24400" y="1164858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839200" y="1145193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839200" y="119979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420801" y="102471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724400" y="1206318"/>
            <a:ext cx="4114800" cy="133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6264815" y="1194532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合計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${hour24}mm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724400" y="169071"/>
            <a:ext cx="26964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5234654" y="-49353"/>
            <a:ext cx="1858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小時觀測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${hour18}mm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420801" y="167366"/>
            <a:ext cx="1418399" cy="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7413181" y="-52397"/>
            <a:ext cx="1691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小時預報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${hour6}mm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2388" y="39462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4417" y="12537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401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31E325-2E80-A34E-9DFD-040794F7AE77}"/>
              </a:ext>
            </a:extLst>
          </p:cNvPr>
          <p:cNvSpPr/>
          <p:nvPr/>
        </p:nvSpPr>
        <p:spPr>
          <a:xfrm>
            <a:off x="86795" y="552993"/>
            <a:ext cx="3782954" cy="12668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TW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宜</a:t>
            </a:r>
            <a:r>
              <a:rPr lang="zh-TW" altLang="en-US" sz="4000" b="1" dirty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蘭</a:t>
            </a:r>
            <a:r>
              <a:rPr lang="zh-CN" altLang="en-US" sz="4000" b="1" dirty="0" smtClean="0">
                <a:solidFill>
                  <a:srgbClr val="4545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地區</a:t>
            </a:r>
            <a:endParaRPr lang="en-US" altLang="zh-CN" sz="4000" b="1" dirty="0">
              <a:solidFill>
                <a:srgbClr val="4545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254280" y="6024272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1000" y="594062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外水防汛熱點</a:t>
            </a:r>
            <a:endParaRPr lang="zh-TW" altLang="en-US" sz="1400" dirty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245885" y="63476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1000" y="6248400"/>
            <a:ext cx="16209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TW" altLang="en-US" sz="1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724400" y="103635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24400" y="1164858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8839200" y="1145193"/>
            <a:ext cx="0" cy="11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839200" y="119979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420801" y="102471"/>
            <a:ext cx="0" cy="13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724400" y="1206318"/>
            <a:ext cx="4114800" cy="133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6264815" y="1194532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合計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${hour24}mm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724400" y="169071"/>
            <a:ext cx="269640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5234654" y="-49353"/>
            <a:ext cx="18582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18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小時觀測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${hour18}mm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420801" y="167366"/>
            <a:ext cx="1418399" cy="1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7413181" y="-52397"/>
            <a:ext cx="1691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小時預報</a:t>
            </a:r>
            <a:r>
              <a:rPr lang="en-US" altLang="zh-TW" sz="11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${hour6}mm</a:t>
            </a:r>
            <a:endParaRPr lang="zh-TW" altLang="en-US" sz="11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D7FE7C-3CEB-0A4C-845D-1ABD945B6111}"/>
              </a:ext>
            </a:extLst>
          </p:cNvPr>
          <p:cNvSpPr/>
          <p:nvPr/>
        </p:nvSpPr>
        <p:spPr>
          <a:xfrm>
            <a:off x="3392388" y="394620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內水一級防汛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06C887-6AF6-734F-BA81-007EA40BB3E9}"/>
              </a:ext>
            </a:extLst>
          </p:cNvPr>
          <p:cNvSpPr/>
          <p:nvPr/>
        </p:nvSpPr>
        <p:spPr>
          <a:xfrm>
            <a:off x="3424417" y="125379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外水防汛</a:t>
            </a:r>
            <a:r>
              <a:rPr lang="zh-TW" altLang="en-US" sz="12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熱點</a:t>
            </a:r>
            <a:endParaRPr lang="zh-TW" alt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08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642</Words>
  <Application>Microsoft Office PowerPoint</Application>
  <PresentationFormat>如螢幕大小 (4:3)</PresentationFormat>
  <Paragraphs>164</Paragraphs>
  <Slides>20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Arial Unicode MS</vt:lpstr>
      <vt:lpstr>Microsoft JhengHei</vt:lpstr>
      <vt:lpstr>Microsoft JhengHei</vt:lpstr>
      <vt:lpstr>新細明體</vt:lpstr>
      <vt:lpstr>標楷體</vt:lpstr>
      <vt:lpstr>Arial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J.C.Shen</dc:creator>
  <cp:lastModifiedBy>博超 梁</cp:lastModifiedBy>
  <cp:revision>243</cp:revision>
  <dcterms:created xsi:type="dcterms:W3CDTF">2006-08-16T00:00:00Z</dcterms:created>
  <dcterms:modified xsi:type="dcterms:W3CDTF">2018-07-17T04:04:35Z</dcterms:modified>
</cp:coreProperties>
</file>