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70" r:id="rId11"/>
    <p:sldId id="271" r:id="rId12"/>
    <p:sldId id="272" r:id="rId13"/>
    <p:sldId id="262" r:id="rId14"/>
    <p:sldId id="266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890306@gmail.com" initials="g" lastIdx="1" clrIdx="0">
    <p:extLst>
      <p:ext uri="{19B8F6BF-5375-455C-9EA6-DF929625EA0E}">
        <p15:presenceInfo xmlns:p15="http://schemas.microsoft.com/office/powerpoint/2012/main" userId="76c5809ef4fc40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5"/>
    <p:restoredTop sz="90515"/>
  </p:normalViewPr>
  <p:slideViewPr>
    <p:cSldViewPr snapToGrid="0" snapToObjects="1">
      <p:cViewPr>
        <p:scale>
          <a:sx n="129" d="100"/>
          <a:sy n="129" d="100"/>
        </p:scale>
        <p:origin x="45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6F648-6019-4B62-93D9-893B54EC57A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AE3934-EE74-4AF7-8D1D-7D835E41DC37}">
      <dgm:prSet phldrT="[文字]" custT="1"/>
      <dgm:spPr/>
      <dgm:t>
        <a:bodyPr/>
        <a:lstStyle/>
        <a:p>
          <a:r>
            <a:rPr lang="zh-TW" altLang="en-US" sz="1600" dirty="0">
              <a:latin typeface="微軟正黑體" pitchFamily="34" charset="-120"/>
              <a:ea typeface="微軟正黑體" pitchFamily="34" charset="-120"/>
            </a:rPr>
            <a:t>設定遊戲時間</a:t>
          </a:r>
        </a:p>
      </dgm:t>
    </dgm:pt>
    <dgm:pt modelId="{50731D63-E650-4E40-B6F0-BF20B832E0FD}" type="parTrans" cxnId="{A6D4B4E7-BB81-41E7-8BC9-639D4D8BC571}">
      <dgm:prSet/>
      <dgm:spPr/>
      <dgm:t>
        <a:bodyPr/>
        <a:lstStyle/>
        <a:p>
          <a:endParaRPr lang="zh-TW" altLang="en-US"/>
        </a:p>
      </dgm:t>
    </dgm:pt>
    <dgm:pt modelId="{3332A18A-A6CE-4F1B-A34B-8ED6B1DE4294}" type="sibTrans" cxnId="{A6D4B4E7-BB81-41E7-8BC9-639D4D8BC571}">
      <dgm:prSet/>
      <dgm:spPr/>
      <dgm:t>
        <a:bodyPr/>
        <a:lstStyle/>
        <a:p>
          <a:endParaRPr lang="zh-TW" altLang="en-US"/>
        </a:p>
      </dgm:t>
    </dgm:pt>
    <dgm:pt modelId="{7E401F73-087E-4AF3-AD2A-664F32B12975}">
      <dgm:prSet phldrT="[文字]" custT="1"/>
      <dgm:spPr/>
      <dgm:t>
        <a:bodyPr/>
        <a:lstStyle/>
        <a:p>
          <a:r>
            <a:rPr lang="zh-TW" altLang="en-US" sz="1600" dirty="0">
              <a:latin typeface="微軟正黑體" pitchFamily="34" charset="-120"/>
              <a:ea typeface="微軟正黑體" pitchFamily="34" charset="-120"/>
            </a:rPr>
            <a:t>依照錄好的節奏顯示鼓</a:t>
          </a:r>
        </a:p>
      </dgm:t>
    </dgm:pt>
    <dgm:pt modelId="{1E7FCA84-7E4C-4EF3-A46A-A66C8EB22092}" type="parTrans" cxnId="{8ACF0829-B11B-450F-AF4F-1F98D040412C}">
      <dgm:prSet/>
      <dgm:spPr/>
      <dgm:t>
        <a:bodyPr/>
        <a:lstStyle/>
        <a:p>
          <a:endParaRPr lang="zh-TW" altLang="en-US"/>
        </a:p>
      </dgm:t>
    </dgm:pt>
    <dgm:pt modelId="{7BD8F3B3-A242-404E-A3FB-DB337D3D6268}" type="sibTrans" cxnId="{8ACF0829-B11B-450F-AF4F-1F98D040412C}">
      <dgm:prSet/>
      <dgm:spPr/>
      <dgm:t>
        <a:bodyPr/>
        <a:lstStyle/>
        <a:p>
          <a:endParaRPr lang="zh-TW" altLang="en-US"/>
        </a:p>
      </dgm:t>
    </dgm:pt>
    <dgm:pt modelId="{EEAE0196-CCB5-4E0D-868C-F66C16376693}">
      <dgm:prSet custT="1"/>
      <dgm:spPr/>
      <dgm:t>
        <a:bodyPr/>
        <a:lstStyle/>
        <a:p>
          <a:r>
            <a:rPr lang="zh-TW" altLang="en-US" sz="1600" dirty="0">
              <a:latin typeface="微軟正黑體" pitchFamily="34" charset="-120"/>
              <a:ea typeface="微軟正黑體" pitchFamily="34" charset="-120"/>
            </a:rPr>
            <a:t>建立視窗環境</a:t>
          </a:r>
        </a:p>
      </dgm:t>
    </dgm:pt>
    <dgm:pt modelId="{547291A6-0FE5-49E9-ADBF-CF45E1859C48}" type="parTrans" cxnId="{57BD0860-007E-46A3-8769-B2860E05D2DB}">
      <dgm:prSet/>
      <dgm:spPr/>
      <dgm:t>
        <a:bodyPr/>
        <a:lstStyle/>
        <a:p>
          <a:endParaRPr lang="zh-TW" altLang="en-US"/>
        </a:p>
      </dgm:t>
    </dgm:pt>
    <dgm:pt modelId="{70CF91B5-8E24-463D-B0AC-D56E6343A73F}" type="sibTrans" cxnId="{57BD0860-007E-46A3-8769-B2860E05D2DB}">
      <dgm:prSet/>
      <dgm:spPr/>
      <dgm:t>
        <a:bodyPr/>
        <a:lstStyle/>
        <a:p>
          <a:endParaRPr lang="zh-TW" altLang="en-US"/>
        </a:p>
      </dgm:t>
    </dgm:pt>
    <dgm:pt modelId="{640F67A0-A9F0-4656-B734-55A4F3157206}">
      <dgm:prSet custT="1"/>
      <dgm:spPr/>
      <dgm:t>
        <a:bodyPr/>
        <a:lstStyle/>
        <a:p>
          <a:r>
            <a:rPr lang="zh-TW" altLang="en-US" sz="1600" dirty="0">
              <a:latin typeface="微軟正黑體" pitchFamily="34" charset="-120"/>
              <a:ea typeface="微軟正黑體" pitchFamily="34" charset="-120"/>
            </a:rPr>
            <a:t>輸入歌曲名稱</a:t>
          </a:r>
        </a:p>
      </dgm:t>
    </dgm:pt>
    <dgm:pt modelId="{B43924AF-748A-4807-B5E3-1F204178AEA8}" type="parTrans" cxnId="{AD09E863-C19E-4C93-9652-2BD3602C8806}">
      <dgm:prSet/>
      <dgm:spPr/>
      <dgm:t>
        <a:bodyPr/>
        <a:lstStyle/>
        <a:p>
          <a:endParaRPr lang="zh-TW" altLang="en-US"/>
        </a:p>
      </dgm:t>
    </dgm:pt>
    <dgm:pt modelId="{7FC0A796-3384-459F-9ADA-9E90BE45E903}" type="sibTrans" cxnId="{AD09E863-C19E-4C93-9652-2BD3602C8806}">
      <dgm:prSet/>
      <dgm:spPr/>
      <dgm:t>
        <a:bodyPr/>
        <a:lstStyle/>
        <a:p>
          <a:endParaRPr lang="zh-TW" altLang="en-US"/>
        </a:p>
      </dgm:t>
    </dgm:pt>
    <dgm:pt modelId="{87130ECA-869D-40A5-99EF-0A9ABB23725F}">
      <dgm:prSet custT="1"/>
      <dgm:spPr/>
      <dgm:t>
        <a:bodyPr/>
        <a:lstStyle/>
        <a:p>
          <a:r>
            <a:rPr lang="zh-TW" altLang="en-US" sz="1400" b="0" i="0" dirty="0">
              <a:latin typeface="微軟正黑體" pitchFamily="34" charset="-120"/>
              <a:ea typeface="微軟正黑體" pitchFamily="34" charset="-120"/>
            </a:rPr>
            <a:t>判斷是否打出正確的節奏計分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7C846EBA-7BE8-4A07-99B1-9AFC74654D29}" type="parTrans" cxnId="{F9E591AD-0C36-4EEB-A69A-F46B028FF42B}">
      <dgm:prSet/>
      <dgm:spPr/>
      <dgm:t>
        <a:bodyPr/>
        <a:lstStyle/>
        <a:p>
          <a:endParaRPr lang="zh-TW" altLang="en-US"/>
        </a:p>
      </dgm:t>
    </dgm:pt>
    <dgm:pt modelId="{BECB7133-789D-4D72-9550-472E5180C791}" type="sibTrans" cxnId="{F9E591AD-0C36-4EEB-A69A-F46B028FF42B}">
      <dgm:prSet/>
      <dgm:spPr/>
      <dgm:t>
        <a:bodyPr/>
        <a:lstStyle/>
        <a:p>
          <a:endParaRPr lang="zh-TW" altLang="en-US"/>
        </a:p>
      </dgm:t>
    </dgm:pt>
    <dgm:pt modelId="{C26D599B-5B4A-4D0A-928B-B63CE268837F}">
      <dgm:prSet custT="1"/>
      <dgm:spPr/>
      <dgm:t>
        <a:bodyPr/>
        <a:lstStyle/>
        <a:p>
          <a:r>
            <a:rPr lang="zh-TW" altLang="en-US" sz="1400" dirty="0">
              <a:latin typeface="微軟正黑體" pitchFamily="34" charset="-120"/>
              <a:ea typeface="微軟正黑體" pitchFamily="34" charset="-120"/>
            </a:rPr>
            <a:t>遊戲結束</a:t>
          </a:r>
          <a:r>
            <a:rPr lang="en-US" altLang="zh-TW" sz="14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400" dirty="0">
              <a:latin typeface="微軟正黑體" pitchFamily="34" charset="-120"/>
              <a:ea typeface="微軟正黑體" pitchFamily="34" charset="-120"/>
            </a:rPr>
            <a:t>重玩</a:t>
          </a:r>
          <a:endParaRPr lang="zh-TW" altLang="en-US" sz="1400" dirty="0"/>
        </a:p>
      </dgm:t>
    </dgm:pt>
    <dgm:pt modelId="{E2676896-FF89-43EE-8119-7C86D151BC91}" type="parTrans" cxnId="{685BE8A8-A0F7-4E44-AC3A-3BA3A7BD7EBC}">
      <dgm:prSet/>
      <dgm:spPr/>
      <dgm:t>
        <a:bodyPr/>
        <a:lstStyle/>
        <a:p>
          <a:endParaRPr lang="zh-TW" altLang="en-US"/>
        </a:p>
      </dgm:t>
    </dgm:pt>
    <dgm:pt modelId="{D758E25E-6DA3-4504-96EF-FB8B1B317840}" type="sibTrans" cxnId="{685BE8A8-A0F7-4E44-AC3A-3BA3A7BD7EBC}">
      <dgm:prSet/>
      <dgm:spPr/>
      <dgm:t>
        <a:bodyPr/>
        <a:lstStyle/>
        <a:p>
          <a:endParaRPr lang="zh-TW" altLang="en-US"/>
        </a:p>
      </dgm:t>
    </dgm:pt>
    <dgm:pt modelId="{E1C07C54-408C-403F-8088-F78D3B22395E}">
      <dgm:prSet custT="1"/>
      <dgm:spPr/>
      <dgm:t>
        <a:bodyPr/>
        <a:lstStyle/>
        <a:p>
          <a:r>
            <a:rPr lang="zh-TW" altLang="en-US" sz="1400" dirty="0">
              <a:latin typeface="微軟正黑體" pitchFamily="34" charset="-120"/>
              <a:ea typeface="微軟正黑體" pitchFamily="34" charset="-120"/>
            </a:rPr>
            <a:t>計算得分給予評價</a:t>
          </a:r>
        </a:p>
      </dgm:t>
    </dgm:pt>
    <dgm:pt modelId="{BBB48487-BD9C-451B-823B-6A732462A14D}" type="parTrans" cxnId="{000E452C-0147-40FC-85B9-C1F46C24CD33}">
      <dgm:prSet/>
      <dgm:spPr/>
      <dgm:t>
        <a:bodyPr/>
        <a:lstStyle/>
        <a:p>
          <a:endParaRPr lang="zh-TW" altLang="en-US"/>
        </a:p>
      </dgm:t>
    </dgm:pt>
    <dgm:pt modelId="{7B8626D8-8A47-47A4-9FF0-A23CE7899B71}" type="sibTrans" cxnId="{000E452C-0147-40FC-85B9-C1F46C24CD33}">
      <dgm:prSet/>
      <dgm:spPr/>
      <dgm:t>
        <a:bodyPr/>
        <a:lstStyle/>
        <a:p>
          <a:endParaRPr lang="zh-TW" altLang="en-US"/>
        </a:p>
      </dgm:t>
    </dgm:pt>
    <dgm:pt modelId="{B8773D0B-5DC7-C445-9AE3-BC218285C03E}">
      <dgm:prSet custT="1"/>
      <dgm:spPr/>
      <dgm:t>
        <a:bodyPr/>
        <a:lstStyle/>
        <a:p>
          <a:r>
            <a:rPr lang="zh-TW" altLang="en-US" sz="1600" dirty="0">
              <a:latin typeface="微軟正黑體" pitchFamily="34" charset="-120"/>
              <a:ea typeface="微軟正黑體" pitchFamily="34" charset="-120"/>
            </a:rPr>
            <a:t>設定背景音樂</a:t>
          </a:r>
        </a:p>
      </dgm:t>
    </dgm:pt>
    <dgm:pt modelId="{1240AC59-9907-944E-86B3-3249F382F69B}" type="parTrans" cxnId="{654F8B5D-5D38-6449-92B8-259AA3CDD852}">
      <dgm:prSet/>
      <dgm:spPr/>
      <dgm:t>
        <a:bodyPr/>
        <a:lstStyle/>
        <a:p>
          <a:endParaRPr lang="zh-TW" altLang="en-US"/>
        </a:p>
      </dgm:t>
    </dgm:pt>
    <dgm:pt modelId="{535D61A3-8D44-344A-8411-C5F7551BADB9}" type="sibTrans" cxnId="{654F8B5D-5D38-6449-92B8-259AA3CDD852}">
      <dgm:prSet/>
      <dgm:spPr/>
      <dgm:t>
        <a:bodyPr/>
        <a:lstStyle/>
        <a:p>
          <a:endParaRPr lang="zh-TW" altLang="en-US"/>
        </a:p>
      </dgm:t>
    </dgm:pt>
    <dgm:pt modelId="{3C0DD968-0E87-4375-91D8-D5D9745AC050}" type="pres">
      <dgm:prSet presAssocID="{C726F648-6019-4B62-93D9-893B54EC57AC}" presName="linearFlow" presStyleCnt="0">
        <dgm:presLayoutVars>
          <dgm:resizeHandles val="exact"/>
        </dgm:presLayoutVars>
      </dgm:prSet>
      <dgm:spPr/>
    </dgm:pt>
    <dgm:pt modelId="{41687759-373E-4439-A8F9-C0F26619EC43}" type="pres">
      <dgm:prSet presAssocID="{EEAE0196-CCB5-4E0D-868C-F66C16376693}" presName="node" presStyleLbl="node1" presStyleIdx="0" presStyleCnt="8" custScaleY="165965" custLinFactY="125865" custLinFactNeighborX="-88531" custLinFactNeighborY="200000">
        <dgm:presLayoutVars>
          <dgm:bulletEnabled val="1"/>
        </dgm:presLayoutVars>
      </dgm:prSet>
      <dgm:spPr/>
    </dgm:pt>
    <dgm:pt modelId="{893F6A53-0A1C-4925-89B6-13C6464863C0}" type="pres">
      <dgm:prSet presAssocID="{70CF91B5-8E24-463D-B0AC-D56E6343A73F}" presName="sibTrans" presStyleLbl="sibTrans2D1" presStyleIdx="0" presStyleCnt="7"/>
      <dgm:spPr/>
    </dgm:pt>
    <dgm:pt modelId="{1EF08614-5B59-452D-92A7-13F2A5AF6A3E}" type="pres">
      <dgm:prSet presAssocID="{70CF91B5-8E24-463D-B0AC-D56E6343A73F}" presName="connectorText" presStyleLbl="sibTrans2D1" presStyleIdx="0" presStyleCnt="7"/>
      <dgm:spPr/>
    </dgm:pt>
    <dgm:pt modelId="{C2DA3351-AB6F-C44B-8775-938351A908C7}" type="pres">
      <dgm:prSet presAssocID="{B8773D0B-5DC7-C445-9AE3-BC218285C03E}" presName="node" presStyleLbl="node1" presStyleIdx="1" presStyleCnt="8" custScaleY="153418" custLinFactY="206577" custLinFactNeighborX="-90081" custLinFactNeighborY="300000">
        <dgm:presLayoutVars>
          <dgm:bulletEnabled val="1"/>
        </dgm:presLayoutVars>
      </dgm:prSet>
      <dgm:spPr/>
    </dgm:pt>
    <dgm:pt modelId="{7530469F-5C44-4245-9EE2-19000AEF209C}" type="pres">
      <dgm:prSet presAssocID="{535D61A3-8D44-344A-8411-C5F7551BADB9}" presName="sibTrans" presStyleLbl="sibTrans2D1" presStyleIdx="1" presStyleCnt="7"/>
      <dgm:spPr/>
    </dgm:pt>
    <dgm:pt modelId="{E28434F5-F79D-654A-B564-852466E91E85}" type="pres">
      <dgm:prSet presAssocID="{535D61A3-8D44-344A-8411-C5F7551BADB9}" presName="connectorText" presStyleLbl="sibTrans2D1" presStyleIdx="1" presStyleCnt="7"/>
      <dgm:spPr/>
    </dgm:pt>
    <dgm:pt modelId="{A3B14ED0-9FAA-4B87-9829-0DCD427DB80A}" type="pres">
      <dgm:prSet presAssocID="{640F67A0-A9F0-4656-B734-55A4F3157206}" presName="node" presStyleLbl="node1" presStyleIdx="2" presStyleCnt="8" custLinFactY="272442" custLinFactNeighborX="-90081" custLinFactNeighborY="300000">
        <dgm:presLayoutVars>
          <dgm:bulletEnabled val="1"/>
        </dgm:presLayoutVars>
      </dgm:prSet>
      <dgm:spPr/>
    </dgm:pt>
    <dgm:pt modelId="{D674DA16-AC03-4514-9FD4-4B4D7515CFAB}" type="pres">
      <dgm:prSet presAssocID="{7FC0A796-3384-459F-9ADA-9E90BE45E903}" presName="sibTrans" presStyleLbl="sibTrans2D1" presStyleIdx="2" presStyleCnt="7"/>
      <dgm:spPr/>
    </dgm:pt>
    <dgm:pt modelId="{A8318A02-3EEE-47CF-B7FA-9A8BB668B83B}" type="pres">
      <dgm:prSet presAssocID="{7FC0A796-3384-459F-9ADA-9E90BE45E903}" presName="connectorText" presStyleLbl="sibTrans2D1" presStyleIdx="2" presStyleCnt="7"/>
      <dgm:spPr/>
    </dgm:pt>
    <dgm:pt modelId="{D1CD0339-71EF-4B53-AF04-C24F33BE8D27}" type="pres">
      <dgm:prSet presAssocID="{B0AE3934-EE74-4AF7-8D1D-7D835E41DC37}" presName="node" presStyleLbl="node1" presStyleIdx="3" presStyleCnt="8" custLinFactY="324387" custLinFactNeighborX="-90081" custLinFactNeighborY="400000">
        <dgm:presLayoutVars>
          <dgm:bulletEnabled val="1"/>
        </dgm:presLayoutVars>
      </dgm:prSet>
      <dgm:spPr/>
    </dgm:pt>
    <dgm:pt modelId="{5084038B-42A0-423F-8941-157BC1BE8FC9}" type="pres">
      <dgm:prSet presAssocID="{3332A18A-A6CE-4F1B-A34B-8ED6B1DE4294}" presName="sibTrans" presStyleLbl="sibTrans2D1" presStyleIdx="3" presStyleCnt="7" custAng="20452125" custLinFactNeighborX="-2061" custLinFactNeighborY="23568"/>
      <dgm:spPr/>
    </dgm:pt>
    <dgm:pt modelId="{30BF8560-D9B8-4ECD-8004-38E816463922}" type="pres">
      <dgm:prSet presAssocID="{3332A18A-A6CE-4F1B-A34B-8ED6B1DE4294}" presName="connectorText" presStyleLbl="sibTrans2D1" presStyleIdx="3" presStyleCnt="7"/>
      <dgm:spPr/>
    </dgm:pt>
    <dgm:pt modelId="{3A8B7E2B-F44B-4E8F-AFC0-1980F0D805B3}" type="pres">
      <dgm:prSet presAssocID="{7E401F73-087E-4AF3-AD2A-664F32B12975}" presName="node" presStyleLbl="node1" presStyleIdx="4" presStyleCnt="8" custScaleX="119422" custScaleY="207027" custLinFactY="-313693" custLinFactNeighborX="78020" custLinFactNeighborY="-400000">
        <dgm:presLayoutVars>
          <dgm:bulletEnabled val="1"/>
        </dgm:presLayoutVars>
      </dgm:prSet>
      <dgm:spPr/>
    </dgm:pt>
    <dgm:pt modelId="{CB83461C-B085-42ED-B427-7683493E4721}" type="pres">
      <dgm:prSet presAssocID="{7BD8F3B3-A242-404E-A3FB-DB337D3D6268}" presName="sibTrans" presStyleLbl="sibTrans2D1" presStyleIdx="4" presStyleCnt="7" custAng="11005831" custFlipVert="1" custScaleX="75795" custScaleY="121210" custLinFactNeighborX="-2865" custLinFactNeighborY="11679"/>
      <dgm:spPr/>
    </dgm:pt>
    <dgm:pt modelId="{1E302274-D658-4C37-9B73-A350BAE70A46}" type="pres">
      <dgm:prSet presAssocID="{7BD8F3B3-A242-404E-A3FB-DB337D3D6268}" presName="connectorText" presStyleLbl="sibTrans2D1" presStyleIdx="4" presStyleCnt="7"/>
      <dgm:spPr/>
    </dgm:pt>
    <dgm:pt modelId="{7E44AA14-E8D6-4C88-AC63-608196B189AB}" type="pres">
      <dgm:prSet presAssocID="{87130ECA-869D-40A5-99EF-0A9ABB23725F}" presName="node" presStyleLbl="node1" presStyleIdx="5" presStyleCnt="8" custScaleX="123472" custScaleY="154559" custLinFactY="-225177" custLinFactNeighborX="83083" custLinFactNeighborY="-300000">
        <dgm:presLayoutVars>
          <dgm:bulletEnabled val="1"/>
        </dgm:presLayoutVars>
      </dgm:prSet>
      <dgm:spPr/>
    </dgm:pt>
    <dgm:pt modelId="{091A5A4B-B64C-4395-B150-A4F3534A00F9}" type="pres">
      <dgm:prSet presAssocID="{BECB7133-789D-4D72-9550-472E5180C791}" presName="sibTrans" presStyleLbl="sibTrans2D1" presStyleIdx="5" presStyleCnt="7"/>
      <dgm:spPr/>
    </dgm:pt>
    <dgm:pt modelId="{4EE9590F-BA77-4662-9C66-D61443D3AB82}" type="pres">
      <dgm:prSet presAssocID="{BECB7133-789D-4D72-9550-472E5180C791}" presName="connectorText" presStyleLbl="sibTrans2D1" presStyleIdx="5" presStyleCnt="7"/>
      <dgm:spPr/>
    </dgm:pt>
    <dgm:pt modelId="{159CB987-B358-485A-A0B9-3EFB31A0D052}" type="pres">
      <dgm:prSet presAssocID="{E1C07C54-408C-403F-8088-F78D3B22395E}" presName="node" presStyleLbl="node1" presStyleIdx="6" presStyleCnt="8" custScaleX="112201" custScaleY="116006" custLinFactY="-200000" custLinFactNeighborX="79313" custLinFactNeighborY="-222024">
        <dgm:presLayoutVars>
          <dgm:bulletEnabled val="1"/>
        </dgm:presLayoutVars>
      </dgm:prSet>
      <dgm:spPr/>
    </dgm:pt>
    <dgm:pt modelId="{BBB6ED9C-F0B1-453A-8DA3-720A9BF0F6F3}" type="pres">
      <dgm:prSet presAssocID="{7B8626D8-8A47-47A4-9FF0-A23CE7899B71}" presName="sibTrans" presStyleLbl="sibTrans2D1" presStyleIdx="6" presStyleCnt="7"/>
      <dgm:spPr/>
    </dgm:pt>
    <dgm:pt modelId="{9415A8B8-941D-496F-BEE3-629C337E8468}" type="pres">
      <dgm:prSet presAssocID="{7B8626D8-8A47-47A4-9FF0-A23CE7899B71}" presName="connectorText" presStyleLbl="sibTrans2D1" presStyleIdx="6" presStyleCnt="7"/>
      <dgm:spPr/>
    </dgm:pt>
    <dgm:pt modelId="{DAA02E6C-B560-47EF-80E8-29DB8A5CE094}" type="pres">
      <dgm:prSet presAssocID="{C26D599B-5B4A-4D0A-928B-B63CE268837F}" presName="node" presStyleLbl="node1" presStyleIdx="7" presStyleCnt="8" custLinFactY="-131956" custLinFactNeighborX="75536" custLinFactNeighborY="-200000">
        <dgm:presLayoutVars>
          <dgm:bulletEnabled val="1"/>
        </dgm:presLayoutVars>
      </dgm:prSet>
      <dgm:spPr/>
    </dgm:pt>
  </dgm:ptLst>
  <dgm:cxnLst>
    <dgm:cxn modelId="{622B4208-447A-44A8-86C8-CE5A0AF0A647}" type="presOf" srcId="{B0AE3934-EE74-4AF7-8D1D-7D835E41DC37}" destId="{D1CD0339-71EF-4B53-AF04-C24F33BE8D27}" srcOrd="0" destOrd="0" presId="urn:microsoft.com/office/officeart/2005/8/layout/process2"/>
    <dgm:cxn modelId="{436EA90A-3532-FC43-9A47-8031837419B7}" type="presOf" srcId="{535D61A3-8D44-344A-8411-C5F7551BADB9}" destId="{7530469F-5C44-4245-9EE2-19000AEF209C}" srcOrd="0" destOrd="0" presId="urn:microsoft.com/office/officeart/2005/8/layout/process2"/>
    <dgm:cxn modelId="{7352870B-D657-4B1F-AF47-B86153457D20}" type="presOf" srcId="{7E401F73-087E-4AF3-AD2A-664F32B12975}" destId="{3A8B7E2B-F44B-4E8F-AFC0-1980F0D805B3}" srcOrd="0" destOrd="0" presId="urn:microsoft.com/office/officeart/2005/8/layout/process2"/>
    <dgm:cxn modelId="{8ACF0829-B11B-450F-AF4F-1F98D040412C}" srcId="{C726F648-6019-4B62-93D9-893B54EC57AC}" destId="{7E401F73-087E-4AF3-AD2A-664F32B12975}" srcOrd="4" destOrd="0" parTransId="{1E7FCA84-7E4C-4EF3-A46A-A66C8EB22092}" sibTransId="{7BD8F3B3-A242-404E-A3FB-DB337D3D6268}"/>
    <dgm:cxn modelId="{000E452C-0147-40FC-85B9-C1F46C24CD33}" srcId="{C726F648-6019-4B62-93D9-893B54EC57AC}" destId="{E1C07C54-408C-403F-8088-F78D3B22395E}" srcOrd="6" destOrd="0" parTransId="{BBB48487-BD9C-451B-823B-6A732462A14D}" sibTransId="{7B8626D8-8A47-47A4-9FF0-A23CE7899B71}"/>
    <dgm:cxn modelId="{C6D28236-9A94-41BD-8123-F30F1E53E8F2}" type="presOf" srcId="{7B8626D8-8A47-47A4-9FF0-A23CE7899B71}" destId="{BBB6ED9C-F0B1-453A-8DA3-720A9BF0F6F3}" srcOrd="0" destOrd="0" presId="urn:microsoft.com/office/officeart/2005/8/layout/process2"/>
    <dgm:cxn modelId="{FFC17D3A-3A86-4BF3-96AC-0FD83E663A87}" type="presOf" srcId="{87130ECA-869D-40A5-99EF-0A9ABB23725F}" destId="{7E44AA14-E8D6-4C88-AC63-608196B189AB}" srcOrd="0" destOrd="0" presId="urn:microsoft.com/office/officeart/2005/8/layout/process2"/>
    <dgm:cxn modelId="{B1102C3F-AF87-4E45-9336-36FF463B204F}" type="presOf" srcId="{640F67A0-A9F0-4656-B734-55A4F3157206}" destId="{A3B14ED0-9FAA-4B87-9829-0DCD427DB80A}" srcOrd="0" destOrd="0" presId="urn:microsoft.com/office/officeart/2005/8/layout/process2"/>
    <dgm:cxn modelId="{9ADF3254-FD2F-4F24-8287-73E5BF28BD01}" type="presOf" srcId="{BECB7133-789D-4D72-9550-472E5180C791}" destId="{4EE9590F-BA77-4662-9C66-D61443D3AB82}" srcOrd="1" destOrd="0" presId="urn:microsoft.com/office/officeart/2005/8/layout/process2"/>
    <dgm:cxn modelId="{654F8B5D-5D38-6449-92B8-259AA3CDD852}" srcId="{C726F648-6019-4B62-93D9-893B54EC57AC}" destId="{B8773D0B-5DC7-C445-9AE3-BC218285C03E}" srcOrd="1" destOrd="0" parTransId="{1240AC59-9907-944E-86B3-3249F382F69B}" sibTransId="{535D61A3-8D44-344A-8411-C5F7551BADB9}"/>
    <dgm:cxn modelId="{57BD0860-007E-46A3-8769-B2860E05D2DB}" srcId="{C726F648-6019-4B62-93D9-893B54EC57AC}" destId="{EEAE0196-CCB5-4E0D-868C-F66C16376693}" srcOrd="0" destOrd="0" parTransId="{547291A6-0FE5-49E9-ADBF-CF45E1859C48}" sibTransId="{70CF91B5-8E24-463D-B0AC-D56E6343A73F}"/>
    <dgm:cxn modelId="{5E4EEA61-A233-4A80-8475-E7C3ACAA98A4}" type="presOf" srcId="{7FC0A796-3384-459F-9ADA-9E90BE45E903}" destId="{D674DA16-AC03-4514-9FD4-4B4D7515CFAB}" srcOrd="0" destOrd="0" presId="urn:microsoft.com/office/officeart/2005/8/layout/process2"/>
    <dgm:cxn modelId="{AD09E863-C19E-4C93-9652-2BD3602C8806}" srcId="{C726F648-6019-4B62-93D9-893B54EC57AC}" destId="{640F67A0-A9F0-4656-B734-55A4F3157206}" srcOrd="2" destOrd="0" parTransId="{B43924AF-748A-4807-B5E3-1F204178AEA8}" sibTransId="{7FC0A796-3384-459F-9ADA-9E90BE45E903}"/>
    <dgm:cxn modelId="{9FB70F6B-CB44-43ED-8B65-17B8B427BCB8}" type="presOf" srcId="{E1C07C54-408C-403F-8088-F78D3B22395E}" destId="{159CB987-B358-485A-A0B9-3EFB31A0D052}" srcOrd="0" destOrd="0" presId="urn:microsoft.com/office/officeart/2005/8/layout/process2"/>
    <dgm:cxn modelId="{A899746C-E316-45F8-A795-0E83455FE628}" type="presOf" srcId="{7BD8F3B3-A242-404E-A3FB-DB337D3D6268}" destId="{1E302274-D658-4C37-9B73-A350BAE70A46}" srcOrd="1" destOrd="0" presId="urn:microsoft.com/office/officeart/2005/8/layout/process2"/>
    <dgm:cxn modelId="{0D386E77-9006-4EB4-B71C-7892BDA4A8E3}" type="presOf" srcId="{EEAE0196-CCB5-4E0D-868C-F66C16376693}" destId="{41687759-373E-4439-A8F9-C0F26619EC43}" srcOrd="0" destOrd="0" presId="urn:microsoft.com/office/officeart/2005/8/layout/process2"/>
    <dgm:cxn modelId="{C98BDF80-CD42-45C4-BE32-017EE9509C7E}" type="presOf" srcId="{C26D599B-5B4A-4D0A-928B-B63CE268837F}" destId="{DAA02E6C-B560-47EF-80E8-29DB8A5CE094}" srcOrd="0" destOrd="0" presId="urn:microsoft.com/office/officeart/2005/8/layout/process2"/>
    <dgm:cxn modelId="{B0693888-0643-4732-9F45-DAA7A012D452}" type="presOf" srcId="{BECB7133-789D-4D72-9550-472E5180C791}" destId="{091A5A4B-B64C-4395-B150-A4F3534A00F9}" srcOrd="0" destOrd="0" presId="urn:microsoft.com/office/officeart/2005/8/layout/process2"/>
    <dgm:cxn modelId="{AAB5F489-A163-469D-8045-BD8795BB314B}" type="presOf" srcId="{7FC0A796-3384-459F-9ADA-9E90BE45E903}" destId="{A8318A02-3EEE-47CF-B7FA-9A8BB668B83B}" srcOrd="1" destOrd="0" presId="urn:microsoft.com/office/officeart/2005/8/layout/process2"/>
    <dgm:cxn modelId="{99D278A2-C6E6-406B-9EBE-936393510C4F}" type="presOf" srcId="{7B8626D8-8A47-47A4-9FF0-A23CE7899B71}" destId="{9415A8B8-941D-496F-BEE3-629C337E8468}" srcOrd="1" destOrd="0" presId="urn:microsoft.com/office/officeart/2005/8/layout/process2"/>
    <dgm:cxn modelId="{E88B7EA6-9B23-4C51-990A-A24017147957}" type="presOf" srcId="{70CF91B5-8E24-463D-B0AC-D56E6343A73F}" destId="{1EF08614-5B59-452D-92A7-13F2A5AF6A3E}" srcOrd="1" destOrd="0" presId="urn:microsoft.com/office/officeart/2005/8/layout/process2"/>
    <dgm:cxn modelId="{FECA85A7-C824-C545-861A-BD6864CB76B4}" type="presOf" srcId="{B8773D0B-5DC7-C445-9AE3-BC218285C03E}" destId="{C2DA3351-AB6F-C44B-8775-938351A908C7}" srcOrd="0" destOrd="0" presId="urn:microsoft.com/office/officeart/2005/8/layout/process2"/>
    <dgm:cxn modelId="{685BE8A8-A0F7-4E44-AC3A-3BA3A7BD7EBC}" srcId="{C726F648-6019-4B62-93D9-893B54EC57AC}" destId="{C26D599B-5B4A-4D0A-928B-B63CE268837F}" srcOrd="7" destOrd="0" parTransId="{E2676896-FF89-43EE-8119-7C86D151BC91}" sibTransId="{D758E25E-6DA3-4504-96EF-FB8B1B317840}"/>
    <dgm:cxn modelId="{F9E591AD-0C36-4EEB-A69A-F46B028FF42B}" srcId="{C726F648-6019-4B62-93D9-893B54EC57AC}" destId="{87130ECA-869D-40A5-99EF-0A9ABB23725F}" srcOrd="5" destOrd="0" parTransId="{7C846EBA-7BE8-4A07-99B1-9AFC74654D29}" sibTransId="{BECB7133-789D-4D72-9550-472E5180C791}"/>
    <dgm:cxn modelId="{390881B6-8DDE-46F3-B9C4-E5A4A60445D4}" type="presOf" srcId="{70CF91B5-8E24-463D-B0AC-D56E6343A73F}" destId="{893F6A53-0A1C-4925-89B6-13C6464863C0}" srcOrd="0" destOrd="0" presId="urn:microsoft.com/office/officeart/2005/8/layout/process2"/>
    <dgm:cxn modelId="{A6D4B4E7-BB81-41E7-8BC9-639D4D8BC571}" srcId="{C726F648-6019-4B62-93D9-893B54EC57AC}" destId="{B0AE3934-EE74-4AF7-8D1D-7D835E41DC37}" srcOrd="3" destOrd="0" parTransId="{50731D63-E650-4E40-B6F0-BF20B832E0FD}" sibTransId="{3332A18A-A6CE-4F1B-A34B-8ED6B1DE4294}"/>
    <dgm:cxn modelId="{DC623AEA-220E-4923-9FB9-8115A8FA224D}" type="presOf" srcId="{7BD8F3B3-A242-404E-A3FB-DB337D3D6268}" destId="{CB83461C-B085-42ED-B427-7683493E4721}" srcOrd="0" destOrd="0" presId="urn:microsoft.com/office/officeart/2005/8/layout/process2"/>
    <dgm:cxn modelId="{8259EAEC-5134-4224-A761-FC6C1E7C992E}" type="presOf" srcId="{3332A18A-A6CE-4F1B-A34B-8ED6B1DE4294}" destId="{5084038B-42A0-423F-8941-157BC1BE8FC9}" srcOrd="0" destOrd="0" presId="urn:microsoft.com/office/officeart/2005/8/layout/process2"/>
    <dgm:cxn modelId="{092C30F0-F83C-F74D-8A00-119C0976F5B4}" type="presOf" srcId="{535D61A3-8D44-344A-8411-C5F7551BADB9}" destId="{E28434F5-F79D-654A-B564-852466E91E85}" srcOrd="1" destOrd="0" presId="urn:microsoft.com/office/officeart/2005/8/layout/process2"/>
    <dgm:cxn modelId="{29684DF0-CB93-4101-B055-E9CB96500170}" type="presOf" srcId="{C726F648-6019-4B62-93D9-893B54EC57AC}" destId="{3C0DD968-0E87-4375-91D8-D5D9745AC050}" srcOrd="0" destOrd="0" presId="urn:microsoft.com/office/officeart/2005/8/layout/process2"/>
    <dgm:cxn modelId="{F2DE08FE-BBE9-4647-829B-592D236BC4E6}" type="presOf" srcId="{3332A18A-A6CE-4F1B-A34B-8ED6B1DE4294}" destId="{30BF8560-D9B8-4ECD-8004-38E816463922}" srcOrd="1" destOrd="0" presId="urn:microsoft.com/office/officeart/2005/8/layout/process2"/>
    <dgm:cxn modelId="{756AA3ED-9F86-433B-97AF-7C6CACA7D1DD}" type="presParOf" srcId="{3C0DD968-0E87-4375-91D8-D5D9745AC050}" destId="{41687759-373E-4439-A8F9-C0F26619EC43}" srcOrd="0" destOrd="0" presId="urn:microsoft.com/office/officeart/2005/8/layout/process2"/>
    <dgm:cxn modelId="{CF6F5E52-F35A-4077-99B7-9D7FE13AD3F3}" type="presParOf" srcId="{3C0DD968-0E87-4375-91D8-D5D9745AC050}" destId="{893F6A53-0A1C-4925-89B6-13C6464863C0}" srcOrd="1" destOrd="0" presId="urn:microsoft.com/office/officeart/2005/8/layout/process2"/>
    <dgm:cxn modelId="{EF4F0941-5090-4F1D-979A-3B8D90FCF022}" type="presParOf" srcId="{893F6A53-0A1C-4925-89B6-13C6464863C0}" destId="{1EF08614-5B59-452D-92A7-13F2A5AF6A3E}" srcOrd="0" destOrd="0" presId="urn:microsoft.com/office/officeart/2005/8/layout/process2"/>
    <dgm:cxn modelId="{9EAB7B15-F338-074A-AD06-9E99D2A4FCD4}" type="presParOf" srcId="{3C0DD968-0E87-4375-91D8-D5D9745AC050}" destId="{C2DA3351-AB6F-C44B-8775-938351A908C7}" srcOrd="2" destOrd="0" presId="urn:microsoft.com/office/officeart/2005/8/layout/process2"/>
    <dgm:cxn modelId="{A806AD3A-C907-1647-B41F-5EC9CA10C8C3}" type="presParOf" srcId="{3C0DD968-0E87-4375-91D8-D5D9745AC050}" destId="{7530469F-5C44-4245-9EE2-19000AEF209C}" srcOrd="3" destOrd="0" presId="urn:microsoft.com/office/officeart/2005/8/layout/process2"/>
    <dgm:cxn modelId="{C173B63B-095E-F343-8375-2AF7F4C0FBEB}" type="presParOf" srcId="{7530469F-5C44-4245-9EE2-19000AEF209C}" destId="{E28434F5-F79D-654A-B564-852466E91E85}" srcOrd="0" destOrd="0" presId="urn:microsoft.com/office/officeart/2005/8/layout/process2"/>
    <dgm:cxn modelId="{4CD4700B-2F7F-4BCE-B082-34023258965E}" type="presParOf" srcId="{3C0DD968-0E87-4375-91D8-D5D9745AC050}" destId="{A3B14ED0-9FAA-4B87-9829-0DCD427DB80A}" srcOrd="4" destOrd="0" presId="urn:microsoft.com/office/officeart/2005/8/layout/process2"/>
    <dgm:cxn modelId="{B5758FAE-8CC1-4FA3-B802-062A5AC07688}" type="presParOf" srcId="{3C0DD968-0E87-4375-91D8-D5D9745AC050}" destId="{D674DA16-AC03-4514-9FD4-4B4D7515CFAB}" srcOrd="5" destOrd="0" presId="urn:microsoft.com/office/officeart/2005/8/layout/process2"/>
    <dgm:cxn modelId="{2964F9A1-0A65-457E-B8E1-97B7100BCA74}" type="presParOf" srcId="{D674DA16-AC03-4514-9FD4-4B4D7515CFAB}" destId="{A8318A02-3EEE-47CF-B7FA-9A8BB668B83B}" srcOrd="0" destOrd="0" presId="urn:microsoft.com/office/officeart/2005/8/layout/process2"/>
    <dgm:cxn modelId="{39E45AFF-D601-49A1-A6A8-902CC06A3A6E}" type="presParOf" srcId="{3C0DD968-0E87-4375-91D8-D5D9745AC050}" destId="{D1CD0339-71EF-4B53-AF04-C24F33BE8D27}" srcOrd="6" destOrd="0" presId="urn:microsoft.com/office/officeart/2005/8/layout/process2"/>
    <dgm:cxn modelId="{CE278DDD-D8B1-4D94-9D93-553504D57708}" type="presParOf" srcId="{3C0DD968-0E87-4375-91D8-D5D9745AC050}" destId="{5084038B-42A0-423F-8941-157BC1BE8FC9}" srcOrd="7" destOrd="0" presId="urn:microsoft.com/office/officeart/2005/8/layout/process2"/>
    <dgm:cxn modelId="{AC9BED3D-76E5-4D4D-BBBA-A56D02098786}" type="presParOf" srcId="{5084038B-42A0-423F-8941-157BC1BE8FC9}" destId="{30BF8560-D9B8-4ECD-8004-38E816463922}" srcOrd="0" destOrd="0" presId="urn:microsoft.com/office/officeart/2005/8/layout/process2"/>
    <dgm:cxn modelId="{1D98817C-D038-4F59-BA7D-DC1BC47AD763}" type="presParOf" srcId="{3C0DD968-0E87-4375-91D8-D5D9745AC050}" destId="{3A8B7E2B-F44B-4E8F-AFC0-1980F0D805B3}" srcOrd="8" destOrd="0" presId="urn:microsoft.com/office/officeart/2005/8/layout/process2"/>
    <dgm:cxn modelId="{F0713AAD-1B17-4C0F-B62B-2DFE960DF7BC}" type="presParOf" srcId="{3C0DD968-0E87-4375-91D8-D5D9745AC050}" destId="{CB83461C-B085-42ED-B427-7683493E4721}" srcOrd="9" destOrd="0" presId="urn:microsoft.com/office/officeart/2005/8/layout/process2"/>
    <dgm:cxn modelId="{FFA65960-423D-46DC-9F8E-03DF5FECB740}" type="presParOf" srcId="{CB83461C-B085-42ED-B427-7683493E4721}" destId="{1E302274-D658-4C37-9B73-A350BAE70A46}" srcOrd="0" destOrd="0" presId="urn:microsoft.com/office/officeart/2005/8/layout/process2"/>
    <dgm:cxn modelId="{88D7707E-5371-49C4-9DD5-802F5935CA2F}" type="presParOf" srcId="{3C0DD968-0E87-4375-91D8-D5D9745AC050}" destId="{7E44AA14-E8D6-4C88-AC63-608196B189AB}" srcOrd="10" destOrd="0" presId="urn:microsoft.com/office/officeart/2005/8/layout/process2"/>
    <dgm:cxn modelId="{E6EA0B14-606E-4AE9-AA07-70DA0D85F88E}" type="presParOf" srcId="{3C0DD968-0E87-4375-91D8-D5D9745AC050}" destId="{091A5A4B-B64C-4395-B150-A4F3534A00F9}" srcOrd="11" destOrd="0" presId="urn:microsoft.com/office/officeart/2005/8/layout/process2"/>
    <dgm:cxn modelId="{3BBB268C-133B-4F94-9043-147B5A22820D}" type="presParOf" srcId="{091A5A4B-B64C-4395-B150-A4F3534A00F9}" destId="{4EE9590F-BA77-4662-9C66-D61443D3AB82}" srcOrd="0" destOrd="0" presId="urn:microsoft.com/office/officeart/2005/8/layout/process2"/>
    <dgm:cxn modelId="{10F6E279-6AA2-4D86-B413-DA4363E1EAFA}" type="presParOf" srcId="{3C0DD968-0E87-4375-91D8-D5D9745AC050}" destId="{159CB987-B358-485A-A0B9-3EFB31A0D052}" srcOrd="12" destOrd="0" presId="urn:microsoft.com/office/officeart/2005/8/layout/process2"/>
    <dgm:cxn modelId="{F5FF6198-62E8-424B-866D-E6B96669221B}" type="presParOf" srcId="{3C0DD968-0E87-4375-91D8-D5D9745AC050}" destId="{BBB6ED9C-F0B1-453A-8DA3-720A9BF0F6F3}" srcOrd="13" destOrd="0" presId="urn:microsoft.com/office/officeart/2005/8/layout/process2"/>
    <dgm:cxn modelId="{EAA0FF22-E0E3-423B-A99D-9E65B5BB598B}" type="presParOf" srcId="{BBB6ED9C-F0B1-453A-8DA3-720A9BF0F6F3}" destId="{9415A8B8-941D-496F-BEE3-629C337E8468}" srcOrd="0" destOrd="0" presId="urn:microsoft.com/office/officeart/2005/8/layout/process2"/>
    <dgm:cxn modelId="{36E31066-7BCB-423F-82F1-A974E5014CD1}" type="presParOf" srcId="{3C0DD968-0E87-4375-91D8-D5D9745AC050}" destId="{DAA02E6C-B560-47EF-80E8-29DB8A5CE094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7759-373E-4439-A8F9-C0F26619EC43}">
      <dsp:nvSpPr>
        <dsp:cNvPr id="0" name=""/>
        <dsp:cNvSpPr/>
      </dsp:nvSpPr>
      <dsp:spPr>
        <a:xfrm>
          <a:off x="1686251" y="795891"/>
          <a:ext cx="1403938" cy="58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itchFamily="34" charset="-120"/>
              <a:ea typeface="微軟正黑體" pitchFamily="34" charset="-120"/>
            </a:rPr>
            <a:t>建立視窗環境</a:t>
          </a:r>
        </a:p>
      </dsp:txBody>
      <dsp:txXfrm>
        <a:off x="1703312" y="812952"/>
        <a:ext cx="1369816" cy="548389"/>
      </dsp:txXfrm>
    </dsp:sp>
    <dsp:sp modelId="{893F6A53-0A1C-4925-89B6-13C6464863C0}">
      <dsp:nvSpPr>
        <dsp:cNvPr id="0" name=""/>
        <dsp:cNvSpPr/>
      </dsp:nvSpPr>
      <dsp:spPr>
        <a:xfrm rot="5462607">
          <a:off x="2139248" y="1616567"/>
          <a:ext cx="475782" cy="157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0" kern="1200"/>
        </a:p>
      </dsp:txBody>
      <dsp:txXfrm rot="-5400000">
        <a:off x="2330188" y="1457651"/>
        <a:ext cx="94765" cy="428399"/>
      </dsp:txXfrm>
    </dsp:sp>
    <dsp:sp modelId="{C2DA3351-AB6F-C44B-8775-938351A908C7}">
      <dsp:nvSpPr>
        <dsp:cNvPr id="0" name=""/>
        <dsp:cNvSpPr/>
      </dsp:nvSpPr>
      <dsp:spPr>
        <a:xfrm>
          <a:off x="1664490" y="2012674"/>
          <a:ext cx="1403938" cy="538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itchFamily="34" charset="-120"/>
              <a:ea typeface="微軟正黑體" pitchFamily="34" charset="-120"/>
            </a:rPr>
            <a:t>設定背景音樂</a:t>
          </a:r>
        </a:p>
      </dsp:txBody>
      <dsp:txXfrm>
        <a:off x="1680261" y="2028445"/>
        <a:ext cx="1372396" cy="506931"/>
      </dsp:txXfrm>
    </dsp:sp>
    <dsp:sp modelId="{7530469F-5C44-4245-9EE2-19000AEF209C}">
      <dsp:nvSpPr>
        <dsp:cNvPr id="0" name=""/>
        <dsp:cNvSpPr/>
      </dsp:nvSpPr>
      <dsp:spPr>
        <a:xfrm rot="5400000">
          <a:off x="2213958" y="2675510"/>
          <a:ext cx="305001" cy="157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 rot="-5400000">
        <a:off x="2319076" y="2601982"/>
        <a:ext cx="94765" cy="257618"/>
      </dsp:txXfrm>
    </dsp:sp>
    <dsp:sp modelId="{A3B14ED0-9FAA-4B87-9829-0DCD427DB80A}">
      <dsp:nvSpPr>
        <dsp:cNvPr id="0" name=""/>
        <dsp:cNvSpPr/>
      </dsp:nvSpPr>
      <dsp:spPr>
        <a:xfrm>
          <a:off x="1664490" y="2957816"/>
          <a:ext cx="1403938" cy="350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itchFamily="34" charset="-120"/>
              <a:ea typeface="微軟正黑體" pitchFamily="34" charset="-120"/>
            </a:rPr>
            <a:t>輸入歌曲名稱</a:t>
          </a:r>
        </a:p>
      </dsp:txBody>
      <dsp:txXfrm>
        <a:off x="1674770" y="2968096"/>
        <a:ext cx="1383378" cy="330424"/>
      </dsp:txXfrm>
    </dsp:sp>
    <dsp:sp modelId="{D674DA16-AC03-4514-9FD4-4B4D7515CFAB}">
      <dsp:nvSpPr>
        <dsp:cNvPr id="0" name=""/>
        <dsp:cNvSpPr/>
      </dsp:nvSpPr>
      <dsp:spPr>
        <a:xfrm rot="5400000">
          <a:off x="2166470" y="3496481"/>
          <a:ext cx="399977" cy="157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 rot="-5400000">
        <a:off x="2319076" y="3375465"/>
        <a:ext cx="94765" cy="352594"/>
      </dsp:txXfrm>
    </dsp:sp>
    <dsp:sp modelId="{D1CD0339-71EF-4B53-AF04-C24F33BE8D27}">
      <dsp:nvSpPr>
        <dsp:cNvPr id="0" name=""/>
        <dsp:cNvSpPr/>
      </dsp:nvSpPr>
      <dsp:spPr>
        <a:xfrm>
          <a:off x="1664490" y="3842104"/>
          <a:ext cx="1403938" cy="350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itchFamily="34" charset="-120"/>
              <a:ea typeface="微軟正黑體" pitchFamily="34" charset="-120"/>
            </a:rPr>
            <a:t>設定遊戲時間</a:t>
          </a:r>
        </a:p>
      </dsp:txBody>
      <dsp:txXfrm>
        <a:off x="1674770" y="3852384"/>
        <a:ext cx="1383378" cy="330424"/>
      </dsp:txXfrm>
    </dsp:sp>
    <dsp:sp modelId="{5084038B-42A0-423F-8941-157BC1BE8FC9}">
      <dsp:nvSpPr>
        <dsp:cNvPr id="0" name=""/>
        <dsp:cNvSpPr/>
      </dsp:nvSpPr>
      <dsp:spPr>
        <a:xfrm rot="17455870">
          <a:off x="2310655" y="2666578"/>
          <a:ext cx="2222095" cy="157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500" kern="1200"/>
        </a:p>
      </dsp:txBody>
      <dsp:txXfrm rot="5400000">
        <a:off x="3365856" y="1680322"/>
        <a:ext cx="94765" cy="2174712"/>
      </dsp:txXfrm>
    </dsp:sp>
    <dsp:sp modelId="{3A8B7E2B-F44B-4E8F-AFC0-1980F0D805B3}">
      <dsp:nvSpPr>
        <dsp:cNvPr id="0" name=""/>
        <dsp:cNvSpPr/>
      </dsp:nvSpPr>
      <dsp:spPr>
        <a:xfrm>
          <a:off x="3888188" y="847915"/>
          <a:ext cx="1676611" cy="72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itchFamily="34" charset="-120"/>
              <a:ea typeface="微軟正黑體" pitchFamily="34" charset="-120"/>
            </a:rPr>
            <a:t>依照錄好的節奏顯示鼓</a:t>
          </a:r>
        </a:p>
      </dsp:txBody>
      <dsp:txXfrm>
        <a:off x="3909470" y="869197"/>
        <a:ext cx="1634047" cy="684068"/>
      </dsp:txXfrm>
    </dsp:sp>
    <dsp:sp modelId="{CB83461C-B085-42ED-B427-7683493E4721}">
      <dsp:nvSpPr>
        <dsp:cNvPr id="0" name=""/>
        <dsp:cNvSpPr/>
      </dsp:nvSpPr>
      <dsp:spPr>
        <a:xfrm rot="5402167" flipV="1">
          <a:off x="4599791" y="1766686"/>
          <a:ext cx="306864" cy="191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 rot="-5400000">
        <a:off x="4695808" y="1708976"/>
        <a:ext cx="114866" cy="249431"/>
      </dsp:txXfrm>
    </dsp:sp>
    <dsp:sp modelId="{7E44AA14-E8D6-4C88-AC63-608196B189AB}">
      <dsp:nvSpPr>
        <dsp:cNvPr id="0" name=""/>
        <dsp:cNvSpPr/>
      </dsp:nvSpPr>
      <dsp:spPr>
        <a:xfrm>
          <a:off x="3930839" y="2113375"/>
          <a:ext cx="1733470" cy="542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>
              <a:latin typeface="微軟正黑體" pitchFamily="34" charset="-120"/>
              <a:ea typeface="微軟正黑體" pitchFamily="34" charset="-120"/>
            </a:rPr>
            <a:t>判斷是否打出正確的節奏計分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946728" y="2129264"/>
        <a:ext cx="1701692" cy="510700"/>
      </dsp:txXfrm>
    </dsp:sp>
    <dsp:sp modelId="{091A5A4B-B64C-4395-B150-A4F3534A00F9}">
      <dsp:nvSpPr>
        <dsp:cNvPr id="0" name=""/>
        <dsp:cNvSpPr/>
      </dsp:nvSpPr>
      <dsp:spPr>
        <a:xfrm rot="5607572">
          <a:off x="4618528" y="2777233"/>
          <a:ext cx="301074" cy="157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 rot="-5400000">
        <a:off x="4723112" y="2705711"/>
        <a:ext cx="94765" cy="253691"/>
      </dsp:txXfrm>
    </dsp:sp>
    <dsp:sp modelId="{159CB987-B358-485A-A0B9-3EFB31A0D052}">
      <dsp:nvSpPr>
        <dsp:cNvPr id="0" name=""/>
        <dsp:cNvSpPr/>
      </dsp:nvSpPr>
      <dsp:spPr>
        <a:xfrm>
          <a:off x="3957030" y="3056555"/>
          <a:ext cx="1575232" cy="407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itchFamily="34" charset="-120"/>
              <a:ea typeface="微軟正黑體" pitchFamily="34" charset="-120"/>
            </a:rPr>
            <a:t>計算得分給予評價</a:t>
          </a:r>
        </a:p>
      </dsp:txBody>
      <dsp:txXfrm>
        <a:off x="3968955" y="3068480"/>
        <a:ext cx="1551382" cy="383313"/>
      </dsp:txXfrm>
    </dsp:sp>
    <dsp:sp modelId="{BBB6ED9C-F0B1-453A-8DA3-720A9BF0F6F3}">
      <dsp:nvSpPr>
        <dsp:cNvPr id="0" name=""/>
        <dsp:cNvSpPr/>
      </dsp:nvSpPr>
      <dsp:spPr>
        <a:xfrm rot="5618795">
          <a:off x="4547030" y="3611230"/>
          <a:ext cx="340414" cy="157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 rot="-5400000">
        <a:off x="4671361" y="3520042"/>
        <a:ext cx="94765" cy="293031"/>
      </dsp:txXfrm>
    </dsp:sp>
    <dsp:sp modelId="{DAA02E6C-B560-47EF-80E8-29DB8A5CE094}">
      <dsp:nvSpPr>
        <dsp:cNvPr id="0" name=""/>
        <dsp:cNvSpPr/>
      </dsp:nvSpPr>
      <dsp:spPr>
        <a:xfrm>
          <a:off x="3989650" y="3916685"/>
          <a:ext cx="1403938" cy="350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itchFamily="34" charset="-120"/>
              <a:ea typeface="微軟正黑體" pitchFamily="34" charset="-120"/>
            </a:rPr>
            <a:t>遊戲結束</a:t>
          </a:r>
          <a:r>
            <a:rPr lang="en-US" altLang="zh-TW" sz="1400" kern="12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400" kern="1200" dirty="0">
              <a:latin typeface="微軟正黑體" pitchFamily="34" charset="-120"/>
              <a:ea typeface="微軟正黑體" pitchFamily="34" charset="-120"/>
            </a:rPr>
            <a:t>重玩</a:t>
          </a:r>
          <a:endParaRPr lang="zh-TW" altLang="en-US" sz="1400" kern="1200" dirty="0"/>
        </a:p>
      </dsp:txBody>
      <dsp:txXfrm>
        <a:off x="3999930" y="3926965"/>
        <a:ext cx="1383378" cy="330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D9D9-7BAF-5D44-B1B0-A4F12D3521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28E09-6D82-344D-90C1-07779AEE4C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584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28E09-6D82-344D-90C1-07779AEE4C9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57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28E09-6D82-344D-90C1-07779AEE4C9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0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28E09-6D82-344D-90C1-07779AEE4C9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76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2D2BD-942B-8F43-AC0D-8D8C846A3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太鼓達人！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25E600-6E1D-F84E-950D-F1DBB1FFC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第</a:t>
            </a:r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23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組</a:t>
            </a:r>
            <a:endParaRPr kumimoji="1" lang="en-US" altLang="zh-CN" dirty="0">
              <a:latin typeface="Hannotate SC" panose="03000500000000000000" pitchFamily="66" charset="-122"/>
              <a:ea typeface="Hannotate SC" panose="03000500000000000000" pitchFamily="66" charset="-122"/>
              <a:cs typeface="LingWai SC Medium" panose="03050602040302020204" pitchFamily="66" charset="-122"/>
            </a:endParaRPr>
          </a:p>
          <a:p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許翔宇</a:t>
            </a:r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 盧芸芊 陳韋傑 鍾靖詮 蔣依儒 李詠如</a:t>
            </a:r>
          </a:p>
        </p:txBody>
      </p:sp>
    </p:spTree>
    <p:extLst>
      <p:ext uri="{BB962C8B-B14F-4D97-AF65-F5344CB8AC3E}">
        <p14:creationId xmlns:p14="http://schemas.microsoft.com/office/powerpoint/2010/main" val="212459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58931-1345-B546-B8E5-CF6518AC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輸入歌</a:t>
            </a:r>
            <a:r>
              <a:rPr kumimoji="1" lang="zh-CN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曲</a:t>
            </a:r>
            <a:endParaRPr kumimoji="1" lang="zh-TW" altLang="en-US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AA000E-7FB3-3343-94BF-395E1377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509" y="1665514"/>
            <a:ext cx="7315200" cy="3570515"/>
          </a:xfrm>
        </p:spPr>
      </p:pic>
    </p:spTree>
    <p:extLst>
      <p:ext uri="{BB962C8B-B14F-4D97-AF65-F5344CB8AC3E}">
        <p14:creationId xmlns:p14="http://schemas.microsoft.com/office/powerpoint/2010/main" val="403330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DA220-3D4C-5D42-B5A9-FA398384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顯示分數成果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D01202-157C-4949-86F3-DF27490B7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595" y="1494960"/>
            <a:ext cx="7315200" cy="3858935"/>
          </a:xfrm>
        </p:spPr>
      </p:pic>
    </p:spTree>
    <p:extLst>
      <p:ext uri="{BB962C8B-B14F-4D97-AF65-F5344CB8AC3E}">
        <p14:creationId xmlns:p14="http://schemas.microsoft.com/office/powerpoint/2010/main" val="191705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C49D7-2F73-B74A-8DB6-77AEE73C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  <a:cs typeface="LingWai SC Medium" panose="03050602040302020204" pitchFamily="66" charset="-122"/>
              </a:rPr>
              <a:t>是否重玩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B8F0D8-AD79-424D-84E3-B2CB55FF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031" y="1295585"/>
            <a:ext cx="7315200" cy="275545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29DF7E-E898-6E4C-80F7-65FE16FE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31" y="4417180"/>
            <a:ext cx="7159398" cy="8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D8CC6-F429-2649-BAF4-F583D685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91" y="1134722"/>
            <a:ext cx="2947482" cy="4601183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遇到的困難</a:t>
            </a:r>
            <a:br>
              <a:rPr kumimoji="1" lang="en-US" altLang="zh-TW" dirty="0">
                <a:latin typeface="HanziPen SC" panose="03000300000000000000" pitchFamily="66" charset="-122"/>
                <a:ea typeface="HanziPen SC" panose="03000300000000000000" pitchFamily="66" charset="-122"/>
              </a:rPr>
            </a:br>
            <a:r>
              <a:rPr kumimoji="1" lang="en-US" altLang="zh-TW" dirty="0">
                <a:latin typeface="HanziPen SC" panose="03000300000000000000" pitchFamily="66" charset="-122"/>
                <a:ea typeface="HanziPen SC" panose="03000300000000000000" pitchFamily="66" charset="-122"/>
              </a:rPr>
              <a:t>how</a:t>
            </a:r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TW" dirty="0">
                <a:latin typeface="HanziPen SC" panose="03000300000000000000" pitchFamily="66" charset="-122"/>
                <a:ea typeface="HanziPen SC" panose="03000300000000000000" pitchFamily="66" charset="-122"/>
              </a:rPr>
              <a:t>to</a:t>
            </a:r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TW" dirty="0">
                <a:latin typeface="HanziPen SC" panose="03000300000000000000" pitchFamily="66" charset="-122"/>
                <a:ea typeface="HanziPen SC" panose="03000300000000000000" pitchFamily="66" charset="-122"/>
              </a:rPr>
              <a:t>solve</a:t>
            </a:r>
            <a:endParaRPr kumimoji="1" lang="zh-TW" altLang="en-US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49678-9816-E240-86DB-A639D096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394" y="3615558"/>
            <a:ext cx="7315200" cy="1923393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長按空白鍵的</a:t>
            </a:r>
            <a:r>
              <a:rPr kumimoji="1" lang="en-US" altLang="zh-TW" dirty="0"/>
              <a:t>bug</a:t>
            </a:r>
            <a:r>
              <a:rPr kumimoji="1" lang="zh-TW" altLang="en-US" dirty="0"/>
              <a:t>  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ym typeface="Wingdings" pitchFamily="2" charset="2"/>
              </a:rPr>
              <a:t>  </a:t>
            </a:r>
            <a:r>
              <a:rPr kumimoji="1" lang="zh-TW" altLang="en-US" dirty="0"/>
              <a:t>用</a:t>
            </a:r>
            <a:r>
              <a:rPr kumimoji="1" lang="en-US" altLang="zh-TW" dirty="0"/>
              <a:t>KEYUP</a:t>
            </a:r>
            <a:r>
              <a:rPr kumimoji="1" lang="zh-CN" altLang="en-US" dirty="0"/>
              <a:t>取代</a:t>
            </a:r>
            <a:r>
              <a:rPr kumimoji="1" lang="en-US" altLang="zh-TW" dirty="0"/>
              <a:t>KEYDOWN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音檔播不出來</a:t>
            </a:r>
            <a:r>
              <a:rPr kumimoji="1" lang="en-US" altLang="zh-TW" dirty="0"/>
              <a:t>(wav.mp3)</a:t>
            </a:r>
            <a:r>
              <a:rPr kumimoji="1" lang="zh-TW" altLang="en-US" dirty="0"/>
              <a:t>  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換程式庫（</a:t>
            </a:r>
            <a:r>
              <a:rPr kumimoji="1" lang="en-US" altLang="zh-TW" dirty="0" err="1">
                <a:solidFill>
                  <a:schemeClr val="tx2"/>
                </a:solidFill>
                <a:sym typeface="Wingdings" pitchFamily="2" charset="2"/>
              </a:rPr>
              <a:t>mixer.sound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kumimoji="1" lang="en-US" altLang="zh-TW" dirty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kumimoji="1" lang="en-US" altLang="zh-TW" dirty="0" err="1">
                <a:solidFill>
                  <a:schemeClr val="tx2"/>
                </a:solidFill>
                <a:sym typeface="Wingdings" pitchFamily="2" charset="2"/>
              </a:rPr>
              <a:t>mixer.music</a:t>
            </a:r>
            <a:r>
              <a:rPr kumimoji="1" lang="en-US" altLang="zh-TW" dirty="0">
                <a:solidFill>
                  <a:schemeClr val="tx2"/>
                </a:solidFill>
                <a:sym typeface="Wingdings" pitchFamily="2" charset="2"/>
              </a:rPr>
              <a:t>)</a:t>
            </a:r>
          </a:p>
          <a:p>
            <a:endParaRPr kumimoji="1" lang="en-US" altLang="zh-TW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kumimoji="1" lang="en-US" altLang="zh-TW" dirty="0" err="1">
                <a:solidFill>
                  <a:schemeClr val="tx2"/>
                </a:solidFill>
                <a:sym typeface="Wingdings" pitchFamily="2" charset="2"/>
              </a:rPr>
              <a:t>Tkinter</a:t>
            </a:r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跟</a:t>
            </a:r>
            <a:r>
              <a:rPr kumimoji="1" lang="en-US" altLang="zh-TW" dirty="0" err="1">
                <a:solidFill>
                  <a:schemeClr val="tx2"/>
                </a:solidFill>
                <a:sym typeface="Wingdings" pitchFamily="2" charset="2"/>
              </a:rPr>
              <a:t>pygame</a:t>
            </a:r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難以配合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endParaRPr kumimoji="1" lang="en-US" altLang="zh-TW" dirty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  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上網爬文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   </a:t>
            </a:r>
            <a:r>
              <a:rPr kumimoji="1" lang="en-US" altLang="zh-TW" dirty="0">
                <a:solidFill>
                  <a:srgbClr val="0070C0"/>
                </a:solidFill>
                <a:sym typeface="Wingdings" pitchFamily="2" charset="2"/>
              </a:rPr>
              <a:t>global</a:t>
            </a:r>
          </a:p>
          <a:p>
            <a:pPr marL="0" indent="0">
              <a:buNone/>
            </a:pPr>
            <a:endParaRPr kumimoji="1" lang="en-US" altLang="zh-TW" dirty="0">
              <a:solidFill>
                <a:srgbClr val="0070C0"/>
              </a:solidFill>
              <a:sym typeface="Wingdings" pitchFamily="2" charset="2"/>
            </a:endParaRPr>
          </a:p>
          <a:p>
            <a:endParaRPr kumimoji="1" lang="en-US" altLang="zh-TW" dirty="0">
              <a:solidFill>
                <a:srgbClr val="FF0000"/>
              </a:solidFill>
              <a:sym typeface="Wingdings" pitchFamily="2" charset="2"/>
            </a:endParaRPr>
          </a:p>
          <a:p>
            <a:endParaRPr kumimoji="1" lang="en-US" altLang="zh-TW" dirty="0">
              <a:solidFill>
                <a:srgbClr val="FF0000"/>
              </a:solidFill>
              <a:sym typeface="Wingdings" pitchFamily="2" charset="2"/>
            </a:endParaRPr>
          </a:p>
          <a:p>
            <a:endParaRPr kumimoji="1" lang="en-US" altLang="zh-TW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2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D8CC6-F429-2649-BAF4-F583D685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痛苦但快樂的成長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49678-9816-E240-86DB-A639D096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看不懂的函式庫</a:t>
            </a:r>
            <a:r>
              <a:rPr kumimoji="1" lang="zh-TW" altLang="en-US" dirty="0"/>
              <a:t>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多試幾次就會了</a:t>
            </a:r>
            <a:endParaRPr kumimoji="1" lang="en-US" altLang="zh-CN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看不懂其他組員的程式碼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詢問組員的思路邏輯</a:t>
            </a:r>
            <a:endParaRPr kumimoji="1" lang="en-US" altLang="zh-TW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時間</a:t>
            </a:r>
            <a:r>
              <a:rPr kumimoji="1" lang="en-US" altLang="zh-TW" dirty="0">
                <a:solidFill>
                  <a:schemeClr val="tx2"/>
                </a:solidFill>
                <a:sym typeface="Wingdings" pitchFamily="2" charset="2"/>
              </a:rPr>
              <a:t>,</a:t>
            </a:r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打擊一直對不到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修正數據，多次嘗試</a:t>
            </a:r>
            <a:endParaRPr kumimoji="1" lang="en-US" altLang="zh-CN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第一部下手難，尤其是設置視窗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勇敢給他寫下去</a:t>
            </a:r>
            <a:endParaRPr kumimoji="1" lang="en-US" altLang="zh-CN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kumimoji="1" lang="zh-CN" altLang="en-US" dirty="0">
                <a:solidFill>
                  <a:schemeClr val="tx2"/>
                </a:solidFill>
                <a:sym typeface="Wingdings" pitchFamily="2" charset="2"/>
              </a:rPr>
              <a:t>期末時間爆炸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kumimoji="1"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TW" altLang="en-US" dirty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kumimoji="1" lang="zh-TW" altLang="en-US" dirty="0">
                <a:solidFill>
                  <a:schemeClr val="tx2"/>
                </a:solidFill>
                <a:sym typeface="Wingdings" pitchFamily="2" charset="2"/>
              </a:rPr>
              <a:t>激發潛能</a:t>
            </a:r>
            <a:endParaRPr kumimoji="1" lang="en-US" altLang="zh-TW" dirty="0">
              <a:solidFill>
                <a:schemeClr val="tx2"/>
              </a:solidFill>
              <a:sym typeface="Wingdings" pitchFamily="2" charset="2"/>
            </a:endParaRPr>
          </a:p>
          <a:p>
            <a:endParaRPr kumimoji="1" lang="en-US" altLang="zh-CN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587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AFA9-CA30-C14D-B13D-5350C00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未來發展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5891D-4ABB-C647-8D92-4D252440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把選歌單的</a:t>
            </a:r>
            <a:r>
              <a:rPr kumimoji="1" lang="en-US" altLang="zh-TW" dirty="0" err="1"/>
              <a:t>tkinter</a:t>
            </a:r>
            <a:r>
              <a:rPr kumimoji="1" lang="zh-CN" altLang="en-US" dirty="0"/>
              <a:t>關掉（？）</a:t>
            </a:r>
            <a:endParaRPr kumimoji="1" lang="en-US" altLang="zh-TW" dirty="0"/>
          </a:p>
          <a:p>
            <a:r>
              <a:rPr kumimoji="1" lang="zh-TW" altLang="en-US" dirty="0"/>
              <a:t>雙人對戰 </a:t>
            </a:r>
            <a:r>
              <a:rPr kumimoji="1" lang="en-US" altLang="zh-TW" dirty="0"/>
              <a:t>or</a:t>
            </a:r>
            <a:r>
              <a:rPr kumimoji="1" lang="zh-TW" altLang="en-US" dirty="0"/>
              <a:t> </a:t>
            </a:r>
            <a:r>
              <a:rPr kumimoji="1" lang="zh-CN" altLang="en-US" dirty="0"/>
              <a:t>線上對戰</a:t>
            </a:r>
            <a:endParaRPr kumimoji="1" lang="en-US" altLang="zh-TW" dirty="0"/>
          </a:p>
          <a:p>
            <a:r>
              <a:rPr kumimoji="1" lang="zh-TW" altLang="en-US" dirty="0"/>
              <a:t>挑戰難度（簡單 中等 困難）</a:t>
            </a:r>
            <a:endParaRPr kumimoji="1" lang="en-US" altLang="zh-TW" dirty="0"/>
          </a:p>
          <a:p>
            <a:r>
              <a:rPr kumimoji="1" lang="zh-TW" altLang="en-US" dirty="0"/>
              <a:t>排行榜</a:t>
            </a:r>
            <a:endParaRPr kumimoji="1" lang="en-US" altLang="zh-TW" dirty="0"/>
          </a:p>
          <a:p>
            <a:r>
              <a:rPr kumimoji="1" lang="zh-CN" altLang="en-US" dirty="0"/>
              <a:t>輸入歌</a:t>
            </a:r>
            <a:r>
              <a:rPr kumimoji="1" lang="zh-TW" altLang="en-US" dirty="0"/>
              <a:t>  </a:t>
            </a:r>
            <a:r>
              <a:rPr kumimoji="1" lang="zh-CN" altLang="en-US" dirty="0"/>
              <a:t>可以自動創建節奏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85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5D140-A5E7-DD4C-B32E-6753C05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心路歷程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79DBC-33BE-7842-8AFC-6A033F35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31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2842A-9FC5-A346-894B-8CCADB8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初步構思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EC13-9D38-4345-949E-7CE3CB95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太鼓達人為雛形</a:t>
            </a:r>
            <a:endParaRPr kumimoji="1" lang="en-US" altLang="zh-TW" dirty="0"/>
          </a:p>
          <a:p>
            <a:r>
              <a:rPr kumimoji="1" lang="zh-TW" altLang="en-US" dirty="0"/>
              <a:t>按鈕擊打</a:t>
            </a:r>
            <a:endParaRPr kumimoji="1" lang="en-US" altLang="zh-TW" dirty="0"/>
          </a:p>
          <a:p>
            <a:r>
              <a:rPr kumimoji="1" lang="zh-TW" altLang="en-US" dirty="0"/>
              <a:t>圖片移動</a:t>
            </a:r>
            <a:endParaRPr kumimoji="1" lang="en-US" altLang="zh-TW" dirty="0"/>
          </a:p>
          <a:p>
            <a:r>
              <a:rPr kumimoji="1" lang="zh-CN" altLang="en-US" dirty="0"/>
              <a:t>時間與節奏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2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FD9E4-64D8-AA48-B4D0-4A43E3C8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03CCB-A430-4241-9DBF-0E4A8DD1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099762"/>
            <a:ext cx="7315200" cy="3884985"/>
          </a:xfrm>
        </p:spPr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47C741C1-7A0F-754F-BDAE-94DF5D35E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570220"/>
              </p:ext>
            </p:extLst>
          </p:nvPr>
        </p:nvGraphicFramePr>
        <p:xfrm>
          <a:off x="3111078" y="743131"/>
          <a:ext cx="7262282" cy="508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1CB267BE-261C-A24D-8478-8834B32E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7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6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0B33D-41FB-154F-9BCD-C4E6ADA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函式庫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A69D3FC-6168-764D-9F57-E25E40A7B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252" y="2568067"/>
            <a:ext cx="5941478" cy="1712722"/>
          </a:xfrm>
        </p:spPr>
      </p:pic>
    </p:spTree>
    <p:extLst>
      <p:ext uri="{BB962C8B-B14F-4D97-AF65-F5344CB8AC3E}">
        <p14:creationId xmlns:p14="http://schemas.microsoft.com/office/powerpoint/2010/main" val="18576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C41F0-4B96-5A48-8BC3-F03BB9DA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HanziPen SC" panose="03000300000000000000" pitchFamily="66" charset="-122"/>
                <a:ea typeface="HanziPen SC" panose="03000300000000000000" pitchFamily="66" charset="-122"/>
              </a:rPr>
              <a:t>檢查按鍵擊打及計分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DFD755D6-3379-6542-8729-3AB36F57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4566" y="2819400"/>
            <a:ext cx="7811634" cy="3722914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DB7CDA-0142-EA48-9E45-D6793446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66" y="163286"/>
            <a:ext cx="7811634" cy="25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1CED8-0858-E144-8A65-42EA397E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鼓的運行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B679917-0DBD-014B-B442-8136022E2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196" y="937939"/>
            <a:ext cx="7315200" cy="397151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85E2D1-DE4B-DA49-B058-9330B64FD9AB}"/>
              </a:ext>
            </a:extLst>
          </p:cNvPr>
          <p:cNvSpPr txBox="1"/>
          <p:nvPr/>
        </p:nvSpPr>
        <p:spPr>
          <a:xfrm>
            <a:off x="3825196" y="5355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藍鼓依此類推</a:t>
            </a:r>
          </a:p>
        </p:txBody>
      </p:sp>
    </p:spTree>
    <p:extLst>
      <p:ext uri="{BB962C8B-B14F-4D97-AF65-F5344CB8AC3E}">
        <p14:creationId xmlns:p14="http://schemas.microsoft.com/office/powerpoint/2010/main" val="41628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F3826-531A-1347-BD5E-D2246246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記錄鼓出現時間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D7967D-96AD-E74E-A703-3DBD76BA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136" y="1123837"/>
            <a:ext cx="7315200" cy="1519863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先把鼓移動的</a:t>
            </a:r>
            <a:r>
              <a:rPr kumimoji="1" lang="en-US" altLang="zh-TW" dirty="0"/>
              <a:t>code</a:t>
            </a:r>
            <a:r>
              <a:rPr kumimoji="1" lang="zh-CN" altLang="en-US" dirty="0"/>
              <a:t>先註解掉</a:t>
            </a:r>
            <a:endParaRPr kumimoji="1" lang="en-US" altLang="zh-CN" dirty="0"/>
          </a:p>
          <a:p>
            <a:pPr marL="0" indent="0">
              <a:buNone/>
            </a:pP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9997FA-FB4B-2A47-96CE-91FA83E2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36" y="2068286"/>
            <a:ext cx="7933264" cy="38725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9D892B-0A18-0947-B20C-891DED9FB637}"/>
              </a:ext>
            </a:extLst>
          </p:cNvPr>
          <p:cNvSpPr/>
          <p:nvPr/>
        </p:nvSpPr>
        <p:spPr>
          <a:xfrm>
            <a:off x="3649136" y="2551171"/>
            <a:ext cx="7933264" cy="18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E0A7AE-828D-D641-A95D-64F0C4226DCA}"/>
              </a:ext>
            </a:extLst>
          </p:cNvPr>
          <p:cNvSpPr/>
          <p:nvPr/>
        </p:nvSpPr>
        <p:spPr>
          <a:xfrm>
            <a:off x="3649136" y="3126585"/>
            <a:ext cx="7933264" cy="18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59DEF-AB09-394C-B034-24442E36AE6D}"/>
              </a:ext>
            </a:extLst>
          </p:cNvPr>
          <p:cNvSpPr/>
          <p:nvPr/>
        </p:nvSpPr>
        <p:spPr>
          <a:xfrm>
            <a:off x="3649136" y="5044000"/>
            <a:ext cx="7933264" cy="18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52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C897-20EA-994E-B187-D36087D1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記錄鼓出現時間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1698DBE6-E87F-4D4E-BD3F-7B49D9C54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439" y="181989"/>
            <a:ext cx="7315200" cy="29760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7DDEE0E-6437-4149-9441-9EEED157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39" y="5362163"/>
            <a:ext cx="7427685" cy="725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06F08DE-6E53-B949-AE49-4597FE961B73}"/>
              </a:ext>
            </a:extLst>
          </p:cNvPr>
          <p:cNvSpPr/>
          <p:nvPr/>
        </p:nvSpPr>
        <p:spPr>
          <a:xfrm>
            <a:off x="3627439" y="2724777"/>
            <a:ext cx="7315200" cy="185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93753A-4F14-C242-9A15-575707B28BBE}"/>
              </a:ext>
            </a:extLst>
          </p:cNvPr>
          <p:cNvSpPr/>
          <p:nvPr/>
        </p:nvSpPr>
        <p:spPr>
          <a:xfrm>
            <a:off x="3627439" y="2117577"/>
            <a:ext cx="7315200" cy="185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B90D383-4CD9-9E4C-AFDA-5040B9F72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8" t="22976" r="19643" b="60834"/>
          <a:stretch/>
        </p:blipFill>
        <p:spPr>
          <a:xfrm>
            <a:off x="3627439" y="3631615"/>
            <a:ext cx="7427685" cy="12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471B5-BD72-5949-A37E-B9C8C6D2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視窗轉換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311A4FA-7E10-4045-ADA7-F2DFD9817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143" y="3424428"/>
            <a:ext cx="7907704" cy="729915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4D26E6A-044D-8B4E-B129-7ED405A4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43" y="4878911"/>
            <a:ext cx="7907704" cy="108598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3FDEBA4-ACB3-6845-8666-8FBD390CC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260" y="1208314"/>
            <a:ext cx="7907705" cy="17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5524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303</TotalTime>
  <Words>265</Words>
  <Application>Microsoft Macintosh PowerPoint</Application>
  <PresentationFormat>寬螢幕</PresentationFormat>
  <Paragraphs>58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微軟正黑體</vt:lpstr>
      <vt:lpstr>新細明體</vt:lpstr>
      <vt:lpstr>Hannotate SC</vt:lpstr>
      <vt:lpstr>HanziPen SC</vt:lpstr>
      <vt:lpstr>LingWai SC Medium</vt:lpstr>
      <vt:lpstr>幼圆</vt:lpstr>
      <vt:lpstr>Calibri</vt:lpstr>
      <vt:lpstr>Corbel</vt:lpstr>
      <vt:lpstr>Wingdings</vt:lpstr>
      <vt:lpstr>Wingdings 2</vt:lpstr>
      <vt:lpstr>框架</vt:lpstr>
      <vt:lpstr>太鼓達人！</vt:lpstr>
      <vt:lpstr>初步構思</vt:lpstr>
      <vt:lpstr>流程圖</vt:lpstr>
      <vt:lpstr>函式庫</vt:lpstr>
      <vt:lpstr>檢查按鍵擊打及計分</vt:lpstr>
      <vt:lpstr>鼓的運行</vt:lpstr>
      <vt:lpstr>記錄鼓出現時間</vt:lpstr>
      <vt:lpstr>記錄鼓出現時間</vt:lpstr>
      <vt:lpstr>視窗轉換</vt:lpstr>
      <vt:lpstr>輸入歌曲</vt:lpstr>
      <vt:lpstr>顯示分數成果</vt:lpstr>
      <vt:lpstr>是否重玩</vt:lpstr>
      <vt:lpstr>遇到的困難 how to solve</vt:lpstr>
      <vt:lpstr>痛苦但快樂的成長</vt:lpstr>
      <vt:lpstr>未來發展</vt:lpstr>
      <vt:lpstr>心路歷程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手指跳舞機</dc:title>
  <dc:creator>grace890306@gmail.com</dc:creator>
  <cp:lastModifiedBy>Microsoft Office User</cp:lastModifiedBy>
  <cp:revision>20</cp:revision>
  <dcterms:created xsi:type="dcterms:W3CDTF">2019-01-03T12:58:31Z</dcterms:created>
  <dcterms:modified xsi:type="dcterms:W3CDTF">2019-01-06T07:10:38Z</dcterms:modified>
</cp:coreProperties>
</file>