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 snapToGrid="0">
      <p:cViewPr>
        <p:scale>
          <a:sx n="50" d="100"/>
          <a:sy n="50" d="100"/>
        </p:scale>
        <p:origin x="2874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22:44:03.9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472F-7DF3-4354-A225-DDED29F0A27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9556-0697-4429-9198-5998F034C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6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A92-2153-4ABA-85BF-9D4BA74C596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E2679-F399-49E3-8639-C6B55C832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2679-F399-49E3-8639-C6B55C832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9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0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4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0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8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ED9D-A02D-4603-B257-DCAF263FD43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A83-ACEB-4761-B80E-252B4D707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曲线连接符 56"/>
          <p:cNvCxnSpPr>
            <a:stCxn id="25" idx="0"/>
            <a:endCxn id="55" idx="2"/>
          </p:cNvCxnSpPr>
          <p:nvPr/>
        </p:nvCxnSpPr>
        <p:spPr>
          <a:xfrm rot="5400000" flipH="1" flipV="1">
            <a:off x="6552927" y="6422024"/>
            <a:ext cx="912301" cy="2085812"/>
          </a:xfrm>
          <a:prstGeom prst="curvedConnector3">
            <a:avLst>
              <a:gd name="adj1" fmla="val 31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915654" y="11276552"/>
            <a:ext cx="171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56202" y="114428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流速率信息采集线程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787527" y="11010545"/>
            <a:ext cx="1569596" cy="601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ISwitchSelectionService</a:t>
            </a:r>
            <a:endParaRPr lang="zh-CN" altLang="en-US" sz="1100" b="1" dirty="0"/>
          </a:p>
        </p:txBody>
      </p:sp>
      <p:sp>
        <p:nvSpPr>
          <p:cNvPr id="6" name="矩形 5"/>
          <p:cNvSpPr/>
          <p:nvPr/>
        </p:nvSpPr>
        <p:spPr>
          <a:xfrm>
            <a:off x="2787527" y="10841269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63449" y="10906859"/>
            <a:ext cx="1617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>
                <a:solidFill>
                  <a:schemeClr val="bg1"/>
                </a:solidFill>
              </a:rPr>
              <a:t>SwitchSelectionBasicCentralityModule</a:t>
            </a:r>
            <a:endParaRPr lang="zh-CN" altLang="en-US" sz="7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3449" y="10560965"/>
            <a:ext cx="1617751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3976" y="10627337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getFlowInformation</a:t>
            </a:r>
            <a:r>
              <a:rPr lang="en-US" altLang="zh-CN" sz="1100" dirty="0"/>
              <a:t>(): flows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2763448" y="10225071"/>
            <a:ext cx="161775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flows.keyset</a:t>
            </a:r>
            <a:r>
              <a:rPr lang="en-US" altLang="zh-CN" sz="1050" b="1" dirty="0"/>
              <a:t>():Set&lt;Flow&gt;</a:t>
            </a:r>
            <a:endParaRPr lang="zh-CN" altLang="en-US" sz="1050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73200" y="317809"/>
            <a:ext cx="879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18084" y="866526"/>
            <a:ext cx="169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 smtClean="0"/>
              <a:t>FlowAdd_FlowRemoved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 </a:t>
            </a:r>
            <a:r>
              <a:rPr lang="en-US" altLang="zh-CN" sz="1200" dirty="0" err="1"/>
              <a:t>Comsumer</a:t>
            </a:r>
            <a:r>
              <a:rPr lang="en-US" altLang="zh-CN" sz="1200" dirty="0"/>
              <a:t> Thread 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64029" y="8333583"/>
            <a:ext cx="171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2584" y="8465067"/>
            <a:ext cx="20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Flow Stats </a:t>
            </a:r>
            <a:r>
              <a:rPr lang="en-US" altLang="zh-CN" sz="1200" dirty="0" err="1"/>
              <a:t>Comsumer</a:t>
            </a:r>
            <a:r>
              <a:rPr lang="en-US" altLang="zh-CN" sz="1200" dirty="0"/>
              <a:t> Thread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835623" y="8153348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59702" y="8161730"/>
            <a:ext cx="1558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FlowStatsCompute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30013" y="7816124"/>
            <a:ext cx="161775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flowInfos.put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505498" y="8294605"/>
            <a:ext cx="67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81369" y="8373866"/>
            <a:ext cx="1569596" cy="601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3" name="矩形 22"/>
          <p:cNvSpPr/>
          <p:nvPr/>
        </p:nvSpPr>
        <p:spPr>
          <a:xfrm>
            <a:off x="5171877" y="8193631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16415" y="824570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>
                <a:solidFill>
                  <a:schemeClr val="bg1"/>
                </a:solidFill>
              </a:rPr>
              <a:t>HashBasedUniformSampling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7291" y="7921080"/>
            <a:ext cx="1617751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47603" y="7952562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flowStatsUpdate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398873" y="6184223"/>
            <a:ext cx="167041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switchMatrix.get</a:t>
            </a:r>
            <a:r>
              <a:rPr lang="en-US" altLang="zh-CN" sz="1050" b="1" dirty="0"/>
              <a:t>(</a:t>
            </a:r>
            <a:r>
              <a:rPr lang="en-US" altLang="zh-CN" sz="1050" b="1" dirty="0" err="1"/>
              <a:t>sw</a:t>
            </a:r>
            <a:r>
              <a:rPr lang="en-US" altLang="zh-CN" sz="1050" b="1" dirty="0"/>
              <a:t>)</a:t>
            </a:r>
          </a:p>
          <a:p>
            <a:pPr algn="ctr"/>
            <a:r>
              <a:rPr lang="en-US" altLang="zh-CN" sz="1050" b="1" dirty="0"/>
              <a:t>:Set&lt;Flow&gt;</a:t>
            </a:r>
            <a:endParaRPr lang="zh-CN" altLang="en-US" sz="105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5171877" y="8653628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FlowStatsUpdateListener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31515" y="6951881"/>
            <a:ext cx="1569596" cy="601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ISwitchSelectionService</a:t>
            </a:r>
            <a:endParaRPr lang="zh-CN" altLang="en-US" sz="1100" b="1" dirty="0"/>
          </a:p>
        </p:txBody>
      </p:sp>
      <p:sp>
        <p:nvSpPr>
          <p:cNvPr id="30" name="矩形 29"/>
          <p:cNvSpPr/>
          <p:nvPr/>
        </p:nvSpPr>
        <p:spPr>
          <a:xfrm>
            <a:off x="4431515" y="6805814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bg1"/>
                </a:solidFill>
              </a:rPr>
              <a:t>SwitchSelectionBasicCentralityModule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07437" y="6504138"/>
            <a:ext cx="1617751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getFlowMatrix</a:t>
            </a:r>
            <a:r>
              <a:rPr lang="en-US" altLang="zh-CN" sz="1000" dirty="0"/>
              <a:t>(): </a:t>
            </a:r>
            <a:r>
              <a:rPr lang="en-US" altLang="zh-CN" sz="1000" u="sng" dirty="0" err="1"/>
              <a:t>switchMatrix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4399701" y="5848330"/>
            <a:ext cx="167041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Set&lt;Flow&gt;.iterator()</a:t>
            </a:r>
            <a:endParaRPr lang="zh-CN" altLang="en-US" sz="1050" b="1" dirty="0"/>
          </a:p>
        </p:txBody>
      </p:sp>
      <p:sp>
        <p:nvSpPr>
          <p:cNvPr id="33" name="矩形 32"/>
          <p:cNvSpPr/>
          <p:nvPr/>
        </p:nvSpPr>
        <p:spPr>
          <a:xfrm>
            <a:off x="6060133" y="6972224"/>
            <a:ext cx="956617" cy="30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01111" y="7011005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chemeClr val="bg1"/>
                </a:solidFill>
              </a:rPr>
              <a:t>FlowStatsCompute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5631" y="6702602"/>
            <a:ext cx="941120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flowInfos.get</a:t>
            </a:r>
            <a:r>
              <a:rPr lang="en-US" altLang="zh-CN" sz="1000" b="1" dirty="0"/>
              <a:t>()</a:t>
            </a:r>
            <a:endParaRPr lang="zh-CN" altLang="en-US" sz="1000" b="1" dirty="0"/>
          </a:p>
        </p:txBody>
      </p:sp>
      <p:sp>
        <p:nvSpPr>
          <p:cNvPr id="36" name="矩形 35"/>
          <p:cNvSpPr/>
          <p:nvPr/>
        </p:nvSpPr>
        <p:spPr>
          <a:xfrm>
            <a:off x="2842801" y="8461674"/>
            <a:ext cx="1569596" cy="317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IFlowStatsService</a:t>
            </a:r>
            <a:endParaRPr lang="zh-CN" altLang="en-US" sz="1100" b="1" dirty="0"/>
          </a:p>
        </p:txBody>
      </p:sp>
      <p:sp>
        <p:nvSpPr>
          <p:cNvPr id="37" name="矩形 36"/>
          <p:cNvSpPr/>
          <p:nvPr/>
        </p:nvSpPr>
        <p:spPr>
          <a:xfrm>
            <a:off x="6075630" y="7281024"/>
            <a:ext cx="941120" cy="317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IFlowStatsService</a:t>
            </a:r>
            <a:endParaRPr lang="zh-CN" altLang="en-US" sz="800" b="1" dirty="0"/>
          </a:p>
        </p:txBody>
      </p:sp>
      <p:cxnSp>
        <p:nvCxnSpPr>
          <p:cNvPr id="39" name="曲线连接符 38"/>
          <p:cNvCxnSpPr>
            <a:stCxn id="25" idx="0"/>
            <a:endCxn id="29" idx="2"/>
          </p:cNvCxnSpPr>
          <p:nvPr/>
        </p:nvCxnSpPr>
        <p:spPr>
          <a:xfrm rot="16200000" flipV="1">
            <a:off x="5407410" y="7362323"/>
            <a:ext cx="367660" cy="749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5" idx="0"/>
            <a:endCxn id="37" idx="2"/>
          </p:cNvCxnSpPr>
          <p:nvPr/>
        </p:nvCxnSpPr>
        <p:spPr>
          <a:xfrm rot="5400000" flipH="1" flipV="1">
            <a:off x="6094959" y="7469850"/>
            <a:ext cx="322438" cy="5800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726710" y="7332567"/>
            <a:ext cx="1400047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mapForSwitchSamplingInfo.keyset</a:t>
            </a:r>
            <a:r>
              <a:rPr lang="en-US" altLang="zh-CN" sz="800" b="1" dirty="0"/>
              <a:t>().iterator()</a:t>
            </a:r>
            <a:endParaRPr lang="zh-CN" altLang="en-US" sz="800" b="1" dirty="0"/>
          </a:p>
        </p:txBody>
      </p:sp>
      <p:cxnSp>
        <p:nvCxnSpPr>
          <p:cNvPr id="46" name="曲线连接符 45"/>
          <p:cNvCxnSpPr>
            <a:stCxn id="25" idx="0"/>
            <a:endCxn id="43" idx="2"/>
          </p:cNvCxnSpPr>
          <p:nvPr/>
        </p:nvCxnSpPr>
        <p:spPr>
          <a:xfrm rot="5400000" flipH="1" flipV="1">
            <a:off x="7045275" y="6539626"/>
            <a:ext cx="302350" cy="2460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572540" y="7823863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mapForSwitchSamplingInfo.get</a:t>
            </a:r>
            <a:r>
              <a:rPr lang="en-US" altLang="zh-CN" sz="800" b="1" dirty="0"/>
              <a:t> ()</a:t>
            </a:r>
            <a:endParaRPr lang="zh-CN" altLang="en-US" sz="800" b="1" dirty="0"/>
          </a:p>
        </p:txBody>
      </p:sp>
      <p:sp>
        <p:nvSpPr>
          <p:cNvPr id="49" name="矩形 48"/>
          <p:cNvSpPr/>
          <p:nvPr/>
        </p:nvSpPr>
        <p:spPr>
          <a:xfrm>
            <a:off x="7584891" y="8317403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mapForSwitchSamplingInfo.size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cxnSp>
        <p:nvCxnSpPr>
          <p:cNvPr id="51" name="曲线连接符 50"/>
          <p:cNvCxnSpPr>
            <a:stCxn id="25" idx="3"/>
            <a:endCxn id="48" idx="1"/>
          </p:cNvCxnSpPr>
          <p:nvPr/>
        </p:nvCxnSpPr>
        <p:spPr>
          <a:xfrm flipV="1">
            <a:off x="6775042" y="7966945"/>
            <a:ext cx="797498" cy="127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5" idx="3"/>
            <a:endCxn id="49" idx="1"/>
          </p:cNvCxnSpPr>
          <p:nvPr/>
        </p:nvCxnSpPr>
        <p:spPr>
          <a:xfrm>
            <a:off x="6775042" y="8094027"/>
            <a:ext cx="809849" cy="3664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521740" y="6722616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workingSwitches.contains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sp>
        <p:nvSpPr>
          <p:cNvPr id="60" name="矩形 59"/>
          <p:cNvSpPr/>
          <p:nvPr/>
        </p:nvSpPr>
        <p:spPr>
          <a:xfrm>
            <a:off x="7521740" y="6254910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workingSwitches.add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cxnSp>
        <p:nvCxnSpPr>
          <p:cNvPr id="62" name="曲线连接符 61"/>
          <p:cNvCxnSpPr>
            <a:stCxn id="25" idx="3"/>
            <a:endCxn id="60" idx="1"/>
          </p:cNvCxnSpPr>
          <p:nvPr/>
        </p:nvCxnSpPr>
        <p:spPr>
          <a:xfrm flipV="1">
            <a:off x="6775042" y="6397988"/>
            <a:ext cx="746698" cy="1696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9435609" y="10766235"/>
            <a:ext cx="171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9010219" y="10789634"/>
            <a:ext cx="2563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Sampling Job&amp; Stop Sampling Threads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2583721" y="116049"/>
            <a:ext cx="1569596" cy="403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IFlowMessageListener</a:t>
            </a:r>
            <a:endParaRPr lang="zh-CN" altLang="en-US" sz="1100" b="1" dirty="0"/>
          </a:p>
        </p:txBody>
      </p:sp>
      <p:sp>
        <p:nvSpPr>
          <p:cNvPr id="66" name="矩形 65"/>
          <p:cNvSpPr/>
          <p:nvPr/>
        </p:nvSpPr>
        <p:spPr>
          <a:xfrm>
            <a:off x="2835623" y="8487419"/>
            <a:ext cx="1569596" cy="403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IFlowMessageListener</a:t>
            </a:r>
            <a:endParaRPr lang="zh-CN" altLang="en-US" sz="1100" b="1" dirty="0"/>
          </a:p>
        </p:txBody>
      </p:sp>
      <p:sp>
        <p:nvSpPr>
          <p:cNvPr id="68" name="矩形 67"/>
          <p:cNvSpPr/>
          <p:nvPr/>
        </p:nvSpPr>
        <p:spPr>
          <a:xfrm>
            <a:off x="4440121" y="-567015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656249" y="3956661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曲线连接符 70"/>
          <p:cNvCxnSpPr>
            <a:stCxn id="65" idx="3"/>
            <a:endCxn id="68" idx="1"/>
          </p:cNvCxnSpPr>
          <p:nvPr/>
        </p:nvCxnSpPr>
        <p:spPr>
          <a:xfrm flipV="1">
            <a:off x="4153317" y="-386780"/>
            <a:ext cx="286804" cy="704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5" idx="3"/>
            <a:endCxn id="69" idx="1"/>
          </p:cNvCxnSpPr>
          <p:nvPr/>
        </p:nvCxnSpPr>
        <p:spPr>
          <a:xfrm>
            <a:off x="4153317" y="317809"/>
            <a:ext cx="502932" cy="38190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687477" y="3998321"/>
            <a:ext cx="1558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FlowStatsCompute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74741" y="-58365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schemeClr val="bg1"/>
                </a:solidFill>
              </a:rPr>
              <a:t>SwitchSelectionBasic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 err="1">
                <a:solidFill>
                  <a:schemeClr val="bg1"/>
                </a:solidFill>
              </a:rPr>
              <a:t>CentralityModule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69508" y="-2036517"/>
            <a:ext cx="1126529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395326" y="-1970560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dealWithFlowAddMsg</a:t>
            </a:r>
            <a:r>
              <a:rPr lang="en-US" altLang="zh-CN" sz="900" dirty="0"/>
              <a:t>()</a:t>
            </a:r>
            <a:endParaRPr lang="zh-CN" altLang="en-US" sz="900" dirty="0"/>
          </a:p>
        </p:txBody>
      </p:sp>
      <p:sp>
        <p:nvSpPr>
          <p:cNvPr id="78" name="矩形 77"/>
          <p:cNvSpPr/>
          <p:nvPr/>
        </p:nvSpPr>
        <p:spPr>
          <a:xfrm>
            <a:off x="6491388" y="-1199307"/>
            <a:ext cx="1126529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422190" y="-12088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/>
              <a:t>dealWithFlowRemoved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Msg</a:t>
            </a:r>
            <a:r>
              <a:rPr lang="en-US" altLang="zh-CN" sz="900" dirty="0"/>
              <a:t>()</a:t>
            </a:r>
            <a:endParaRPr lang="zh-CN" altLang="en-US" sz="900" dirty="0"/>
          </a:p>
        </p:txBody>
      </p:sp>
      <p:cxnSp>
        <p:nvCxnSpPr>
          <p:cNvPr id="81" name="曲线连接符 80"/>
          <p:cNvCxnSpPr>
            <a:stCxn id="68" idx="0"/>
            <a:endCxn id="76" idx="2"/>
          </p:cNvCxnSpPr>
          <p:nvPr/>
        </p:nvCxnSpPr>
        <p:spPr>
          <a:xfrm rot="16200000" flipV="1">
            <a:off x="4067042" y="-1724892"/>
            <a:ext cx="1123608" cy="1192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75" idx="0"/>
            <a:endCxn id="79" idx="2"/>
          </p:cNvCxnSpPr>
          <p:nvPr/>
        </p:nvCxnSpPr>
        <p:spPr>
          <a:xfrm rot="5400000" flipH="1" flipV="1">
            <a:off x="6016277" y="-1630924"/>
            <a:ext cx="255916" cy="18386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821970" y="-2563759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flows.containKey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cxnSp>
        <p:nvCxnSpPr>
          <p:cNvPr id="86" name="曲线连接符 85"/>
          <p:cNvCxnSpPr>
            <a:stCxn id="76" idx="0"/>
            <a:endCxn id="84" idx="2"/>
          </p:cNvCxnSpPr>
          <p:nvPr/>
        </p:nvCxnSpPr>
        <p:spPr>
          <a:xfrm rot="16200000" flipV="1">
            <a:off x="3071952" y="-2997338"/>
            <a:ext cx="241079" cy="1680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985219" y="-2569826"/>
            <a:ext cx="738746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flows.put</a:t>
            </a:r>
            <a:r>
              <a:rPr lang="en-US" altLang="zh-CN" sz="900" b="1" dirty="0"/>
              <a:t>()</a:t>
            </a:r>
            <a:endParaRPr lang="zh-CN" altLang="en-US" sz="900" b="1" dirty="0"/>
          </a:p>
        </p:txBody>
      </p:sp>
      <p:cxnSp>
        <p:nvCxnSpPr>
          <p:cNvPr id="89" name="曲线连接符 88"/>
          <p:cNvCxnSpPr>
            <a:stCxn id="76" idx="0"/>
            <a:endCxn id="87" idx="2"/>
          </p:cNvCxnSpPr>
          <p:nvPr/>
        </p:nvCxnSpPr>
        <p:spPr>
          <a:xfrm rot="16200000" flipV="1">
            <a:off x="3570110" y="-2499181"/>
            <a:ext cx="247146" cy="678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852125" y="-2560871"/>
            <a:ext cx="108144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switchMatrix</a:t>
            </a:r>
            <a:r>
              <a:rPr lang="en-US" altLang="zh-CN" sz="900" b="1" dirty="0" err="1"/>
              <a:t>.get</a:t>
            </a:r>
            <a:r>
              <a:rPr lang="en-US" altLang="zh-CN" sz="900" b="1" dirty="0"/>
              <a:t>():Set&lt;Flow&gt;</a:t>
            </a:r>
            <a:endParaRPr lang="zh-CN" altLang="en-US" sz="900" b="1" dirty="0"/>
          </a:p>
        </p:txBody>
      </p:sp>
      <p:cxnSp>
        <p:nvCxnSpPr>
          <p:cNvPr id="96" name="曲线连接符 95"/>
          <p:cNvCxnSpPr>
            <a:stCxn id="76" idx="0"/>
            <a:endCxn id="90" idx="2"/>
          </p:cNvCxnSpPr>
          <p:nvPr/>
        </p:nvCxnSpPr>
        <p:spPr>
          <a:xfrm rot="5400000" flipH="1" flipV="1">
            <a:off x="4093716" y="-2335650"/>
            <a:ext cx="238191" cy="360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844713" y="-2905720"/>
            <a:ext cx="1088859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Set&lt;Flow&gt;.add()</a:t>
            </a:r>
            <a:endParaRPr lang="zh-CN" altLang="en-US" sz="900" b="1" dirty="0"/>
          </a:p>
        </p:txBody>
      </p:sp>
      <p:sp>
        <p:nvSpPr>
          <p:cNvPr id="106" name="矩形 105"/>
          <p:cNvSpPr/>
          <p:nvPr/>
        </p:nvSpPr>
        <p:spPr>
          <a:xfrm>
            <a:off x="5035157" y="-2624202"/>
            <a:ext cx="940297" cy="3508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List&lt;DPID&gt;</a:t>
            </a:r>
            <a:r>
              <a:rPr lang="en-US" altLang="zh-CN" sz="900" b="1" dirty="0" err="1"/>
              <a:t>path.add</a:t>
            </a:r>
            <a:r>
              <a:rPr lang="en-US" altLang="zh-CN" sz="900" b="1" dirty="0"/>
              <a:t>()??</a:t>
            </a:r>
            <a:endParaRPr lang="zh-CN" altLang="en-US" sz="900" b="1" dirty="0"/>
          </a:p>
        </p:txBody>
      </p:sp>
      <p:cxnSp>
        <p:nvCxnSpPr>
          <p:cNvPr id="108" name="曲线连接符 107"/>
          <p:cNvCxnSpPr>
            <a:stCxn id="76" idx="0"/>
            <a:endCxn id="106" idx="2"/>
          </p:cNvCxnSpPr>
          <p:nvPr/>
        </p:nvCxnSpPr>
        <p:spPr>
          <a:xfrm rot="5400000" flipH="1" flipV="1">
            <a:off x="4650641" y="-2891181"/>
            <a:ext cx="236797" cy="1472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5388901" y="-1711604"/>
            <a:ext cx="749332" cy="3476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flows.get</a:t>
            </a:r>
            <a:r>
              <a:rPr lang="en-US" altLang="zh-CN" sz="900" b="1" dirty="0"/>
              <a:t>()</a:t>
            </a:r>
            <a:endParaRPr lang="zh-CN" altLang="en-US" sz="900" b="1" dirty="0"/>
          </a:p>
        </p:txBody>
      </p:sp>
      <p:cxnSp>
        <p:nvCxnSpPr>
          <p:cNvPr id="115" name="曲线连接符 114"/>
          <p:cNvCxnSpPr>
            <a:stCxn id="78" idx="0"/>
            <a:endCxn id="113" idx="2"/>
          </p:cNvCxnSpPr>
          <p:nvPr/>
        </p:nvCxnSpPr>
        <p:spPr>
          <a:xfrm rot="16200000" flipV="1">
            <a:off x="6326804" y="-1927156"/>
            <a:ext cx="164613" cy="1291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259606" y="-1717141"/>
            <a:ext cx="1149113" cy="3532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switchMatrix</a:t>
            </a:r>
            <a:r>
              <a:rPr lang="en-US" altLang="zh-CN" sz="900" b="1" dirty="0" err="1"/>
              <a:t>.get</a:t>
            </a:r>
            <a:r>
              <a:rPr lang="en-US" altLang="zh-CN" sz="900" b="1" dirty="0"/>
              <a:t>():</a:t>
            </a:r>
          </a:p>
          <a:p>
            <a:pPr algn="ctr"/>
            <a:r>
              <a:rPr lang="en-US" altLang="zh-CN" sz="900" b="1" dirty="0"/>
              <a:t>Set&lt;Flow&gt;</a:t>
            </a:r>
            <a:endParaRPr lang="zh-CN" altLang="en-US" sz="900" b="1" dirty="0"/>
          </a:p>
        </p:txBody>
      </p:sp>
      <p:sp>
        <p:nvSpPr>
          <p:cNvPr id="120" name="矩形 119"/>
          <p:cNvSpPr/>
          <p:nvPr/>
        </p:nvSpPr>
        <p:spPr>
          <a:xfrm>
            <a:off x="6251633" y="-2054022"/>
            <a:ext cx="1157086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Set&lt;Flow&gt;.remove()</a:t>
            </a:r>
            <a:endParaRPr lang="zh-CN" altLang="en-US" sz="900" b="1" dirty="0"/>
          </a:p>
        </p:txBody>
      </p:sp>
      <p:cxnSp>
        <p:nvCxnSpPr>
          <p:cNvPr id="122" name="曲线连接符 121"/>
          <p:cNvCxnSpPr>
            <a:stCxn id="78" idx="0"/>
            <a:endCxn id="117" idx="2"/>
          </p:cNvCxnSpPr>
          <p:nvPr/>
        </p:nvCxnSpPr>
        <p:spPr>
          <a:xfrm rot="16200000" flipV="1">
            <a:off x="6862115" y="-1391845"/>
            <a:ext cx="164586" cy="2204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7553768" y="-1696412"/>
            <a:ext cx="903293" cy="3476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flows.remove</a:t>
            </a:r>
            <a:r>
              <a:rPr lang="en-US" altLang="zh-CN" sz="900" b="1" dirty="0"/>
              <a:t>()</a:t>
            </a:r>
            <a:endParaRPr lang="zh-CN" altLang="en-US" sz="900" b="1" dirty="0"/>
          </a:p>
        </p:txBody>
      </p:sp>
      <p:cxnSp>
        <p:nvCxnSpPr>
          <p:cNvPr id="125" name="曲线连接符 124"/>
          <p:cNvCxnSpPr>
            <a:stCxn id="79" idx="0"/>
            <a:endCxn id="123" idx="2"/>
          </p:cNvCxnSpPr>
          <p:nvPr/>
        </p:nvCxnSpPr>
        <p:spPr>
          <a:xfrm rot="5400000" flipH="1" flipV="1">
            <a:off x="7464568" y="-1749744"/>
            <a:ext cx="139830" cy="9418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919470" y="-1168477"/>
            <a:ext cx="1357484" cy="356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9871090" y="-1113149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updateSwitchSelection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cxnSp>
        <p:nvCxnSpPr>
          <p:cNvPr id="38" name="曲线连接符 37"/>
          <p:cNvCxnSpPr>
            <a:stCxn id="68" idx="0"/>
            <a:endCxn id="128" idx="2"/>
          </p:cNvCxnSpPr>
          <p:nvPr/>
        </p:nvCxnSpPr>
        <p:spPr>
          <a:xfrm rot="5400000" flipH="1" flipV="1">
            <a:off x="7789274" y="-3375952"/>
            <a:ext cx="244583" cy="5373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914413" y="-1677230"/>
            <a:ext cx="1270515" cy="3532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switchMatrix</a:t>
            </a:r>
            <a:r>
              <a:rPr lang="en-US" altLang="zh-CN" sz="900" b="1" dirty="0" err="1"/>
              <a:t>.ketSet</a:t>
            </a:r>
            <a:r>
              <a:rPr lang="en-US" altLang="zh-CN" sz="900" b="1" dirty="0"/>
              <a:t>():</a:t>
            </a:r>
          </a:p>
          <a:p>
            <a:pPr algn="ctr"/>
            <a:r>
              <a:rPr lang="en-US" altLang="zh-CN" sz="900" b="1" dirty="0"/>
              <a:t>Set&lt;DPID&gt;</a:t>
            </a:r>
            <a:endParaRPr lang="zh-CN" altLang="en-US" sz="900" b="1" dirty="0"/>
          </a:p>
        </p:txBody>
      </p:sp>
      <p:sp>
        <p:nvSpPr>
          <p:cNvPr id="91" name="矩形 90"/>
          <p:cNvSpPr/>
          <p:nvPr/>
        </p:nvSpPr>
        <p:spPr>
          <a:xfrm>
            <a:off x="8914413" y="-2019969"/>
            <a:ext cx="1278488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Set&lt;DPID&gt;.iterator()</a:t>
            </a:r>
            <a:endParaRPr lang="zh-CN" altLang="en-US" sz="900" b="1" dirty="0"/>
          </a:p>
        </p:txBody>
      </p:sp>
      <p:cxnSp>
        <p:nvCxnSpPr>
          <p:cNvPr id="45" name="曲线连接符 44"/>
          <p:cNvCxnSpPr>
            <a:stCxn id="128" idx="0"/>
            <a:endCxn id="88" idx="2"/>
          </p:cNvCxnSpPr>
          <p:nvPr/>
        </p:nvCxnSpPr>
        <p:spPr>
          <a:xfrm rot="16200000" flipV="1">
            <a:off x="9996190" y="-1770500"/>
            <a:ext cx="155505" cy="10485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757396" y="9880222"/>
            <a:ext cx="161775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Set&lt;Flow&gt;.iterator()</a:t>
            </a:r>
            <a:endParaRPr lang="zh-CN" altLang="en-US" sz="1050" b="1" dirty="0"/>
          </a:p>
        </p:txBody>
      </p:sp>
      <p:sp>
        <p:nvSpPr>
          <p:cNvPr id="92" name="矩形 91"/>
          <p:cNvSpPr/>
          <p:nvPr/>
        </p:nvSpPr>
        <p:spPr>
          <a:xfrm>
            <a:off x="10369896" y="-1713238"/>
            <a:ext cx="161775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flows.keyset</a:t>
            </a:r>
            <a:r>
              <a:rPr lang="en-US" altLang="zh-CN" sz="1050" b="1" dirty="0"/>
              <a:t>():Set&lt;Flow&gt;</a:t>
            </a:r>
            <a:endParaRPr lang="zh-CN" altLang="en-US" sz="1050" b="1" dirty="0"/>
          </a:p>
        </p:txBody>
      </p:sp>
      <p:sp>
        <p:nvSpPr>
          <p:cNvPr id="93" name="矩形 92"/>
          <p:cNvSpPr/>
          <p:nvPr/>
        </p:nvSpPr>
        <p:spPr>
          <a:xfrm>
            <a:off x="10363844" y="-2058087"/>
            <a:ext cx="161775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Set&lt;Flow&gt;.iterator()</a:t>
            </a:r>
            <a:endParaRPr lang="zh-CN" altLang="en-US" sz="1050" b="1" dirty="0"/>
          </a:p>
        </p:txBody>
      </p:sp>
      <p:cxnSp>
        <p:nvCxnSpPr>
          <p:cNvPr id="11" name="曲线连接符 10"/>
          <p:cNvCxnSpPr>
            <a:stCxn id="128" idx="0"/>
            <a:endCxn id="92" idx="2"/>
          </p:cNvCxnSpPr>
          <p:nvPr/>
        </p:nvCxnSpPr>
        <p:spPr>
          <a:xfrm rot="5400000" flipH="1" flipV="1">
            <a:off x="10784058" y="-1563191"/>
            <a:ext cx="208868" cy="580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105736" y="-1725029"/>
            <a:ext cx="749332" cy="3476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flows.get</a:t>
            </a:r>
            <a:r>
              <a:rPr lang="en-US" altLang="zh-CN" sz="900" b="1" dirty="0"/>
              <a:t>()</a:t>
            </a:r>
            <a:endParaRPr lang="zh-CN" altLang="en-US" sz="900" b="1" dirty="0"/>
          </a:p>
        </p:txBody>
      </p:sp>
      <p:cxnSp>
        <p:nvCxnSpPr>
          <p:cNvPr id="40" name="曲线连接符 39"/>
          <p:cNvCxnSpPr>
            <a:stCxn id="128" idx="0"/>
            <a:endCxn id="94" idx="2"/>
          </p:cNvCxnSpPr>
          <p:nvPr/>
        </p:nvCxnSpPr>
        <p:spPr>
          <a:xfrm rot="5400000" flipH="1" flipV="1">
            <a:off x="11434873" y="-2214006"/>
            <a:ext cx="208868" cy="18821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2979209" y="-1711283"/>
            <a:ext cx="1270515" cy="3532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switchMatrix</a:t>
            </a:r>
            <a:r>
              <a:rPr lang="en-US" altLang="zh-CN" sz="900" b="1" dirty="0" err="1"/>
              <a:t>.get</a:t>
            </a:r>
            <a:r>
              <a:rPr lang="en-US" altLang="zh-CN" sz="900" b="1" dirty="0"/>
              <a:t>():</a:t>
            </a:r>
          </a:p>
          <a:p>
            <a:pPr algn="ctr"/>
            <a:r>
              <a:rPr lang="en-US" altLang="zh-CN" sz="900" b="1" dirty="0"/>
              <a:t>Set&lt;Flow&gt;</a:t>
            </a:r>
            <a:endParaRPr lang="zh-CN" altLang="en-US" sz="900" b="1" dirty="0"/>
          </a:p>
        </p:txBody>
      </p:sp>
      <p:sp>
        <p:nvSpPr>
          <p:cNvPr id="97" name="矩形 96"/>
          <p:cNvSpPr/>
          <p:nvPr/>
        </p:nvSpPr>
        <p:spPr>
          <a:xfrm>
            <a:off x="12979209" y="-2054022"/>
            <a:ext cx="1278488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Set&lt;Flow&gt;.iterator()</a:t>
            </a:r>
            <a:endParaRPr lang="zh-CN" altLang="en-US" sz="900" b="1" dirty="0"/>
          </a:p>
        </p:txBody>
      </p:sp>
      <p:cxnSp>
        <p:nvCxnSpPr>
          <p:cNvPr id="47" name="曲线连接符 46"/>
          <p:cNvCxnSpPr>
            <a:stCxn id="128" idx="0"/>
            <a:endCxn id="95" idx="2"/>
          </p:cNvCxnSpPr>
          <p:nvPr/>
        </p:nvCxnSpPr>
        <p:spPr>
          <a:xfrm rot="5400000" flipH="1" flipV="1">
            <a:off x="12011560" y="-2771383"/>
            <a:ext cx="189558" cy="3016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0937477" y="3527886"/>
            <a:ext cx="1723259" cy="356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10913286" y="3583213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notifySwitchSelectionUpdate</a:t>
            </a:r>
            <a:r>
              <a:rPr lang="en-US" altLang="zh-CN" sz="1000" dirty="0"/>
              <a:t>()</a:t>
            </a:r>
            <a:endParaRPr lang="zh-CN" altLang="en-US" sz="1000" dirty="0"/>
          </a:p>
        </p:txBody>
      </p:sp>
      <p:cxnSp>
        <p:nvCxnSpPr>
          <p:cNvPr id="54" name="曲线连接符 53"/>
          <p:cNvCxnSpPr>
            <a:stCxn id="68" idx="3"/>
            <a:endCxn id="100" idx="2"/>
          </p:cNvCxnSpPr>
          <p:nvPr/>
        </p:nvCxnSpPr>
        <p:spPr>
          <a:xfrm>
            <a:off x="6009717" y="-386780"/>
            <a:ext cx="5789390" cy="4271545"/>
          </a:xfrm>
          <a:prstGeom prst="curvedConnector4">
            <a:avLst>
              <a:gd name="adj1" fmla="val 17222"/>
              <a:gd name="adj2" fmla="val 105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0937476" y="2905079"/>
            <a:ext cx="1723259" cy="449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ISwitchSelectionUpdateListener</a:t>
            </a:r>
            <a:endParaRPr lang="zh-CN" altLang="en-US" sz="1100" b="1" dirty="0"/>
          </a:p>
        </p:txBody>
      </p:sp>
      <p:cxnSp>
        <p:nvCxnSpPr>
          <p:cNvPr id="58" name="曲线连接符 57"/>
          <p:cNvCxnSpPr>
            <a:stCxn id="100" idx="0"/>
            <a:endCxn id="109" idx="2"/>
          </p:cNvCxnSpPr>
          <p:nvPr/>
        </p:nvCxnSpPr>
        <p:spPr>
          <a:xfrm rot="16200000" flipV="1">
            <a:off x="11712572" y="3441350"/>
            <a:ext cx="17307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0937475" y="2546787"/>
            <a:ext cx="1723259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0878020" y="261580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bg1"/>
                </a:solidFill>
              </a:rPr>
              <a:t>HashBasedUniformSampling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937475" y="2196148"/>
            <a:ext cx="1723259" cy="356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949303" y="2220490"/>
            <a:ext cx="1711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switchSelectionUpdate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27" name="矩形 126"/>
          <p:cNvSpPr/>
          <p:nvPr/>
        </p:nvSpPr>
        <p:spPr>
          <a:xfrm>
            <a:off x="8005415" y="603602"/>
            <a:ext cx="167041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/>
              <a:t>switchMatrix.get</a:t>
            </a:r>
            <a:r>
              <a:rPr lang="en-US" altLang="zh-CN" sz="1050" b="1" dirty="0"/>
              <a:t>(</a:t>
            </a:r>
            <a:r>
              <a:rPr lang="en-US" altLang="zh-CN" sz="1050" b="1" dirty="0" err="1"/>
              <a:t>sw</a:t>
            </a:r>
            <a:r>
              <a:rPr lang="en-US" altLang="zh-CN" sz="1050" b="1" dirty="0"/>
              <a:t>)</a:t>
            </a:r>
          </a:p>
          <a:p>
            <a:pPr algn="ctr"/>
            <a:r>
              <a:rPr lang="en-US" altLang="zh-CN" sz="1050" b="1" dirty="0"/>
              <a:t>:Set&lt;Flow&gt;</a:t>
            </a:r>
            <a:endParaRPr lang="zh-CN" altLang="en-US" sz="1050" b="1" dirty="0"/>
          </a:p>
        </p:txBody>
      </p:sp>
      <p:sp>
        <p:nvSpPr>
          <p:cNvPr id="130" name="矩形 129"/>
          <p:cNvSpPr/>
          <p:nvPr/>
        </p:nvSpPr>
        <p:spPr>
          <a:xfrm>
            <a:off x="8038061" y="1371264"/>
            <a:ext cx="1569596" cy="601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ISwitchSelectionService</a:t>
            </a:r>
            <a:endParaRPr lang="zh-CN" altLang="en-US" sz="1100" b="1" dirty="0"/>
          </a:p>
        </p:txBody>
      </p:sp>
      <p:sp>
        <p:nvSpPr>
          <p:cNvPr id="131" name="矩形 130"/>
          <p:cNvSpPr/>
          <p:nvPr/>
        </p:nvSpPr>
        <p:spPr>
          <a:xfrm>
            <a:off x="8038061" y="1225197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bg1"/>
                </a:solidFill>
              </a:rPr>
              <a:t>SwitchSelectionBasicCentralityModule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013983" y="923521"/>
            <a:ext cx="1617751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getFlowMatrix</a:t>
            </a:r>
            <a:r>
              <a:rPr lang="en-US" altLang="zh-CN" sz="1000" dirty="0"/>
              <a:t>(): </a:t>
            </a:r>
            <a:r>
              <a:rPr lang="en-US" altLang="zh-CN" sz="1000" u="sng" dirty="0" err="1"/>
              <a:t>switchMatrix</a:t>
            </a:r>
            <a:endParaRPr lang="zh-CN" altLang="en-US" sz="1000" dirty="0"/>
          </a:p>
        </p:txBody>
      </p:sp>
      <p:sp>
        <p:nvSpPr>
          <p:cNvPr id="133" name="矩形 132"/>
          <p:cNvSpPr/>
          <p:nvPr/>
        </p:nvSpPr>
        <p:spPr>
          <a:xfrm>
            <a:off x="8006243" y="267709"/>
            <a:ext cx="1670411" cy="3358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Set&lt;Flow&gt;.iterator()</a:t>
            </a:r>
            <a:endParaRPr lang="zh-CN" altLang="en-US" sz="1050" b="1" dirty="0"/>
          </a:p>
        </p:txBody>
      </p:sp>
      <p:cxnSp>
        <p:nvCxnSpPr>
          <p:cNvPr id="82" name="曲线连接符 81"/>
          <p:cNvCxnSpPr>
            <a:stCxn id="114" idx="0"/>
            <a:endCxn id="130" idx="2"/>
          </p:cNvCxnSpPr>
          <p:nvPr/>
        </p:nvCxnSpPr>
        <p:spPr>
          <a:xfrm rot="16200000" flipV="1">
            <a:off x="10199310" y="596353"/>
            <a:ext cx="223345" cy="297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0060570" y="1222568"/>
            <a:ext cx="956617" cy="30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10001548" y="1261349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chemeClr val="bg1"/>
                </a:solidFill>
              </a:rPr>
              <a:t>FlowStatsCompute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076068" y="952946"/>
            <a:ext cx="941120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flowInfos.get</a:t>
            </a:r>
            <a:r>
              <a:rPr lang="en-US" altLang="zh-CN" sz="1000" b="1" dirty="0"/>
              <a:t>()</a:t>
            </a:r>
            <a:endParaRPr lang="zh-CN" altLang="en-US" sz="1000" b="1" dirty="0"/>
          </a:p>
        </p:txBody>
      </p:sp>
      <p:sp>
        <p:nvSpPr>
          <p:cNvPr id="137" name="矩形 136"/>
          <p:cNvSpPr/>
          <p:nvPr/>
        </p:nvSpPr>
        <p:spPr>
          <a:xfrm>
            <a:off x="10076067" y="1531368"/>
            <a:ext cx="941120" cy="317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IFlowStatsService</a:t>
            </a:r>
            <a:endParaRPr lang="zh-CN" altLang="en-US" sz="800" b="1" dirty="0"/>
          </a:p>
        </p:txBody>
      </p:sp>
      <p:cxnSp>
        <p:nvCxnSpPr>
          <p:cNvPr id="116" name="曲线连接符 115"/>
          <p:cNvCxnSpPr>
            <a:stCxn id="114" idx="0"/>
            <a:endCxn id="137" idx="2"/>
          </p:cNvCxnSpPr>
          <p:nvPr/>
        </p:nvCxnSpPr>
        <p:spPr>
          <a:xfrm rot="16200000" flipV="1">
            <a:off x="10999285" y="1396328"/>
            <a:ext cx="347162" cy="12524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12114553" y="322796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mapForSwitchSamplingInfo.put</a:t>
            </a:r>
            <a:r>
              <a:rPr lang="en-US" altLang="zh-CN" sz="800" b="1" dirty="0"/>
              <a:t> ()</a:t>
            </a:r>
            <a:endParaRPr lang="zh-CN" altLang="en-US" sz="800" b="1" dirty="0"/>
          </a:p>
        </p:txBody>
      </p:sp>
      <p:cxnSp>
        <p:nvCxnSpPr>
          <p:cNvPr id="141" name="曲线连接符 140"/>
          <p:cNvCxnSpPr>
            <a:stCxn id="114" idx="0"/>
            <a:endCxn id="139" idx="2"/>
          </p:cNvCxnSpPr>
          <p:nvPr/>
        </p:nvCxnSpPr>
        <p:spPr>
          <a:xfrm rot="5400000" flipH="1" flipV="1">
            <a:off x="11428354" y="979711"/>
            <a:ext cx="1587189" cy="845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10913286" y="307696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mapForSwitchSamplingInfo.size</a:t>
            </a:r>
            <a:r>
              <a:rPr lang="en-US" altLang="zh-CN" sz="800" b="1" dirty="0"/>
              <a:t> ()</a:t>
            </a:r>
            <a:endParaRPr lang="zh-CN" altLang="en-US" sz="800" b="1" dirty="0"/>
          </a:p>
        </p:txBody>
      </p:sp>
      <p:cxnSp>
        <p:nvCxnSpPr>
          <p:cNvPr id="145" name="曲线连接符 144"/>
          <p:cNvCxnSpPr>
            <a:stCxn id="114" idx="0"/>
            <a:endCxn id="143" idx="2"/>
          </p:cNvCxnSpPr>
          <p:nvPr/>
        </p:nvCxnSpPr>
        <p:spPr>
          <a:xfrm rot="16200000" flipV="1">
            <a:off x="10820171" y="1217214"/>
            <a:ext cx="1602289" cy="3555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3255316" y="317439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switchMapXid.put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cxnSp>
        <p:nvCxnSpPr>
          <p:cNvPr id="156" name="曲线连接符 155"/>
          <p:cNvCxnSpPr>
            <a:stCxn id="61" idx="0"/>
            <a:endCxn id="153" idx="2"/>
          </p:cNvCxnSpPr>
          <p:nvPr/>
        </p:nvCxnSpPr>
        <p:spPr>
          <a:xfrm rot="5400000" flipH="1" flipV="1">
            <a:off x="11986843" y="421778"/>
            <a:ext cx="1616888" cy="1980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13660490" y="1050917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workingSwitches</a:t>
            </a:r>
            <a:r>
              <a:rPr lang="en-US" altLang="zh-CN" sz="800" b="1" dirty="0"/>
              <a:t>.</a:t>
            </a:r>
          </a:p>
          <a:p>
            <a:pPr algn="ctr"/>
            <a:r>
              <a:rPr lang="en-US" altLang="zh-CN" sz="800" b="1" dirty="0"/>
              <a:t>contains()</a:t>
            </a:r>
            <a:endParaRPr lang="zh-CN" altLang="en-US" sz="800" b="1" dirty="0"/>
          </a:p>
        </p:txBody>
      </p:sp>
      <p:cxnSp>
        <p:nvCxnSpPr>
          <p:cNvPr id="163" name="曲线连接符 162"/>
          <p:cNvCxnSpPr>
            <a:stCxn id="114" idx="0"/>
            <a:endCxn id="161" idx="2"/>
          </p:cNvCxnSpPr>
          <p:nvPr/>
        </p:nvCxnSpPr>
        <p:spPr>
          <a:xfrm rot="5400000" flipH="1" flipV="1">
            <a:off x="12565383" y="570802"/>
            <a:ext cx="859068" cy="2391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13785555" y="1662311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currentSamplingSws.remove</a:t>
            </a:r>
            <a:r>
              <a:rPr lang="en-US" altLang="zh-CN" sz="800" dirty="0"/>
              <a:t>()</a:t>
            </a:r>
            <a:endParaRPr lang="zh-CN" altLang="en-US" sz="800" b="1" dirty="0"/>
          </a:p>
        </p:txBody>
      </p:sp>
      <p:cxnSp>
        <p:nvCxnSpPr>
          <p:cNvPr id="167" name="曲线连接符 166"/>
          <p:cNvCxnSpPr>
            <a:stCxn id="114" idx="3"/>
            <a:endCxn id="165" idx="1"/>
          </p:cNvCxnSpPr>
          <p:nvPr/>
        </p:nvCxnSpPr>
        <p:spPr>
          <a:xfrm flipV="1">
            <a:off x="12660734" y="1805393"/>
            <a:ext cx="1124821" cy="569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13801497" y="2057793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workingSwitches</a:t>
            </a:r>
            <a:r>
              <a:rPr lang="en-US" altLang="zh-CN" sz="800" b="1" dirty="0"/>
              <a:t>.</a:t>
            </a:r>
          </a:p>
          <a:p>
            <a:pPr algn="ctr"/>
            <a:r>
              <a:rPr lang="en-US" altLang="zh-CN" sz="800" b="1" dirty="0"/>
              <a:t>remove()</a:t>
            </a:r>
            <a:endParaRPr lang="zh-CN" altLang="en-US" sz="800" b="1" dirty="0"/>
          </a:p>
        </p:txBody>
      </p:sp>
      <p:cxnSp>
        <p:nvCxnSpPr>
          <p:cNvPr id="176" name="曲线连接符 175"/>
          <p:cNvCxnSpPr>
            <a:stCxn id="114" idx="3"/>
            <a:endCxn id="174" idx="1"/>
          </p:cNvCxnSpPr>
          <p:nvPr/>
        </p:nvCxnSpPr>
        <p:spPr>
          <a:xfrm flipV="1">
            <a:off x="12660734" y="2200875"/>
            <a:ext cx="1140763" cy="1737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3785555" y="2474497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currentSamplingSws.contains</a:t>
            </a:r>
            <a:r>
              <a:rPr lang="en-US" altLang="zh-CN" sz="800" dirty="0"/>
              <a:t>()</a:t>
            </a:r>
            <a:endParaRPr lang="zh-CN" altLang="en-US" sz="800" b="1" dirty="0"/>
          </a:p>
        </p:txBody>
      </p:sp>
      <p:cxnSp>
        <p:nvCxnSpPr>
          <p:cNvPr id="179" name="曲线连接符 178"/>
          <p:cNvCxnSpPr>
            <a:stCxn id="61" idx="3"/>
            <a:endCxn id="177" idx="1"/>
          </p:cNvCxnSpPr>
          <p:nvPr/>
        </p:nvCxnSpPr>
        <p:spPr>
          <a:xfrm>
            <a:off x="12660734" y="2358990"/>
            <a:ext cx="1124821" cy="258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3785555" y="2887694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mapForSwitchSamplingInfo.remove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cxnSp>
        <p:nvCxnSpPr>
          <p:cNvPr id="184" name="曲线连接符 183"/>
          <p:cNvCxnSpPr>
            <a:stCxn id="114" idx="3"/>
            <a:endCxn id="181" idx="1"/>
          </p:cNvCxnSpPr>
          <p:nvPr/>
        </p:nvCxnSpPr>
        <p:spPr>
          <a:xfrm>
            <a:off x="12660734" y="2374588"/>
            <a:ext cx="1124821" cy="6561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3780711" y="3310796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mapForSwitchSamplingInfo.get</a:t>
            </a:r>
            <a:r>
              <a:rPr lang="en-US" altLang="zh-CN" sz="800" b="1" dirty="0"/>
              <a:t>()</a:t>
            </a:r>
            <a:endParaRPr lang="zh-CN" altLang="en-US" sz="800" b="1" dirty="0"/>
          </a:p>
        </p:txBody>
      </p:sp>
      <p:sp>
        <p:nvSpPr>
          <p:cNvPr id="186" name="矩形 185"/>
          <p:cNvSpPr/>
          <p:nvPr/>
        </p:nvSpPr>
        <p:spPr>
          <a:xfrm>
            <a:off x="13801497" y="3689431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workingSwitches</a:t>
            </a:r>
            <a:r>
              <a:rPr lang="en-US" altLang="zh-CN" sz="800" b="1" dirty="0"/>
              <a:t>.</a:t>
            </a:r>
          </a:p>
          <a:p>
            <a:pPr algn="ctr"/>
            <a:r>
              <a:rPr lang="en-US" altLang="zh-CN" sz="800" b="1" dirty="0"/>
              <a:t>add()</a:t>
            </a:r>
            <a:endParaRPr lang="zh-CN" altLang="en-US" sz="800" b="1" dirty="0"/>
          </a:p>
        </p:txBody>
      </p:sp>
      <p:cxnSp>
        <p:nvCxnSpPr>
          <p:cNvPr id="188" name="曲线连接符 187"/>
          <p:cNvCxnSpPr>
            <a:stCxn id="114" idx="3"/>
            <a:endCxn id="185" idx="1"/>
          </p:cNvCxnSpPr>
          <p:nvPr/>
        </p:nvCxnSpPr>
        <p:spPr>
          <a:xfrm>
            <a:off x="12660734" y="2374588"/>
            <a:ext cx="1119977" cy="1079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曲线连接符 189"/>
          <p:cNvCxnSpPr>
            <a:stCxn id="114" idx="3"/>
            <a:endCxn id="186" idx="1"/>
          </p:cNvCxnSpPr>
          <p:nvPr/>
        </p:nvCxnSpPr>
        <p:spPr>
          <a:xfrm>
            <a:off x="12660734" y="2374588"/>
            <a:ext cx="1140763" cy="1457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3777735" y="4036377"/>
            <a:ext cx="106047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currentSamplingSws.add</a:t>
            </a:r>
            <a:r>
              <a:rPr lang="en-US" altLang="zh-CN" sz="800" dirty="0"/>
              <a:t>()</a:t>
            </a:r>
            <a:endParaRPr lang="zh-CN" altLang="en-US" sz="800" b="1" dirty="0"/>
          </a:p>
        </p:txBody>
      </p:sp>
      <p:cxnSp>
        <p:nvCxnSpPr>
          <p:cNvPr id="193" name="曲线连接符 192"/>
          <p:cNvCxnSpPr>
            <a:stCxn id="114" idx="3"/>
            <a:endCxn id="191" idx="1"/>
          </p:cNvCxnSpPr>
          <p:nvPr/>
        </p:nvCxnSpPr>
        <p:spPr>
          <a:xfrm>
            <a:off x="12660734" y="2374588"/>
            <a:ext cx="1117001" cy="1804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4595670" y="2662857"/>
            <a:ext cx="1888406" cy="4551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flowInfos.remove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4608098" y="3501748"/>
            <a:ext cx="1617751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messageRecive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201" name="曲线连接符 200"/>
          <p:cNvCxnSpPr>
            <a:stCxn id="74" idx="0"/>
            <a:endCxn id="197" idx="2"/>
          </p:cNvCxnSpPr>
          <p:nvPr/>
        </p:nvCxnSpPr>
        <p:spPr>
          <a:xfrm rot="16200000" flipV="1">
            <a:off x="5366483" y="3898138"/>
            <a:ext cx="150675" cy="49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/>
          <p:cNvCxnSpPr>
            <a:stCxn id="197" idx="0"/>
            <a:endCxn id="196" idx="2"/>
          </p:cNvCxnSpPr>
          <p:nvPr/>
        </p:nvCxnSpPr>
        <p:spPr>
          <a:xfrm rot="5400000" flipH="1" flipV="1">
            <a:off x="5286560" y="3248440"/>
            <a:ext cx="383722" cy="122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1494780" y="10666861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SamplingJob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11494780" y="10286178"/>
            <a:ext cx="1569596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StopSamplingJob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1494780" y="9799065"/>
            <a:ext cx="1530896" cy="345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execute()</a:t>
            </a:r>
            <a:endParaRPr lang="zh-CN" altLang="en-US" sz="1400" dirty="0"/>
          </a:p>
        </p:txBody>
      </p:sp>
      <p:cxnSp>
        <p:nvCxnSpPr>
          <p:cNvPr id="211" name="曲线连接符 210"/>
          <p:cNvCxnSpPr>
            <a:stCxn id="206" idx="0"/>
            <a:endCxn id="209" idx="2"/>
          </p:cNvCxnSpPr>
          <p:nvPr/>
        </p:nvCxnSpPr>
        <p:spPr>
          <a:xfrm rot="16200000" flipV="1">
            <a:off x="12199294" y="10205894"/>
            <a:ext cx="141219" cy="19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1434259" y="9246663"/>
            <a:ext cx="1723259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6" name="曲线连接符 215"/>
          <p:cNvCxnSpPr>
            <a:stCxn id="209" idx="0"/>
            <a:endCxn id="214" idx="2"/>
          </p:cNvCxnSpPr>
          <p:nvPr/>
        </p:nvCxnSpPr>
        <p:spPr>
          <a:xfrm rot="5400000" flipH="1" flipV="1">
            <a:off x="12182092" y="9685269"/>
            <a:ext cx="191932" cy="356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11434259" y="9250253"/>
            <a:ext cx="17780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 err="1">
                <a:solidFill>
                  <a:schemeClr val="bg1"/>
                </a:solidFill>
              </a:rPr>
              <a:t>HashBasedUniformSampling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291820" y="7854082"/>
            <a:ext cx="1451858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switchMapXid.get</a:t>
            </a:r>
            <a:r>
              <a:rPr lang="en-US" altLang="zh-CN" sz="1100" b="1" dirty="0"/>
              <a:t>()</a:t>
            </a:r>
            <a:endParaRPr lang="zh-CN" altLang="en-US" sz="1100" b="1" dirty="0"/>
          </a:p>
        </p:txBody>
      </p:sp>
      <p:cxnSp>
        <p:nvCxnSpPr>
          <p:cNvPr id="221" name="曲线连接符 220"/>
          <p:cNvCxnSpPr>
            <a:stCxn id="214" idx="0"/>
            <a:endCxn id="219" idx="2"/>
          </p:cNvCxnSpPr>
          <p:nvPr/>
        </p:nvCxnSpPr>
        <p:spPr>
          <a:xfrm rot="16200000" flipV="1">
            <a:off x="11103608" y="8054382"/>
            <a:ext cx="1106422" cy="12781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1835613" y="7865775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mapForSwitchSamplingInfo.get</a:t>
            </a:r>
            <a:r>
              <a:rPr lang="en-US" altLang="zh-CN" sz="1100" b="1" dirty="0"/>
              <a:t>()</a:t>
            </a:r>
            <a:endParaRPr lang="zh-CN" altLang="en-US" sz="1100" b="1" dirty="0"/>
          </a:p>
        </p:txBody>
      </p:sp>
      <p:cxnSp>
        <p:nvCxnSpPr>
          <p:cNvPr id="224" name="曲线连接符 223"/>
          <p:cNvCxnSpPr>
            <a:stCxn id="214" idx="0"/>
            <a:endCxn id="222" idx="2"/>
          </p:cNvCxnSpPr>
          <p:nvPr/>
        </p:nvCxnSpPr>
        <p:spPr>
          <a:xfrm rot="5400000" flipH="1" flipV="1">
            <a:off x="12045704" y="8402124"/>
            <a:ext cx="1094725" cy="594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4446760" y="8668465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mapForSwitchSamplingInfo</a:t>
            </a:r>
            <a:endParaRPr lang="en-US" altLang="zh-CN" sz="1100" b="1" dirty="0"/>
          </a:p>
          <a:p>
            <a:pPr algn="ctr"/>
            <a:r>
              <a:rPr lang="en-US" altLang="zh-CN" sz="1100" b="1" dirty="0"/>
              <a:t>.remove()</a:t>
            </a:r>
            <a:endParaRPr lang="zh-CN" altLang="en-US" sz="1100" b="1" dirty="0"/>
          </a:p>
        </p:txBody>
      </p:sp>
      <p:cxnSp>
        <p:nvCxnSpPr>
          <p:cNvPr id="227" name="曲线连接符 226"/>
          <p:cNvCxnSpPr>
            <a:stCxn id="214" idx="3"/>
            <a:endCxn id="225" idx="2"/>
          </p:cNvCxnSpPr>
          <p:nvPr/>
        </p:nvCxnSpPr>
        <p:spPr>
          <a:xfrm flipV="1">
            <a:off x="13157518" y="8954628"/>
            <a:ext cx="2343872" cy="4722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14135662" y="7866728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currentSamplingSws.add</a:t>
            </a:r>
            <a:r>
              <a:rPr lang="en-US" altLang="zh-CN" sz="1100" dirty="0"/>
              <a:t>()</a:t>
            </a:r>
            <a:endParaRPr lang="zh-CN" altLang="en-US" sz="1100" b="1" dirty="0"/>
          </a:p>
        </p:txBody>
      </p:sp>
      <p:cxnSp>
        <p:nvCxnSpPr>
          <p:cNvPr id="234" name="曲线连接符 233"/>
          <p:cNvCxnSpPr>
            <a:stCxn id="214" idx="0"/>
            <a:endCxn id="228" idx="2"/>
          </p:cNvCxnSpPr>
          <p:nvPr/>
        </p:nvCxnSpPr>
        <p:spPr>
          <a:xfrm rot="5400000" flipH="1" flipV="1">
            <a:off x="13196204" y="7252576"/>
            <a:ext cx="1093772" cy="28944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14694900" y="9391005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workingSwitches.add</a:t>
            </a:r>
            <a:r>
              <a:rPr lang="en-US" altLang="zh-CN" sz="1100" b="1" dirty="0"/>
              <a:t>()</a:t>
            </a:r>
            <a:endParaRPr lang="zh-CN" altLang="en-US" sz="1100" b="1" dirty="0"/>
          </a:p>
        </p:txBody>
      </p:sp>
      <p:cxnSp>
        <p:nvCxnSpPr>
          <p:cNvPr id="238" name="曲线连接符 237"/>
          <p:cNvCxnSpPr>
            <a:stCxn id="214" idx="3"/>
            <a:endCxn id="236" idx="1"/>
          </p:cNvCxnSpPr>
          <p:nvPr/>
        </p:nvCxnSpPr>
        <p:spPr>
          <a:xfrm>
            <a:off x="13157518" y="9426898"/>
            <a:ext cx="1537382" cy="107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14673683" y="9788103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workingSwitches.remove</a:t>
            </a:r>
            <a:r>
              <a:rPr lang="en-US" altLang="zh-CN" sz="1100" b="1" dirty="0"/>
              <a:t>()</a:t>
            </a:r>
            <a:endParaRPr lang="zh-CN" altLang="en-US" sz="1100" b="1" dirty="0"/>
          </a:p>
        </p:txBody>
      </p:sp>
      <p:cxnSp>
        <p:nvCxnSpPr>
          <p:cNvPr id="241" name="曲线连接符 240"/>
          <p:cNvCxnSpPr>
            <a:stCxn id="214" idx="3"/>
            <a:endCxn id="239" idx="1"/>
          </p:cNvCxnSpPr>
          <p:nvPr/>
        </p:nvCxnSpPr>
        <p:spPr>
          <a:xfrm>
            <a:off x="13157518" y="9426898"/>
            <a:ext cx="1516165" cy="504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14692514" y="10214689"/>
            <a:ext cx="2109259" cy="2861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currentSamplingSws.remove</a:t>
            </a:r>
            <a:r>
              <a:rPr lang="en-US" altLang="zh-CN" sz="1100" dirty="0"/>
              <a:t>()</a:t>
            </a:r>
            <a:endParaRPr lang="zh-CN" altLang="en-US" sz="1100" b="1" dirty="0"/>
          </a:p>
        </p:txBody>
      </p:sp>
      <p:cxnSp>
        <p:nvCxnSpPr>
          <p:cNvPr id="244" name="曲线连接符 243"/>
          <p:cNvCxnSpPr>
            <a:stCxn id="214" idx="3"/>
            <a:endCxn id="242" idx="1"/>
          </p:cNvCxnSpPr>
          <p:nvPr/>
        </p:nvCxnSpPr>
        <p:spPr>
          <a:xfrm>
            <a:off x="13157518" y="9426898"/>
            <a:ext cx="1534996" cy="930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8358664" y="6930555"/>
            <a:ext cx="1927196" cy="990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多线程模式下的共享变量，以及作用在其上面的操作</a:t>
            </a:r>
            <a:endParaRPr lang="zh-CN" altLang="en-US" sz="1400" b="1" dirty="0"/>
          </a:p>
        </p:txBody>
      </p:sp>
      <p:sp>
        <p:nvSpPr>
          <p:cNvPr id="246" name="矩形 245"/>
          <p:cNvSpPr/>
          <p:nvPr/>
        </p:nvSpPr>
        <p:spPr>
          <a:xfrm>
            <a:off x="18341156" y="9130709"/>
            <a:ext cx="1944705" cy="573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接口</a:t>
            </a:r>
            <a:endParaRPr lang="zh-CN" altLang="en-US" b="1" dirty="0"/>
          </a:p>
        </p:txBody>
      </p:sp>
      <p:sp>
        <p:nvSpPr>
          <p:cNvPr id="248" name="矩形 247"/>
          <p:cNvSpPr/>
          <p:nvPr/>
        </p:nvSpPr>
        <p:spPr>
          <a:xfrm>
            <a:off x="18341155" y="8733056"/>
            <a:ext cx="1944705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对应的实体类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18341155" y="8140245"/>
            <a:ext cx="1944705" cy="451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实体类上调用的方法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93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5632"/>
          <a:stretch/>
        </p:blipFill>
        <p:spPr>
          <a:xfrm>
            <a:off x="-856584" y="152400"/>
            <a:ext cx="1315336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73" t="61905" r="50107" b="-98"/>
          <a:stretch/>
        </p:blipFill>
        <p:spPr>
          <a:xfrm>
            <a:off x="152399" y="0"/>
            <a:ext cx="10029825" cy="65557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19514" y="3781664"/>
            <a:ext cx="1927196" cy="990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多线程模式下的共享变量，以及作用在其上面的操作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9902006" y="5981818"/>
            <a:ext cx="1944705" cy="573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接口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902005" y="5584165"/>
            <a:ext cx="1944705" cy="360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对应的实体类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02005" y="4991354"/>
            <a:ext cx="1944705" cy="451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实体类上调用的方法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47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12021939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6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286" y="-1"/>
            <a:ext cx="12765210" cy="70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261</Words>
  <Application>Microsoft Office PowerPoint</Application>
  <PresentationFormat>宽屏</PresentationFormat>
  <Paragraphs>108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383</cp:revision>
  <dcterms:created xsi:type="dcterms:W3CDTF">2018-05-31T14:42:42Z</dcterms:created>
  <dcterms:modified xsi:type="dcterms:W3CDTF">2018-06-01T12:30:59Z</dcterms:modified>
</cp:coreProperties>
</file>