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912282-483C-D146-A647-AACDD5A97745}" v="1" dt="2019-10-24T18:04:18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6"/>
  </p:normalViewPr>
  <p:slideViewPr>
    <p:cSldViewPr snapToGrid="0" snapToObjects="1">
      <p:cViewPr>
        <p:scale>
          <a:sx n="70" d="100"/>
          <a:sy n="70" d="100"/>
        </p:scale>
        <p:origin x="334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A958-B072-9C4C-A3E9-06E2C86E08B1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A8-2529-5C45-85CB-3447C193C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36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A958-B072-9C4C-A3E9-06E2C86E08B1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A8-2529-5C45-85CB-3447C193C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89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A958-B072-9C4C-A3E9-06E2C86E08B1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A8-2529-5C45-85CB-3447C193C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4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A958-B072-9C4C-A3E9-06E2C86E08B1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A8-2529-5C45-85CB-3447C193C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72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A958-B072-9C4C-A3E9-06E2C86E08B1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A8-2529-5C45-85CB-3447C193C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9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A958-B072-9C4C-A3E9-06E2C86E08B1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A8-2529-5C45-85CB-3447C193C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0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A958-B072-9C4C-A3E9-06E2C86E08B1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A8-2529-5C45-85CB-3447C193C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94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A958-B072-9C4C-A3E9-06E2C86E08B1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A8-2529-5C45-85CB-3447C193C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23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A958-B072-9C4C-A3E9-06E2C86E08B1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A8-2529-5C45-85CB-3447C193C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02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A958-B072-9C4C-A3E9-06E2C86E08B1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A8-2529-5C45-85CB-3447C193C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87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A958-B072-9C4C-A3E9-06E2C86E08B1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A8-2529-5C45-85CB-3447C193C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43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6A958-B072-9C4C-A3E9-06E2C86E08B1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B40A8-2529-5C45-85CB-3447C193C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03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2567250-EF97-BE42-B082-2D1378E0F6A7}"/>
              </a:ext>
            </a:extLst>
          </p:cNvPr>
          <p:cNvGrpSpPr/>
          <p:nvPr/>
        </p:nvGrpSpPr>
        <p:grpSpPr>
          <a:xfrm>
            <a:off x="338278" y="2218893"/>
            <a:ext cx="6259666" cy="4085871"/>
            <a:chOff x="338278" y="2218893"/>
            <a:chExt cx="6259666" cy="408587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3E031438-2EFE-E244-A8F4-E95170BA1DF3}"/>
                </a:ext>
              </a:extLst>
            </p:cNvPr>
            <p:cNvGrpSpPr/>
            <p:nvPr/>
          </p:nvGrpSpPr>
          <p:grpSpPr>
            <a:xfrm>
              <a:off x="338278" y="2218893"/>
              <a:ext cx="6181444" cy="4085871"/>
              <a:chOff x="338278" y="2218893"/>
              <a:chExt cx="6181444" cy="4085871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A2FD345D-9063-9F40-840D-0458EB2243C7}"/>
                  </a:ext>
                </a:extLst>
              </p:cNvPr>
              <p:cNvGrpSpPr/>
              <p:nvPr/>
            </p:nvGrpSpPr>
            <p:grpSpPr>
              <a:xfrm>
                <a:off x="338278" y="4812210"/>
                <a:ext cx="6181444" cy="1492554"/>
                <a:chOff x="364921" y="4776856"/>
                <a:chExt cx="6181444" cy="1492554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17C7AEFC-8658-2140-93B1-70D4B385590B}"/>
                    </a:ext>
                  </a:extLst>
                </p:cNvPr>
                <p:cNvGrpSpPr/>
                <p:nvPr/>
              </p:nvGrpSpPr>
              <p:grpSpPr>
                <a:xfrm>
                  <a:off x="5838859" y="4776856"/>
                  <a:ext cx="315156" cy="887058"/>
                  <a:chOff x="3350946" y="1128156"/>
                  <a:chExt cx="342280" cy="963405"/>
                </a:xfrm>
              </p:grpSpPr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D4F4F84A-DEC7-9647-A169-C71A76195966}"/>
                      </a:ext>
                    </a:extLst>
                  </p:cNvPr>
                  <p:cNvGrpSpPr/>
                  <p:nvPr/>
                </p:nvGrpSpPr>
                <p:grpSpPr>
                  <a:xfrm>
                    <a:off x="3350946" y="1128156"/>
                    <a:ext cx="342280" cy="963405"/>
                    <a:chOff x="2662177" y="3217762"/>
                    <a:chExt cx="497712" cy="1296365"/>
                  </a:xfrm>
                </p:grpSpPr>
                <p:cxnSp>
                  <p:nvCxnSpPr>
                    <p:cNvPr id="103" name="Straight Connector 102">
                      <a:extLst>
                        <a:ext uri="{FF2B5EF4-FFF2-40B4-BE49-F238E27FC236}">
                          <a16:creationId xmlns:a16="http://schemas.microsoft.com/office/drawing/2014/main" id="{FFC97805-AC7F-4243-BCBA-170E451DC4B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62177" y="3217762"/>
                      <a:ext cx="0" cy="129636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Straight Connector 103">
                      <a:extLst>
                        <a:ext uri="{FF2B5EF4-FFF2-40B4-BE49-F238E27FC236}">
                          <a16:creationId xmlns:a16="http://schemas.microsoft.com/office/drawing/2014/main" id="{EE947DFF-B4E6-474A-91AE-0EDDFF0BA0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62177" y="4499116"/>
                      <a:ext cx="497712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95FF9CE5-F766-3349-A65C-9443FC7E35F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59889" y="3217762"/>
                      <a:ext cx="0" cy="129636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23687E15-E57F-D94D-81BC-873DA9268479}"/>
                      </a:ext>
                    </a:extLst>
                  </p:cNvPr>
                  <p:cNvSpPr/>
                  <p:nvPr/>
                </p:nvSpPr>
                <p:spPr>
                  <a:xfrm>
                    <a:off x="3372062" y="1771651"/>
                    <a:ext cx="305935" cy="29169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7332" tIns="53667" rIns="107332" bIns="5366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 sz="2114"/>
                  </a:p>
                </p:txBody>
              </p:sp>
            </p:grpSp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71730161-D0C9-6347-9186-6EEAD18E2047}"/>
                    </a:ext>
                  </a:extLst>
                </p:cNvPr>
                <p:cNvGrpSpPr/>
                <p:nvPr/>
              </p:nvGrpSpPr>
              <p:grpSpPr>
                <a:xfrm>
                  <a:off x="3264181" y="4812210"/>
                  <a:ext cx="315156" cy="887058"/>
                  <a:chOff x="3350946" y="1128156"/>
                  <a:chExt cx="342280" cy="963405"/>
                </a:xfrm>
              </p:grpSpPr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08B73AA6-B663-A442-8635-151C5E3FF921}"/>
                      </a:ext>
                    </a:extLst>
                  </p:cNvPr>
                  <p:cNvGrpSpPr/>
                  <p:nvPr/>
                </p:nvGrpSpPr>
                <p:grpSpPr>
                  <a:xfrm>
                    <a:off x="3350946" y="1128156"/>
                    <a:ext cx="342280" cy="963405"/>
                    <a:chOff x="2662177" y="3217762"/>
                    <a:chExt cx="497712" cy="1296365"/>
                  </a:xfrm>
                </p:grpSpPr>
                <p:cxnSp>
                  <p:nvCxnSpPr>
                    <p:cNvPr id="115" name="Straight Connector 114">
                      <a:extLst>
                        <a:ext uri="{FF2B5EF4-FFF2-40B4-BE49-F238E27FC236}">
                          <a16:creationId xmlns:a16="http://schemas.microsoft.com/office/drawing/2014/main" id="{61655D1E-86B9-214D-A497-E7462AE5DC3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62177" y="3217762"/>
                      <a:ext cx="0" cy="129636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Straight Connector 115">
                      <a:extLst>
                        <a:ext uri="{FF2B5EF4-FFF2-40B4-BE49-F238E27FC236}">
                          <a16:creationId xmlns:a16="http://schemas.microsoft.com/office/drawing/2014/main" id="{FB9A20A1-DA37-D248-A091-5D12BEA746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62177" y="4499116"/>
                      <a:ext cx="497712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Straight Connector 116">
                      <a:extLst>
                        <a:ext uri="{FF2B5EF4-FFF2-40B4-BE49-F238E27FC236}">
                          <a16:creationId xmlns:a16="http://schemas.microsoft.com/office/drawing/2014/main" id="{81585A92-CD31-6144-87DA-535EBFEF871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59889" y="3217762"/>
                      <a:ext cx="0" cy="129636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1420C688-49CD-C049-9B68-DEA6892BD079}"/>
                      </a:ext>
                    </a:extLst>
                  </p:cNvPr>
                  <p:cNvSpPr/>
                  <p:nvPr/>
                </p:nvSpPr>
                <p:spPr>
                  <a:xfrm>
                    <a:off x="3372062" y="1771651"/>
                    <a:ext cx="305935" cy="29169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7332" tIns="53667" rIns="107332" bIns="5366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 sz="2114"/>
                  </a:p>
                </p:txBody>
              </p: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9E51D4DF-7E5D-CD45-9EBD-54802AF7603A}"/>
                    </a:ext>
                  </a:extLst>
                </p:cNvPr>
                <p:cNvGrpSpPr/>
                <p:nvPr/>
              </p:nvGrpSpPr>
              <p:grpSpPr>
                <a:xfrm>
                  <a:off x="5042989" y="4789406"/>
                  <a:ext cx="315156" cy="887058"/>
                  <a:chOff x="3350946" y="1128156"/>
                  <a:chExt cx="342280" cy="963405"/>
                </a:xfrm>
              </p:grpSpPr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059468ED-27AF-E94E-9BF1-7E93A17628A9}"/>
                      </a:ext>
                    </a:extLst>
                  </p:cNvPr>
                  <p:cNvGrpSpPr/>
                  <p:nvPr/>
                </p:nvGrpSpPr>
                <p:grpSpPr>
                  <a:xfrm>
                    <a:off x="3350946" y="1128156"/>
                    <a:ext cx="342280" cy="963405"/>
                    <a:chOff x="2662177" y="3217762"/>
                    <a:chExt cx="497712" cy="1296365"/>
                  </a:xfrm>
                </p:grpSpPr>
                <p:cxnSp>
                  <p:nvCxnSpPr>
                    <p:cNvPr id="121" name="Straight Connector 120">
                      <a:extLst>
                        <a:ext uri="{FF2B5EF4-FFF2-40B4-BE49-F238E27FC236}">
                          <a16:creationId xmlns:a16="http://schemas.microsoft.com/office/drawing/2014/main" id="{A2A0AB97-E5E5-1542-A16D-07FBC0CAA2A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62177" y="3217762"/>
                      <a:ext cx="0" cy="129636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Straight Connector 121">
                      <a:extLst>
                        <a:ext uri="{FF2B5EF4-FFF2-40B4-BE49-F238E27FC236}">
                          <a16:creationId xmlns:a16="http://schemas.microsoft.com/office/drawing/2014/main" id="{82F4B212-1D3E-9847-9471-38A121EA2A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62177" y="4499116"/>
                      <a:ext cx="497712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Connector 122">
                      <a:extLst>
                        <a:ext uri="{FF2B5EF4-FFF2-40B4-BE49-F238E27FC236}">
                          <a16:creationId xmlns:a16="http://schemas.microsoft.com/office/drawing/2014/main" id="{8AA8F173-4ABE-4E44-B1C6-43B0B1F38D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59889" y="3217762"/>
                      <a:ext cx="0" cy="129636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14B7D3A5-7D3A-654B-9669-299523D64658}"/>
                      </a:ext>
                    </a:extLst>
                  </p:cNvPr>
                  <p:cNvSpPr/>
                  <p:nvPr/>
                </p:nvSpPr>
                <p:spPr>
                  <a:xfrm>
                    <a:off x="3372062" y="1771651"/>
                    <a:ext cx="305935" cy="29169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7332" tIns="53667" rIns="107332" bIns="5366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 sz="2114"/>
                  </a:p>
                </p:txBody>
              </p:sp>
            </p:grp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16DDC2A8-4E91-1244-B60E-F12A299DF073}"/>
                    </a:ext>
                  </a:extLst>
                </p:cNvPr>
                <p:cNvGrpSpPr/>
                <p:nvPr/>
              </p:nvGrpSpPr>
              <p:grpSpPr>
                <a:xfrm>
                  <a:off x="4131913" y="4786234"/>
                  <a:ext cx="315156" cy="887058"/>
                  <a:chOff x="3350946" y="1128156"/>
                  <a:chExt cx="342280" cy="963405"/>
                </a:xfrm>
              </p:grpSpPr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903631C8-11D4-B149-87F2-AB8F055A1978}"/>
                      </a:ext>
                    </a:extLst>
                  </p:cNvPr>
                  <p:cNvGrpSpPr/>
                  <p:nvPr/>
                </p:nvGrpSpPr>
                <p:grpSpPr>
                  <a:xfrm>
                    <a:off x="3350946" y="1128156"/>
                    <a:ext cx="342280" cy="963405"/>
                    <a:chOff x="2662177" y="3217762"/>
                    <a:chExt cx="497712" cy="1296365"/>
                  </a:xfrm>
                </p:grpSpPr>
                <p:cxnSp>
                  <p:nvCxnSpPr>
                    <p:cNvPr id="127" name="Straight Connector 126">
                      <a:extLst>
                        <a:ext uri="{FF2B5EF4-FFF2-40B4-BE49-F238E27FC236}">
                          <a16:creationId xmlns:a16="http://schemas.microsoft.com/office/drawing/2014/main" id="{5613649B-3BB4-1343-8062-BD5AB7510FF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62177" y="3217762"/>
                      <a:ext cx="0" cy="129636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Straight Connector 127">
                      <a:extLst>
                        <a:ext uri="{FF2B5EF4-FFF2-40B4-BE49-F238E27FC236}">
                          <a16:creationId xmlns:a16="http://schemas.microsoft.com/office/drawing/2014/main" id="{F88ECC6D-DEED-4046-AD35-417ABE8031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62177" y="4499116"/>
                      <a:ext cx="497712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8AB76832-EA15-DF49-961C-EE0500A246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59889" y="3217762"/>
                      <a:ext cx="0" cy="129636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05AC37BA-C037-8846-9909-FE65FEB38548}"/>
                      </a:ext>
                    </a:extLst>
                  </p:cNvPr>
                  <p:cNvSpPr/>
                  <p:nvPr/>
                </p:nvSpPr>
                <p:spPr>
                  <a:xfrm>
                    <a:off x="3372062" y="1771651"/>
                    <a:ext cx="305935" cy="29169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7332" tIns="53667" rIns="107332" bIns="5366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 sz="2114"/>
                  </a:p>
                </p:txBody>
              </p:sp>
            </p:grp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447E15DB-DBDD-0940-A91B-C3D4122A63AF}"/>
                    </a:ext>
                  </a:extLst>
                </p:cNvPr>
                <p:cNvGrpSpPr/>
                <p:nvPr/>
              </p:nvGrpSpPr>
              <p:grpSpPr>
                <a:xfrm>
                  <a:off x="2396450" y="4799678"/>
                  <a:ext cx="315156" cy="887058"/>
                  <a:chOff x="3350946" y="1128156"/>
                  <a:chExt cx="342280" cy="963405"/>
                </a:xfrm>
              </p:grpSpPr>
              <p:grpSp>
                <p:nvGrpSpPr>
                  <p:cNvPr id="131" name="Group 130">
                    <a:extLst>
                      <a:ext uri="{FF2B5EF4-FFF2-40B4-BE49-F238E27FC236}">
                        <a16:creationId xmlns:a16="http://schemas.microsoft.com/office/drawing/2014/main" id="{BDC8069F-AA05-E248-AD87-8BCE410DB3E2}"/>
                      </a:ext>
                    </a:extLst>
                  </p:cNvPr>
                  <p:cNvGrpSpPr/>
                  <p:nvPr/>
                </p:nvGrpSpPr>
                <p:grpSpPr>
                  <a:xfrm>
                    <a:off x="3350946" y="1128156"/>
                    <a:ext cx="342280" cy="963405"/>
                    <a:chOff x="2662177" y="3217762"/>
                    <a:chExt cx="497712" cy="1296365"/>
                  </a:xfrm>
                </p:grpSpPr>
                <p:cxnSp>
                  <p:nvCxnSpPr>
                    <p:cNvPr id="133" name="Straight Connector 132">
                      <a:extLst>
                        <a:ext uri="{FF2B5EF4-FFF2-40B4-BE49-F238E27FC236}">
                          <a16:creationId xmlns:a16="http://schemas.microsoft.com/office/drawing/2014/main" id="{49176DB0-E879-404E-BE67-B25664F88C4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62177" y="3217762"/>
                      <a:ext cx="0" cy="129636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Straight Connector 133">
                      <a:extLst>
                        <a:ext uri="{FF2B5EF4-FFF2-40B4-BE49-F238E27FC236}">
                          <a16:creationId xmlns:a16="http://schemas.microsoft.com/office/drawing/2014/main" id="{0994D7B6-5B62-994E-BA11-C857B2044A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62177" y="4499116"/>
                      <a:ext cx="497712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CC26B1C4-AB1C-C04B-9121-5FAB6962040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59889" y="3217762"/>
                      <a:ext cx="0" cy="129636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9A221640-1CD3-BD49-A4D3-69904AF418AF}"/>
                      </a:ext>
                    </a:extLst>
                  </p:cNvPr>
                  <p:cNvSpPr/>
                  <p:nvPr/>
                </p:nvSpPr>
                <p:spPr>
                  <a:xfrm>
                    <a:off x="3372062" y="1771651"/>
                    <a:ext cx="305935" cy="29169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7332" tIns="53667" rIns="107332" bIns="5366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 sz="2114"/>
                  </a:p>
                </p:txBody>
              </p:sp>
            </p:grp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6EF6113B-DF3B-294E-9F57-7366B4F9C398}"/>
                    </a:ext>
                  </a:extLst>
                </p:cNvPr>
                <p:cNvGrpSpPr/>
                <p:nvPr/>
              </p:nvGrpSpPr>
              <p:grpSpPr>
                <a:xfrm>
                  <a:off x="1480412" y="4837970"/>
                  <a:ext cx="315156" cy="887058"/>
                  <a:chOff x="3350946" y="1128156"/>
                  <a:chExt cx="342280" cy="963405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4E634E61-E149-394A-980C-042E590C66CB}"/>
                      </a:ext>
                    </a:extLst>
                  </p:cNvPr>
                  <p:cNvGrpSpPr/>
                  <p:nvPr/>
                </p:nvGrpSpPr>
                <p:grpSpPr>
                  <a:xfrm>
                    <a:off x="3350946" y="1128156"/>
                    <a:ext cx="342280" cy="963405"/>
                    <a:chOff x="2662177" y="3217762"/>
                    <a:chExt cx="497712" cy="1296365"/>
                  </a:xfrm>
                </p:grpSpPr>
                <p:cxnSp>
                  <p:nvCxnSpPr>
                    <p:cNvPr id="139" name="Straight Connector 138">
                      <a:extLst>
                        <a:ext uri="{FF2B5EF4-FFF2-40B4-BE49-F238E27FC236}">
                          <a16:creationId xmlns:a16="http://schemas.microsoft.com/office/drawing/2014/main" id="{6DB6E329-1926-0947-B12D-14A15665198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62177" y="3217762"/>
                      <a:ext cx="0" cy="129636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Straight Connector 139">
                      <a:extLst>
                        <a:ext uri="{FF2B5EF4-FFF2-40B4-BE49-F238E27FC236}">
                          <a16:creationId xmlns:a16="http://schemas.microsoft.com/office/drawing/2014/main" id="{ABCDA1F5-D445-3B4B-8CFB-BF521D0F7D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62177" y="4499116"/>
                      <a:ext cx="497712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Straight Connector 140">
                      <a:extLst>
                        <a:ext uri="{FF2B5EF4-FFF2-40B4-BE49-F238E27FC236}">
                          <a16:creationId xmlns:a16="http://schemas.microsoft.com/office/drawing/2014/main" id="{D6D95744-23F4-A64B-91F6-D8BD559A3C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59889" y="3217762"/>
                      <a:ext cx="0" cy="129636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996B386A-986A-7041-B802-33F4D1A63230}"/>
                      </a:ext>
                    </a:extLst>
                  </p:cNvPr>
                  <p:cNvSpPr/>
                  <p:nvPr/>
                </p:nvSpPr>
                <p:spPr>
                  <a:xfrm>
                    <a:off x="3372062" y="1771651"/>
                    <a:ext cx="305935" cy="29169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7332" tIns="53667" rIns="107332" bIns="5366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 sz="2114"/>
                  </a:p>
                </p:txBody>
              </p:sp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0854BDCE-D2A9-EC41-924F-7F4E25CF55CD}"/>
                    </a:ext>
                  </a:extLst>
                </p:cNvPr>
                <p:cNvGrpSpPr/>
                <p:nvPr/>
              </p:nvGrpSpPr>
              <p:grpSpPr>
                <a:xfrm>
                  <a:off x="560429" y="4827698"/>
                  <a:ext cx="315156" cy="887058"/>
                  <a:chOff x="3350946" y="1128156"/>
                  <a:chExt cx="342280" cy="963405"/>
                </a:xfrm>
              </p:grpSpPr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91760674-B660-9B43-BC2C-66C70D9E4BF8}"/>
                      </a:ext>
                    </a:extLst>
                  </p:cNvPr>
                  <p:cNvGrpSpPr/>
                  <p:nvPr/>
                </p:nvGrpSpPr>
                <p:grpSpPr>
                  <a:xfrm>
                    <a:off x="3350946" y="1128156"/>
                    <a:ext cx="342280" cy="963405"/>
                    <a:chOff x="2662177" y="3217762"/>
                    <a:chExt cx="497712" cy="1296365"/>
                  </a:xfrm>
                </p:grpSpPr>
                <p:cxnSp>
                  <p:nvCxnSpPr>
                    <p:cNvPr id="145" name="Straight Connector 144">
                      <a:extLst>
                        <a:ext uri="{FF2B5EF4-FFF2-40B4-BE49-F238E27FC236}">
                          <a16:creationId xmlns:a16="http://schemas.microsoft.com/office/drawing/2014/main" id="{9A8DD88E-F170-5343-B773-C18B5A743D8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62177" y="3217762"/>
                      <a:ext cx="0" cy="129636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>
                      <a:extLst>
                        <a:ext uri="{FF2B5EF4-FFF2-40B4-BE49-F238E27FC236}">
                          <a16:creationId xmlns:a16="http://schemas.microsoft.com/office/drawing/2014/main" id="{E9E109F9-9B39-9D4A-A5E5-4F99EF53E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62177" y="4499116"/>
                      <a:ext cx="497712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Straight Connector 146">
                      <a:extLst>
                        <a:ext uri="{FF2B5EF4-FFF2-40B4-BE49-F238E27FC236}">
                          <a16:creationId xmlns:a16="http://schemas.microsoft.com/office/drawing/2014/main" id="{317E5664-90E3-3446-99C8-89F75833FB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59889" y="3217762"/>
                      <a:ext cx="0" cy="129636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74B1B103-4DD6-7942-BBF2-C916DEFEBE75}"/>
                      </a:ext>
                    </a:extLst>
                  </p:cNvPr>
                  <p:cNvSpPr/>
                  <p:nvPr/>
                </p:nvSpPr>
                <p:spPr>
                  <a:xfrm>
                    <a:off x="3372062" y="1771651"/>
                    <a:ext cx="305935" cy="29169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7332" tIns="53667" rIns="107332" bIns="5366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 sz="2114" dirty="0"/>
                  </a:p>
                </p:txBody>
              </p:sp>
            </p:grp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7381FD39-71D7-B14E-9C80-FA6287FD407C}"/>
                    </a:ext>
                  </a:extLst>
                </p:cNvPr>
                <p:cNvSpPr txBox="1"/>
                <p:nvPr/>
              </p:nvSpPr>
              <p:spPr>
                <a:xfrm>
                  <a:off x="364921" y="5753048"/>
                  <a:ext cx="7061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1-clone</a:t>
                  </a:r>
                </a:p>
                <a:p>
                  <a:pPr algn="ctr"/>
                  <a:r>
                    <a:rPr lang="en-GB" sz="9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GB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= 24</a:t>
                  </a:r>
                  <a:endParaRPr lang="en-GB" sz="9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F8471172-22BD-B74E-8E42-C85CF4C6F4B9}"/>
                    </a:ext>
                  </a:extLst>
                </p:cNvPr>
                <p:cNvSpPr txBox="1"/>
                <p:nvPr/>
              </p:nvSpPr>
              <p:spPr>
                <a:xfrm>
                  <a:off x="2159656" y="5761579"/>
                  <a:ext cx="7061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3-clone</a:t>
                  </a:r>
                </a:p>
                <a:p>
                  <a:pPr algn="ctr"/>
                  <a:r>
                    <a:rPr lang="en-GB" sz="9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GB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= 8</a:t>
                  </a:r>
                  <a:endParaRPr lang="en-GB" sz="9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CA4D74B-A55E-A84F-A7A6-7488D9818BF9}"/>
                    </a:ext>
                  </a:extLst>
                </p:cNvPr>
                <p:cNvSpPr txBox="1"/>
                <p:nvPr/>
              </p:nvSpPr>
              <p:spPr>
                <a:xfrm>
                  <a:off x="3936404" y="5753046"/>
                  <a:ext cx="7953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12-clone</a:t>
                  </a:r>
                </a:p>
                <a:p>
                  <a:pPr algn="ctr"/>
                  <a:r>
                    <a:rPr lang="en-GB" sz="9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GB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= 8</a:t>
                  </a:r>
                  <a:endParaRPr lang="en-GB" sz="9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BBC192AA-84E9-4744-A95F-C5DDC5B94DC3}"/>
                    </a:ext>
                  </a:extLst>
                </p:cNvPr>
                <p:cNvSpPr txBox="1"/>
                <p:nvPr/>
              </p:nvSpPr>
              <p:spPr>
                <a:xfrm>
                  <a:off x="3068673" y="5753047"/>
                  <a:ext cx="7061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6-clone</a:t>
                  </a:r>
                </a:p>
                <a:p>
                  <a:pPr algn="ctr"/>
                  <a:r>
                    <a:rPr lang="en-GB" sz="9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GB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= 8</a:t>
                  </a:r>
                  <a:endParaRPr lang="en-GB" sz="9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39D90004-B69C-4C4D-8535-DDAFDB9BB7A3}"/>
                    </a:ext>
                  </a:extLst>
                </p:cNvPr>
                <p:cNvSpPr txBox="1"/>
                <p:nvPr/>
              </p:nvSpPr>
              <p:spPr>
                <a:xfrm>
                  <a:off x="1164194" y="5761579"/>
                  <a:ext cx="947591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1-clone (ancestral)</a:t>
                  </a:r>
                </a:p>
                <a:p>
                  <a:pPr algn="ctr"/>
                  <a:r>
                    <a:rPr lang="en-GB" sz="9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GB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= 24</a:t>
                  </a:r>
                  <a:endParaRPr lang="en-GB" sz="9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4A08D418-F18B-814A-AE98-3C6D9CA5BCB2}"/>
                    </a:ext>
                  </a:extLst>
                </p:cNvPr>
                <p:cNvSpPr txBox="1"/>
                <p:nvPr/>
              </p:nvSpPr>
              <p:spPr>
                <a:xfrm>
                  <a:off x="4773763" y="5725028"/>
                  <a:ext cx="7953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24-clone</a:t>
                  </a:r>
                </a:p>
                <a:p>
                  <a:pPr algn="ctr"/>
                  <a:r>
                    <a:rPr lang="en-GB" sz="9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GB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= 8</a:t>
                  </a:r>
                  <a:endParaRPr lang="en-GB" sz="9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608034B1-A411-0B4B-8AE8-3300CC28FF55}"/>
                    </a:ext>
                  </a:extLst>
                </p:cNvPr>
                <p:cNvSpPr txBox="1"/>
                <p:nvPr/>
              </p:nvSpPr>
              <p:spPr>
                <a:xfrm>
                  <a:off x="5598774" y="5699052"/>
                  <a:ext cx="947591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24-clone (ancestral)</a:t>
                  </a:r>
                </a:p>
                <a:p>
                  <a:pPr algn="ctr"/>
                  <a:r>
                    <a:rPr lang="en-GB" sz="9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GB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= 8</a:t>
                  </a:r>
                  <a:endParaRPr lang="en-GB" sz="9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57" name="Picture 156">
                <a:extLst>
                  <a:ext uri="{FF2B5EF4-FFF2-40B4-BE49-F238E27FC236}">
                    <a16:creationId xmlns:a16="http://schemas.microsoft.com/office/drawing/2014/main" id="{CAC0F775-9820-8641-BAE3-53A2DF0DD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54028" y="2218893"/>
                <a:ext cx="1522517" cy="1066068"/>
              </a:xfrm>
              <a:prstGeom prst="rect">
                <a:avLst/>
              </a:prstGeom>
            </p:spPr>
          </p:pic>
          <p:cxnSp>
            <p:nvCxnSpPr>
              <p:cNvPr id="159" name="Elbow Connector 158">
                <a:extLst>
                  <a:ext uri="{FF2B5EF4-FFF2-40B4-BE49-F238E27FC236}">
                    <a16:creationId xmlns:a16="http://schemas.microsoft.com/office/drawing/2014/main" id="{A22B4B01-DEEF-F04A-8696-FCDA5024CF2D}"/>
                  </a:ext>
                </a:extLst>
              </p:cNvPr>
              <p:cNvCxnSpPr>
                <a:cxnSpLocks/>
                <a:stCxn id="157" idx="1"/>
              </p:cNvCxnSpPr>
              <p:nvPr/>
            </p:nvCxnSpPr>
            <p:spPr>
              <a:xfrm rot="10800000" flipV="1">
                <a:off x="579872" y="2751926"/>
                <a:ext cx="1974156" cy="2024929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Elbow Connector 161">
                <a:extLst>
                  <a:ext uri="{FF2B5EF4-FFF2-40B4-BE49-F238E27FC236}">
                    <a16:creationId xmlns:a16="http://schemas.microsoft.com/office/drawing/2014/main" id="{05FCF973-6942-2C48-803C-25C03310B52C}"/>
                  </a:ext>
                </a:extLst>
              </p:cNvPr>
              <p:cNvCxnSpPr>
                <a:cxnSpLocks/>
                <a:stCxn id="157" idx="3"/>
              </p:cNvCxnSpPr>
              <p:nvPr/>
            </p:nvCxnSpPr>
            <p:spPr>
              <a:xfrm>
                <a:off x="4076545" y="2751927"/>
                <a:ext cx="1798543" cy="204024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Elbow Connector 163">
                <a:extLst>
                  <a:ext uri="{FF2B5EF4-FFF2-40B4-BE49-F238E27FC236}">
                    <a16:creationId xmlns:a16="http://schemas.microsoft.com/office/drawing/2014/main" id="{FF98376A-9061-A14D-BF27-1C71DCCCF46C}"/>
                  </a:ext>
                </a:extLst>
              </p:cNvPr>
              <p:cNvCxnSpPr/>
              <p:nvPr/>
            </p:nvCxnSpPr>
            <p:spPr>
              <a:xfrm rot="5400000">
                <a:off x="1197408" y="3429613"/>
                <a:ext cx="1726163" cy="987078"/>
              </a:xfrm>
              <a:prstGeom prst="bentConnector3">
                <a:avLst>
                  <a:gd name="adj1" fmla="val 698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Elbow Connector 168">
                <a:extLst>
                  <a:ext uri="{FF2B5EF4-FFF2-40B4-BE49-F238E27FC236}">
                    <a16:creationId xmlns:a16="http://schemas.microsoft.com/office/drawing/2014/main" id="{72FC1527-F323-994F-8774-2E9C5BD1B6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08101" y="3428512"/>
                <a:ext cx="1734899" cy="998013"/>
              </a:xfrm>
              <a:prstGeom prst="bentConnector3">
                <a:avLst>
                  <a:gd name="adj1" fmla="val -619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Elbow Connector 174">
                <a:extLst>
                  <a:ext uri="{FF2B5EF4-FFF2-40B4-BE49-F238E27FC236}">
                    <a16:creationId xmlns:a16="http://schemas.microsoft.com/office/drawing/2014/main" id="{F61A89C4-5C23-1444-A25B-49922EDC6D1D}"/>
                  </a:ext>
                </a:extLst>
              </p:cNvPr>
              <p:cNvCxnSpPr/>
              <p:nvPr/>
            </p:nvCxnSpPr>
            <p:spPr>
              <a:xfrm rot="5400000">
                <a:off x="1739015" y="3961840"/>
                <a:ext cx="1491893" cy="138135"/>
              </a:xfrm>
              <a:prstGeom prst="bentConnector3">
                <a:avLst>
                  <a:gd name="adj1" fmla="val -368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Elbow Connector 178">
                <a:extLst>
                  <a:ext uri="{FF2B5EF4-FFF2-40B4-BE49-F238E27FC236}">
                    <a16:creationId xmlns:a16="http://schemas.microsoft.com/office/drawing/2014/main" id="{6EBAF6C3-7712-0342-8C3C-70B4EEC39B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381633" y="3979872"/>
                <a:ext cx="1518583" cy="128760"/>
              </a:xfrm>
              <a:prstGeom prst="bentConnector3">
                <a:avLst>
                  <a:gd name="adj1" fmla="val 517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016A75B8-4A24-974D-93EA-9B099B266BB4}"/>
                  </a:ext>
                </a:extLst>
              </p:cNvPr>
              <p:cNvCxnSpPr>
                <a:stCxn id="157" idx="2"/>
              </p:cNvCxnSpPr>
              <p:nvPr/>
            </p:nvCxnSpPr>
            <p:spPr>
              <a:xfrm flipH="1">
                <a:off x="3315286" y="3284961"/>
                <a:ext cx="1" cy="15272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BFA7817E-E933-F548-A452-9F904557ED86}"/>
                  </a:ext>
                </a:extLst>
              </p:cNvPr>
              <p:cNvSpPr txBox="1"/>
              <p:nvPr/>
            </p:nvSpPr>
            <p:spPr>
              <a:xfrm>
                <a:off x="469832" y="3902957"/>
                <a:ext cx="7898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9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BIM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GB" sz="9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escape phage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7DF93CAF-CBE7-2B42-9371-16970632B1E7}"/>
                  </a:ext>
                </a:extLst>
              </p:cNvPr>
              <p:cNvSpPr txBox="1"/>
              <p:nvPr/>
            </p:nvSpPr>
            <p:spPr>
              <a:xfrm>
                <a:off x="1453769" y="3907256"/>
                <a:ext cx="7898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1 BIM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ancestral phage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954C3BD7-9326-0C43-9DDC-48E7A79CE3EE}"/>
                  </a:ext>
                </a:extLst>
              </p:cNvPr>
              <p:cNvSpPr txBox="1"/>
              <p:nvPr/>
            </p:nvSpPr>
            <p:spPr>
              <a:xfrm>
                <a:off x="2317248" y="3740588"/>
                <a:ext cx="8404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2 BIMs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GB" sz="9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en-GB" sz="900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lacZ-</a:t>
                </a:r>
                <a:r>
                  <a:rPr lang="en-GB" sz="9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GB" sz="9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escape phage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84898C5-DBF9-7C4F-B54E-78EB6A7DC112}"/>
                  </a:ext>
                </a:extLst>
              </p:cNvPr>
              <p:cNvSpPr txBox="1"/>
              <p:nvPr/>
            </p:nvSpPr>
            <p:spPr>
              <a:xfrm>
                <a:off x="3237538" y="3757508"/>
                <a:ext cx="8404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5 BIMs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GB" sz="9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en-GB" sz="900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lacZ-</a:t>
                </a:r>
                <a:r>
                  <a:rPr lang="en-GB" sz="9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GB" sz="9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escape phage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2636DE85-383F-0549-AD05-8620708B3717}"/>
                  </a:ext>
                </a:extLst>
              </p:cNvPr>
              <p:cNvSpPr txBox="1"/>
              <p:nvPr/>
            </p:nvSpPr>
            <p:spPr>
              <a:xfrm>
                <a:off x="4140924" y="3742095"/>
                <a:ext cx="8404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11 BIMs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GB" sz="9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en-GB" sz="900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lacZ-</a:t>
                </a:r>
                <a:r>
                  <a:rPr lang="en-GB" sz="9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GB" sz="9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escape phage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6E12991B-FB74-C147-BF79-7D38806045A8}"/>
                  </a:ext>
                </a:extLst>
              </p:cNvPr>
              <p:cNvSpPr txBox="1"/>
              <p:nvPr/>
            </p:nvSpPr>
            <p:spPr>
              <a:xfrm>
                <a:off x="4981391" y="3723030"/>
                <a:ext cx="8404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23 BIMs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GB" sz="9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en-GB" sz="900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lacZ-</a:t>
                </a:r>
                <a:r>
                  <a:rPr lang="en-GB" sz="9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GB" sz="9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escape phage</a:t>
                </a:r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EEEBFC7-3F27-D44E-8EC3-57FB03A102D2}"/>
                </a:ext>
              </a:extLst>
            </p:cNvPr>
            <p:cNvSpPr txBox="1"/>
            <p:nvPr/>
          </p:nvSpPr>
          <p:spPr>
            <a:xfrm>
              <a:off x="5757477" y="3730882"/>
              <a:ext cx="8404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>
                  <a:latin typeface="Arial" panose="020B0604020202020204" pitchFamily="34" charset="0"/>
                  <a:cs typeface="Arial" panose="020B0604020202020204" pitchFamily="34" charset="0"/>
                </a:rPr>
                <a:t>23 BIMs</a:t>
              </a:r>
            </a:p>
            <a:p>
              <a:pPr algn="ctr"/>
              <a:r>
                <a:rPr lang="en-GB" sz="9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  <a:p>
              <a:pPr algn="ctr"/>
              <a:r>
                <a:rPr lang="en-GB" sz="9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en-GB" sz="9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lacZ-</a:t>
              </a:r>
              <a:r>
                <a:rPr lang="en-GB" sz="9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BIM</a:t>
              </a:r>
            </a:p>
            <a:p>
              <a:pPr algn="ctr"/>
              <a:r>
                <a:rPr lang="en-GB" sz="9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  <a:p>
              <a:pPr algn="ctr"/>
              <a:r>
                <a:rPr lang="en-GB" sz="900" dirty="0">
                  <a:latin typeface="Arial" panose="020B0604020202020204" pitchFamily="34" charset="0"/>
                  <a:cs typeface="Arial" panose="020B0604020202020204" pitchFamily="34" charset="0"/>
                </a:rPr>
                <a:t>ancestral phage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205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89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Common, Jack</dc:creator>
  <cp:lastModifiedBy>Common, Jack</cp:lastModifiedBy>
  <cp:revision>3</cp:revision>
  <dcterms:created xsi:type="dcterms:W3CDTF">2019-10-24T17:39:00Z</dcterms:created>
  <dcterms:modified xsi:type="dcterms:W3CDTF">2019-10-24T18:04:28Z</dcterms:modified>
</cp:coreProperties>
</file>