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CFEA-376B-0DE9-46FC-E174F3E4B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855DA-B31C-1132-9E7B-BD21BC0FB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85CCC-9EF4-C9BE-FAAD-90CF0296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EAE3-F20E-4263-B07C-82B33CDA053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2C31-D749-19C6-7DD0-02E32219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82BB-3CEB-CB58-B893-EFF320BB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2A96-AAA4-489B-AC20-6F6729AB9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82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EBCC-66CE-44E9-478F-3F3CDFAC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CACF2-750F-9BE2-5E92-B48D77D0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F338D-EFD2-29B8-D48B-0539C67A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EAE3-F20E-4263-B07C-82B33CDA053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418A-09BF-C9C6-90F1-EB0DE503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D1F6D-76FF-A5B7-D95E-A34BD7B0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2A96-AAA4-489B-AC20-6F6729AB9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CE301-71AA-352F-226D-75AA6A05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D1E44-EEB6-DCE7-6D16-9B28B2057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E903-4A5A-BAF7-541C-E7B769B0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EAE3-F20E-4263-B07C-82B33CDA053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7F03-1943-F73F-190E-E6B3A2A3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BFD3-0C4F-8D96-4D54-22F0D736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2A96-AAA4-489B-AC20-6F6729AB9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E883-EEAF-4F83-481F-961D71DD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D4E6-A8D6-D3CA-33C5-4A0CC36A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E4A9-3991-2233-E742-BADF9272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EAE3-F20E-4263-B07C-82B33CDA053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DDCF-23A0-8FB3-BEB1-01518513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4E7E-0ABE-8ED0-6FC2-B544BE3B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2A96-AAA4-489B-AC20-6F6729AB9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5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432A-D3D0-9393-1D52-4B6DFF42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8BBB5-499B-8C9D-726B-4CBA482D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1838-6F19-00A8-8956-9B95AB8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EAE3-F20E-4263-B07C-82B33CDA053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E99D5-117D-DDB5-8EA5-548169E1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6178-FF46-3DF2-80B6-93BE7553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2A96-AAA4-489B-AC20-6F6729AB9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1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A30B-14E6-54FE-A504-C3B130E9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CC73-7D5A-502A-0D61-8E0E93096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0F776-7902-C1CC-15EC-0EF40E15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0CC65-610B-6ECF-BA71-A6166776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EAE3-F20E-4263-B07C-82B33CDA053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F44C7-6EDC-86F9-EECD-8BC54B94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27A2-6A22-7F5F-21A0-E29883D9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2A96-AAA4-489B-AC20-6F6729AB9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6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580A-75CA-72A4-AB8E-CA5425DE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D8C0-6185-0AFB-E4EC-4EDC06AB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C47C7-3F38-A426-011E-B281A4F8E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7071F-0D9B-E4D1-BBCB-8C29C91E9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4056C-D2B8-9824-3482-D97F2C7B2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DDA95-C7B7-D808-C06A-1354DE8A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EAE3-F20E-4263-B07C-82B33CDA053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75BC9-2AD3-BE99-53A4-D9BB8ED9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EF482-2111-FE6C-F6CB-491422E0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2A96-AAA4-489B-AC20-6F6729AB9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5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489E-972C-D5CA-9A0B-D264717E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264D9-7229-425F-57CE-5024C7D8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EAE3-F20E-4263-B07C-82B33CDA053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73D3D-37B8-D644-8FF7-ACBDD6C9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9AF0D-53D2-5789-2F1C-7BD4766E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2A96-AAA4-489B-AC20-6F6729AB9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5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688F7-C774-D16C-4630-0E271C15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EAE3-F20E-4263-B07C-82B33CDA053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4DC8-20E9-67F6-CBC7-8262FD6D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D7D06-F8E9-860B-1410-61FEFA95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2A96-AAA4-489B-AC20-6F6729AB9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8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48D5-E066-348D-6A26-80D499E7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96BF-4797-04C0-CB1C-8B8B75D7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55A40-8654-3B9D-D6FC-0A547D03D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5E07F-6091-70F0-CB32-CA606640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EAE3-F20E-4263-B07C-82B33CDA053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6F5BE-E220-C78D-F521-0610F3D2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7206D-3F10-0E8B-6958-2AC98FD4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2A96-AAA4-489B-AC20-6F6729AB9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95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9FD4-6A09-C92E-7E0F-66193B60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52A98-F4AC-DC54-77C2-DD097110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BD10-AB1F-200B-F906-C9774D0A0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CC62-9333-1FF6-A44D-37040CC1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EAE3-F20E-4263-B07C-82B33CDA053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3C7EE-D2B7-BE27-3EAC-32C7F3D5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218E0-6B53-7A58-9273-5C346AAA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2A96-AAA4-489B-AC20-6F6729AB9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48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F7B29-BA7D-B881-39D8-2C6AF76C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25FB-AC1C-1E81-FE7C-DAA1E903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FDC0-7B8F-A7CA-7838-2AD877F48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EAE3-F20E-4263-B07C-82B33CDA053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A6659-1763-70FE-D3ED-CE0A611A3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B90C-7FBF-89A0-3B73-A17D41ADD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2A96-AAA4-489B-AC20-6F6729AB9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0A05D-D5CC-39C1-882F-E2CABB6B2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9" t="12199" r="20053" b="9361"/>
          <a:stretch/>
        </p:blipFill>
        <p:spPr>
          <a:xfrm>
            <a:off x="1008433" y="76167"/>
            <a:ext cx="10175133" cy="65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Connor</dc:creator>
  <cp:lastModifiedBy>Jack Connor</cp:lastModifiedBy>
  <cp:revision>1</cp:revision>
  <dcterms:created xsi:type="dcterms:W3CDTF">2023-06-02T16:01:58Z</dcterms:created>
  <dcterms:modified xsi:type="dcterms:W3CDTF">2023-06-02T16:02:49Z</dcterms:modified>
</cp:coreProperties>
</file>