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 id="2147483697" r:id="rId4"/>
  </p:sldMasterIdLst>
  <p:notesMasterIdLst>
    <p:notesMasterId r:id="rId25"/>
  </p:notesMasterIdLst>
  <p:sldIdLst>
    <p:sldId id="256" r:id="rId5"/>
    <p:sldId id="257" r:id="rId6"/>
    <p:sldId id="267" r:id="rId7"/>
    <p:sldId id="268" r:id="rId8"/>
    <p:sldId id="269" r:id="rId9"/>
    <p:sldId id="274" r:id="rId10"/>
    <p:sldId id="272" r:id="rId11"/>
    <p:sldId id="270" r:id="rId12"/>
    <p:sldId id="271" r:id="rId13"/>
    <p:sldId id="279" r:id="rId14"/>
    <p:sldId id="282" r:id="rId15"/>
    <p:sldId id="266" r:id="rId16"/>
    <p:sldId id="273" r:id="rId17"/>
    <p:sldId id="265" r:id="rId18"/>
    <p:sldId id="264" r:id="rId19"/>
    <p:sldId id="281" r:id="rId20"/>
    <p:sldId id="276" r:id="rId21"/>
    <p:sldId id="277" r:id="rId22"/>
    <p:sldId id="278" r:id="rId23"/>
    <p:sldId id="263" r:id="rId2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C7622-6770-4D45-9AC9-9BA35F6109B5}" v="2" dt="2024-10-14T20:00:09.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8"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Duncan" userId="d3b6338fa5cf82af" providerId="LiveId" clId="{15DC7622-6770-4D45-9AC9-9BA35F6109B5}"/>
    <pc:docChg chg="undo custSel addSld delSld modSld sldOrd">
      <pc:chgData name="Jack Duncan" userId="d3b6338fa5cf82af" providerId="LiveId" clId="{15DC7622-6770-4D45-9AC9-9BA35F6109B5}" dt="2024-10-14T20:05:18.060" v="5875" actId="404"/>
      <pc:docMkLst>
        <pc:docMk/>
      </pc:docMkLst>
      <pc:sldChg chg="modSp mod">
        <pc:chgData name="Jack Duncan" userId="d3b6338fa5cf82af" providerId="LiveId" clId="{15DC7622-6770-4D45-9AC9-9BA35F6109B5}" dt="2024-10-14T20:05:18.060" v="5875" actId="404"/>
        <pc:sldMkLst>
          <pc:docMk/>
          <pc:sldMk cId="2239623517" sldId="257"/>
        </pc:sldMkLst>
        <pc:spChg chg="mod">
          <ac:chgData name="Jack Duncan" userId="d3b6338fa5cf82af" providerId="LiveId" clId="{15DC7622-6770-4D45-9AC9-9BA35F6109B5}" dt="2024-10-14T20:05:18.060" v="5875" actId="404"/>
          <ac:spMkLst>
            <pc:docMk/>
            <pc:sldMk cId="2239623517" sldId="257"/>
            <ac:spMk id="3" creationId="{C20B3BF3-ACDB-69C4-7D03-123C377545FC}"/>
          </ac:spMkLst>
        </pc:spChg>
      </pc:sldChg>
      <pc:sldChg chg="del">
        <pc:chgData name="Jack Duncan" userId="d3b6338fa5cf82af" providerId="LiveId" clId="{15DC7622-6770-4D45-9AC9-9BA35F6109B5}" dt="2024-10-14T17:13:58.806" v="205" actId="47"/>
        <pc:sldMkLst>
          <pc:docMk/>
          <pc:sldMk cId="2780788553" sldId="258"/>
        </pc:sldMkLst>
      </pc:sldChg>
      <pc:sldChg chg="del">
        <pc:chgData name="Jack Duncan" userId="d3b6338fa5cf82af" providerId="LiveId" clId="{15DC7622-6770-4D45-9AC9-9BA35F6109B5}" dt="2024-10-14T17:13:59.133" v="206" actId="47"/>
        <pc:sldMkLst>
          <pc:docMk/>
          <pc:sldMk cId="3808201545" sldId="259"/>
        </pc:sldMkLst>
      </pc:sldChg>
      <pc:sldChg chg="del">
        <pc:chgData name="Jack Duncan" userId="d3b6338fa5cf82af" providerId="LiveId" clId="{15DC7622-6770-4D45-9AC9-9BA35F6109B5}" dt="2024-10-14T17:13:59.596" v="207" actId="47"/>
        <pc:sldMkLst>
          <pc:docMk/>
          <pc:sldMk cId="1734241793" sldId="260"/>
        </pc:sldMkLst>
      </pc:sldChg>
      <pc:sldChg chg="del">
        <pc:chgData name="Jack Duncan" userId="d3b6338fa5cf82af" providerId="LiveId" clId="{15DC7622-6770-4D45-9AC9-9BA35F6109B5}" dt="2024-10-14T17:14:00.772" v="209" actId="47"/>
        <pc:sldMkLst>
          <pc:docMk/>
          <pc:sldMk cId="2106810292" sldId="261"/>
        </pc:sldMkLst>
      </pc:sldChg>
      <pc:sldChg chg="del">
        <pc:chgData name="Jack Duncan" userId="d3b6338fa5cf82af" providerId="LiveId" clId="{15DC7622-6770-4D45-9AC9-9BA35F6109B5}" dt="2024-10-14T17:14:01.851" v="210" actId="47"/>
        <pc:sldMkLst>
          <pc:docMk/>
          <pc:sldMk cId="1679421741" sldId="262"/>
        </pc:sldMkLst>
      </pc:sldChg>
      <pc:sldChg chg="modSp mod">
        <pc:chgData name="Jack Duncan" userId="d3b6338fa5cf82af" providerId="LiveId" clId="{15DC7622-6770-4D45-9AC9-9BA35F6109B5}" dt="2024-10-14T17:40:44.047" v="2281" actId="20577"/>
        <pc:sldMkLst>
          <pc:docMk/>
          <pc:sldMk cId="1017653664" sldId="263"/>
        </pc:sldMkLst>
        <pc:spChg chg="mod">
          <ac:chgData name="Jack Duncan" userId="d3b6338fa5cf82af" providerId="LiveId" clId="{15DC7622-6770-4D45-9AC9-9BA35F6109B5}" dt="2024-10-14T17:40:44.047" v="2281" actId="20577"/>
          <ac:spMkLst>
            <pc:docMk/>
            <pc:sldMk cId="1017653664" sldId="263"/>
            <ac:spMk id="2" creationId="{79D91666-D1CE-8F13-CA77-E40633F14307}"/>
          </ac:spMkLst>
        </pc:spChg>
      </pc:sldChg>
      <pc:sldChg chg="modSp new mod">
        <pc:chgData name="Jack Duncan" userId="d3b6338fa5cf82af" providerId="LiveId" clId="{15DC7622-6770-4D45-9AC9-9BA35F6109B5}" dt="2024-10-14T20:02:24.466" v="5650" actId="20577"/>
        <pc:sldMkLst>
          <pc:docMk/>
          <pc:sldMk cId="1414452073" sldId="264"/>
        </pc:sldMkLst>
        <pc:spChg chg="mod">
          <ac:chgData name="Jack Duncan" userId="d3b6338fa5cf82af" providerId="LiveId" clId="{15DC7622-6770-4D45-9AC9-9BA35F6109B5}" dt="2024-10-14T17:14:07.413" v="227" actId="20577"/>
          <ac:spMkLst>
            <pc:docMk/>
            <pc:sldMk cId="1414452073" sldId="264"/>
            <ac:spMk id="2" creationId="{AA93B76D-6E22-DB18-150A-0765124993E9}"/>
          </ac:spMkLst>
        </pc:spChg>
        <pc:spChg chg="mod">
          <ac:chgData name="Jack Duncan" userId="d3b6338fa5cf82af" providerId="LiveId" clId="{15DC7622-6770-4D45-9AC9-9BA35F6109B5}" dt="2024-10-14T20:02:24.466" v="5650" actId="20577"/>
          <ac:spMkLst>
            <pc:docMk/>
            <pc:sldMk cId="1414452073" sldId="264"/>
            <ac:spMk id="3" creationId="{B749288D-3A04-BA04-4CC3-EA51A8542B5C}"/>
          </ac:spMkLst>
        </pc:spChg>
      </pc:sldChg>
      <pc:sldChg chg="del">
        <pc:chgData name="Jack Duncan" userId="d3b6338fa5cf82af" providerId="LiveId" clId="{15DC7622-6770-4D45-9AC9-9BA35F6109B5}" dt="2024-10-14T17:13:59.876" v="208" actId="47"/>
        <pc:sldMkLst>
          <pc:docMk/>
          <pc:sldMk cId="1845087589" sldId="264"/>
        </pc:sldMkLst>
      </pc:sldChg>
      <pc:sldChg chg="modSp new mod ord modNotesTx">
        <pc:chgData name="Jack Duncan" userId="d3b6338fa5cf82af" providerId="LiveId" clId="{15DC7622-6770-4D45-9AC9-9BA35F6109B5}" dt="2024-10-14T19:43:24.079" v="4452" actId="20577"/>
        <pc:sldMkLst>
          <pc:docMk/>
          <pc:sldMk cId="3578760089" sldId="265"/>
        </pc:sldMkLst>
        <pc:spChg chg="mod">
          <ac:chgData name="Jack Duncan" userId="d3b6338fa5cf82af" providerId="LiveId" clId="{15DC7622-6770-4D45-9AC9-9BA35F6109B5}" dt="2024-10-14T17:17:33.725" v="325" actId="20577"/>
          <ac:spMkLst>
            <pc:docMk/>
            <pc:sldMk cId="3578760089" sldId="265"/>
            <ac:spMk id="2" creationId="{02886F4A-253B-745D-2AE6-84FEBADF1A77}"/>
          </ac:spMkLst>
        </pc:spChg>
        <pc:spChg chg="mod">
          <ac:chgData name="Jack Duncan" userId="d3b6338fa5cf82af" providerId="LiveId" clId="{15DC7622-6770-4D45-9AC9-9BA35F6109B5}" dt="2024-10-14T19:43:24.079" v="4452" actId="20577"/>
          <ac:spMkLst>
            <pc:docMk/>
            <pc:sldMk cId="3578760089" sldId="265"/>
            <ac:spMk id="3" creationId="{9C1594EE-BFCC-4BEB-D068-0FB645027061}"/>
          </ac:spMkLst>
        </pc:spChg>
      </pc:sldChg>
      <pc:sldChg chg="modSp new mod ord modNotesTx">
        <pc:chgData name="Jack Duncan" userId="d3b6338fa5cf82af" providerId="LiveId" clId="{15DC7622-6770-4D45-9AC9-9BA35F6109B5}" dt="2024-10-14T19:43:05.143" v="4375" actId="20577"/>
        <pc:sldMkLst>
          <pc:docMk/>
          <pc:sldMk cId="1988322055" sldId="266"/>
        </pc:sldMkLst>
        <pc:spChg chg="mod">
          <ac:chgData name="Jack Duncan" userId="d3b6338fa5cf82af" providerId="LiveId" clId="{15DC7622-6770-4D45-9AC9-9BA35F6109B5}" dt="2024-10-14T17:21:55.702" v="781" actId="20577"/>
          <ac:spMkLst>
            <pc:docMk/>
            <pc:sldMk cId="1988322055" sldId="266"/>
            <ac:spMk id="2" creationId="{6E3E9059-93EC-F898-F121-6209B68D57DA}"/>
          </ac:spMkLst>
        </pc:spChg>
        <pc:spChg chg="mod">
          <ac:chgData name="Jack Duncan" userId="d3b6338fa5cf82af" providerId="LiveId" clId="{15DC7622-6770-4D45-9AC9-9BA35F6109B5}" dt="2024-10-14T19:43:05.143" v="4375" actId="20577"/>
          <ac:spMkLst>
            <pc:docMk/>
            <pc:sldMk cId="1988322055" sldId="266"/>
            <ac:spMk id="3" creationId="{E6372196-157F-827F-B3F2-02A70C235BD8}"/>
          </ac:spMkLst>
        </pc:spChg>
      </pc:sldChg>
      <pc:sldChg chg="modSp new mod">
        <pc:chgData name="Jack Duncan" userId="d3b6338fa5cf82af" providerId="LiveId" clId="{15DC7622-6770-4D45-9AC9-9BA35F6109B5}" dt="2024-10-14T17:29:22.653" v="1190" actId="14100"/>
        <pc:sldMkLst>
          <pc:docMk/>
          <pc:sldMk cId="3758297637" sldId="267"/>
        </pc:sldMkLst>
        <pc:spChg chg="mod">
          <ac:chgData name="Jack Duncan" userId="d3b6338fa5cf82af" providerId="LiveId" clId="{15DC7622-6770-4D45-9AC9-9BA35F6109B5}" dt="2024-10-14T17:28:54.854" v="1154" actId="20577"/>
          <ac:spMkLst>
            <pc:docMk/>
            <pc:sldMk cId="3758297637" sldId="267"/>
            <ac:spMk id="2" creationId="{60A5D673-63B2-280A-BD38-848D447E941A}"/>
          </ac:spMkLst>
        </pc:spChg>
        <pc:spChg chg="mod">
          <ac:chgData name="Jack Duncan" userId="d3b6338fa5cf82af" providerId="LiveId" clId="{15DC7622-6770-4D45-9AC9-9BA35F6109B5}" dt="2024-10-14T17:29:22.653" v="1190" actId="14100"/>
          <ac:spMkLst>
            <pc:docMk/>
            <pc:sldMk cId="3758297637" sldId="267"/>
            <ac:spMk id="3" creationId="{B2CF892C-BD39-BCE2-CA6C-0047C7846DF8}"/>
          </ac:spMkLst>
        </pc:spChg>
      </pc:sldChg>
      <pc:sldChg chg="modSp new mod ord">
        <pc:chgData name="Jack Duncan" userId="d3b6338fa5cf82af" providerId="LiveId" clId="{15DC7622-6770-4D45-9AC9-9BA35F6109B5}" dt="2024-10-14T17:32:01.799" v="1487" actId="20577"/>
        <pc:sldMkLst>
          <pc:docMk/>
          <pc:sldMk cId="4144110141" sldId="268"/>
        </pc:sldMkLst>
        <pc:spChg chg="mod">
          <ac:chgData name="Jack Duncan" userId="d3b6338fa5cf82af" providerId="LiveId" clId="{15DC7622-6770-4D45-9AC9-9BA35F6109B5}" dt="2024-10-14T17:30:54.263" v="1312" actId="20577"/>
          <ac:spMkLst>
            <pc:docMk/>
            <pc:sldMk cId="4144110141" sldId="268"/>
            <ac:spMk id="2" creationId="{35064DD5-912B-AB49-D33B-65D65C557D55}"/>
          </ac:spMkLst>
        </pc:spChg>
        <pc:spChg chg="mod">
          <ac:chgData name="Jack Duncan" userId="d3b6338fa5cf82af" providerId="LiveId" clId="{15DC7622-6770-4D45-9AC9-9BA35F6109B5}" dt="2024-10-14T17:32:01.799" v="1487" actId="20577"/>
          <ac:spMkLst>
            <pc:docMk/>
            <pc:sldMk cId="4144110141" sldId="268"/>
            <ac:spMk id="3" creationId="{0723F1F7-FDC3-476D-0B57-5B03F957B05D}"/>
          </ac:spMkLst>
        </pc:spChg>
      </pc:sldChg>
      <pc:sldChg chg="modSp new mod ord">
        <pc:chgData name="Jack Duncan" userId="d3b6338fa5cf82af" providerId="LiveId" clId="{15DC7622-6770-4D45-9AC9-9BA35F6109B5}" dt="2024-10-14T17:51:43.473" v="3268" actId="20577"/>
        <pc:sldMkLst>
          <pc:docMk/>
          <pc:sldMk cId="1200569051" sldId="269"/>
        </pc:sldMkLst>
        <pc:spChg chg="mod">
          <ac:chgData name="Jack Duncan" userId="d3b6338fa5cf82af" providerId="LiveId" clId="{15DC7622-6770-4D45-9AC9-9BA35F6109B5}" dt="2024-10-14T17:51:43.473" v="3268" actId="20577"/>
          <ac:spMkLst>
            <pc:docMk/>
            <pc:sldMk cId="1200569051" sldId="269"/>
            <ac:spMk id="2" creationId="{57B737B4-16C1-0A7F-4E20-5872DB54BB7D}"/>
          </ac:spMkLst>
        </pc:spChg>
        <pc:spChg chg="mod">
          <ac:chgData name="Jack Duncan" userId="d3b6338fa5cf82af" providerId="LiveId" clId="{15DC7622-6770-4D45-9AC9-9BA35F6109B5}" dt="2024-10-14T17:32:43.464" v="1562" actId="5793"/>
          <ac:spMkLst>
            <pc:docMk/>
            <pc:sldMk cId="1200569051" sldId="269"/>
            <ac:spMk id="3" creationId="{1C81F660-2F25-CF48-AA56-6F2BA927D349}"/>
          </ac:spMkLst>
        </pc:spChg>
      </pc:sldChg>
      <pc:sldChg chg="modSp new mod ord">
        <pc:chgData name="Jack Duncan" userId="d3b6338fa5cf82af" providerId="LiveId" clId="{15DC7622-6770-4D45-9AC9-9BA35F6109B5}" dt="2024-10-14T20:03:35.609" v="5774" actId="20577"/>
        <pc:sldMkLst>
          <pc:docMk/>
          <pc:sldMk cId="1012038465" sldId="270"/>
        </pc:sldMkLst>
        <pc:spChg chg="mod">
          <ac:chgData name="Jack Duncan" userId="d3b6338fa5cf82af" providerId="LiveId" clId="{15DC7622-6770-4D45-9AC9-9BA35F6109B5}" dt="2024-10-14T20:03:35.609" v="5774" actId="20577"/>
          <ac:spMkLst>
            <pc:docMk/>
            <pc:sldMk cId="1012038465" sldId="270"/>
            <ac:spMk id="2" creationId="{036B42C2-7783-9AA2-C468-23608D00611D}"/>
          </ac:spMkLst>
        </pc:spChg>
        <pc:spChg chg="mod">
          <ac:chgData name="Jack Duncan" userId="d3b6338fa5cf82af" providerId="LiveId" clId="{15DC7622-6770-4D45-9AC9-9BA35F6109B5}" dt="2024-10-14T17:35:41.207" v="1844" actId="20577"/>
          <ac:spMkLst>
            <pc:docMk/>
            <pc:sldMk cId="1012038465" sldId="270"/>
            <ac:spMk id="3" creationId="{6A8B2331-72FB-6082-3283-7BBF12F803FF}"/>
          </ac:spMkLst>
        </pc:spChg>
      </pc:sldChg>
      <pc:sldChg chg="modSp new mod">
        <pc:chgData name="Jack Duncan" userId="d3b6338fa5cf82af" providerId="LiveId" clId="{15DC7622-6770-4D45-9AC9-9BA35F6109B5}" dt="2024-10-14T17:54:46.928" v="3469" actId="20577"/>
        <pc:sldMkLst>
          <pc:docMk/>
          <pc:sldMk cId="1792918903" sldId="271"/>
        </pc:sldMkLst>
        <pc:spChg chg="mod">
          <ac:chgData name="Jack Duncan" userId="d3b6338fa5cf82af" providerId="LiveId" clId="{15DC7622-6770-4D45-9AC9-9BA35F6109B5}" dt="2024-10-14T17:53:04.032" v="3291" actId="20577"/>
          <ac:spMkLst>
            <pc:docMk/>
            <pc:sldMk cId="1792918903" sldId="271"/>
            <ac:spMk id="2" creationId="{024E28CE-54E2-130D-B556-BED17CC1AB11}"/>
          </ac:spMkLst>
        </pc:spChg>
        <pc:spChg chg="mod">
          <ac:chgData name="Jack Duncan" userId="d3b6338fa5cf82af" providerId="LiveId" clId="{15DC7622-6770-4D45-9AC9-9BA35F6109B5}" dt="2024-10-14T17:54:46.928" v="3469" actId="20577"/>
          <ac:spMkLst>
            <pc:docMk/>
            <pc:sldMk cId="1792918903" sldId="271"/>
            <ac:spMk id="3" creationId="{CFD4456C-E12E-9B70-BB1C-2C784282AF38}"/>
          </ac:spMkLst>
        </pc:spChg>
      </pc:sldChg>
      <pc:sldChg chg="modSp new mod">
        <pc:chgData name="Jack Duncan" userId="d3b6338fa5cf82af" providerId="LiveId" clId="{15DC7622-6770-4D45-9AC9-9BA35F6109B5}" dt="2024-10-14T17:51:38.144" v="3246" actId="20577"/>
        <pc:sldMkLst>
          <pc:docMk/>
          <pc:sldMk cId="284785971" sldId="272"/>
        </pc:sldMkLst>
        <pc:spChg chg="mod">
          <ac:chgData name="Jack Duncan" userId="d3b6338fa5cf82af" providerId="LiveId" clId="{15DC7622-6770-4D45-9AC9-9BA35F6109B5}" dt="2024-10-14T17:51:38.144" v="3246" actId="20577"/>
          <ac:spMkLst>
            <pc:docMk/>
            <pc:sldMk cId="284785971" sldId="272"/>
            <ac:spMk id="2" creationId="{56B27CA3-7F72-3D65-AEAD-C4246718DFC4}"/>
          </ac:spMkLst>
        </pc:spChg>
        <pc:spChg chg="mod">
          <ac:chgData name="Jack Duncan" userId="d3b6338fa5cf82af" providerId="LiveId" clId="{15DC7622-6770-4D45-9AC9-9BA35F6109B5}" dt="2024-10-14T17:51:31.633" v="3233" actId="20577"/>
          <ac:spMkLst>
            <pc:docMk/>
            <pc:sldMk cId="284785971" sldId="272"/>
            <ac:spMk id="3" creationId="{0B52A4F0-FB13-7317-842C-A74D352063B7}"/>
          </ac:spMkLst>
        </pc:spChg>
      </pc:sldChg>
      <pc:sldChg chg="modSp new mod">
        <pc:chgData name="Jack Duncan" userId="d3b6338fa5cf82af" providerId="LiveId" clId="{15DC7622-6770-4D45-9AC9-9BA35F6109B5}" dt="2024-10-14T19:42:35.005" v="4265" actId="20577"/>
        <pc:sldMkLst>
          <pc:docMk/>
          <pc:sldMk cId="2989002009" sldId="273"/>
        </pc:sldMkLst>
        <pc:spChg chg="mod">
          <ac:chgData name="Jack Duncan" userId="d3b6338fa5cf82af" providerId="LiveId" clId="{15DC7622-6770-4D45-9AC9-9BA35F6109B5}" dt="2024-10-14T17:43:12.904" v="2710" actId="20577"/>
          <ac:spMkLst>
            <pc:docMk/>
            <pc:sldMk cId="2989002009" sldId="273"/>
            <ac:spMk id="2" creationId="{33E6E5D7-9425-F74D-29B4-A46139A72147}"/>
          </ac:spMkLst>
        </pc:spChg>
        <pc:spChg chg="mod">
          <ac:chgData name="Jack Duncan" userId="d3b6338fa5cf82af" providerId="LiveId" clId="{15DC7622-6770-4D45-9AC9-9BA35F6109B5}" dt="2024-10-14T19:42:35.005" v="4265" actId="20577"/>
          <ac:spMkLst>
            <pc:docMk/>
            <pc:sldMk cId="2989002009" sldId="273"/>
            <ac:spMk id="3" creationId="{CCF7F81B-49DB-D082-1A4A-F4F0EF155177}"/>
          </ac:spMkLst>
        </pc:spChg>
      </pc:sldChg>
      <pc:sldChg chg="modSp new mod modNotesTx">
        <pc:chgData name="Jack Duncan" userId="d3b6338fa5cf82af" providerId="LiveId" clId="{15DC7622-6770-4D45-9AC9-9BA35F6109B5}" dt="2024-10-14T20:03:42.441" v="5778" actId="20577"/>
        <pc:sldMkLst>
          <pc:docMk/>
          <pc:sldMk cId="953429315" sldId="274"/>
        </pc:sldMkLst>
        <pc:spChg chg="mod">
          <ac:chgData name="Jack Duncan" userId="d3b6338fa5cf82af" providerId="LiveId" clId="{15DC7622-6770-4D45-9AC9-9BA35F6109B5}" dt="2024-10-14T20:03:42.441" v="5778" actId="20577"/>
          <ac:spMkLst>
            <pc:docMk/>
            <pc:sldMk cId="953429315" sldId="274"/>
            <ac:spMk id="2" creationId="{18553346-571A-28A5-0D0A-169A20049460}"/>
          </ac:spMkLst>
        </pc:spChg>
        <pc:spChg chg="mod">
          <ac:chgData name="Jack Duncan" userId="d3b6338fa5cf82af" providerId="LiveId" clId="{15DC7622-6770-4D45-9AC9-9BA35F6109B5}" dt="2024-10-14T19:50:39.416" v="4798" actId="20577"/>
          <ac:spMkLst>
            <pc:docMk/>
            <pc:sldMk cId="953429315" sldId="274"/>
            <ac:spMk id="3" creationId="{768F8A10-7A25-F58F-4478-331EBB016BD5}"/>
          </ac:spMkLst>
        </pc:spChg>
      </pc:sldChg>
      <pc:sldChg chg="modSp new mod">
        <pc:chgData name="Jack Duncan" userId="d3b6338fa5cf82af" providerId="LiveId" clId="{15DC7622-6770-4D45-9AC9-9BA35F6109B5}" dt="2024-10-14T20:03:39.808" v="5776" actId="20577"/>
        <pc:sldMkLst>
          <pc:docMk/>
          <pc:sldMk cId="1453559466" sldId="275"/>
        </pc:sldMkLst>
        <pc:spChg chg="mod">
          <ac:chgData name="Jack Duncan" userId="d3b6338fa5cf82af" providerId="LiveId" clId="{15DC7622-6770-4D45-9AC9-9BA35F6109B5}" dt="2024-10-14T20:03:39.808" v="5776" actId="20577"/>
          <ac:spMkLst>
            <pc:docMk/>
            <pc:sldMk cId="1453559466" sldId="275"/>
            <ac:spMk id="2" creationId="{FC56245C-FE19-138B-78ED-08D3BE9BFFD6}"/>
          </ac:spMkLst>
        </pc:spChg>
        <pc:spChg chg="mod">
          <ac:chgData name="Jack Duncan" userId="d3b6338fa5cf82af" providerId="LiveId" clId="{15DC7622-6770-4D45-9AC9-9BA35F6109B5}" dt="2024-10-14T19:57:40.961" v="5137" actId="20577"/>
          <ac:spMkLst>
            <pc:docMk/>
            <pc:sldMk cId="1453559466" sldId="275"/>
            <ac:spMk id="3" creationId="{1F1BEA81-FB9F-D5A6-DA5D-3E73C66F5DAE}"/>
          </ac:spMkLst>
        </pc:spChg>
      </pc:sldChg>
      <pc:sldChg chg="modSp new mod">
        <pc:chgData name="Jack Duncan" userId="d3b6338fa5cf82af" providerId="LiveId" clId="{15DC7622-6770-4D45-9AC9-9BA35F6109B5}" dt="2024-10-14T20:00:00.562" v="5400" actId="20577"/>
        <pc:sldMkLst>
          <pc:docMk/>
          <pc:sldMk cId="3714810099" sldId="276"/>
        </pc:sldMkLst>
        <pc:spChg chg="mod">
          <ac:chgData name="Jack Duncan" userId="d3b6338fa5cf82af" providerId="LiveId" clId="{15DC7622-6770-4D45-9AC9-9BA35F6109B5}" dt="2024-10-14T19:59:35.305" v="5322" actId="20577"/>
          <ac:spMkLst>
            <pc:docMk/>
            <pc:sldMk cId="3714810099" sldId="276"/>
            <ac:spMk id="2" creationId="{41DC09BE-D765-C35D-044A-CEE3F61396D5}"/>
          </ac:spMkLst>
        </pc:spChg>
        <pc:spChg chg="mod">
          <ac:chgData name="Jack Duncan" userId="d3b6338fa5cf82af" providerId="LiveId" clId="{15DC7622-6770-4D45-9AC9-9BA35F6109B5}" dt="2024-10-14T20:00:00.562" v="5400" actId="20577"/>
          <ac:spMkLst>
            <pc:docMk/>
            <pc:sldMk cId="3714810099" sldId="276"/>
            <ac:spMk id="3" creationId="{FEBCD434-51CF-2E23-A1BC-230738F78824}"/>
          </ac:spMkLst>
        </pc:spChg>
      </pc:sldChg>
      <pc:sldChg chg="modSp new mod">
        <pc:chgData name="Jack Duncan" userId="d3b6338fa5cf82af" providerId="LiveId" clId="{15DC7622-6770-4D45-9AC9-9BA35F6109B5}" dt="2024-10-14T19:59:11" v="5309" actId="20577"/>
        <pc:sldMkLst>
          <pc:docMk/>
          <pc:sldMk cId="3824678794" sldId="277"/>
        </pc:sldMkLst>
        <pc:spChg chg="mod">
          <ac:chgData name="Jack Duncan" userId="d3b6338fa5cf82af" providerId="LiveId" clId="{15DC7622-6770-4D45-9AC9-9BA35F6109B5}" dt="2024-10-14T19:58:56.001" v="5213" actId="20577"/>
          <ac:spMkLst>
            <pc:docMk/>
            <pc:sldMk cId="3824678794" sldId="277"/>
            <ac:spMk id="2" creationId="{6C6B6579-A203-FA19-5D07-F4E2280F26CB}"/>
          </ac:spMkLst>
        </pc:spChg>
        <pc:spChg chg="mod">
          <ac:chgData name="Jack Duncan" userId="d3b6338fa5cf82af" providerId="LiveId" clId="{15DC7622-6770-4D45-9AC9-9BA35F6109B5}" dt="2024-10-14T19:59:11" v="5309" actId="20577"/>
          <ac:spMkLst>
            <pc:docMk/>
            <pc:sldMk cId="3824678794" sldId="277"/>
            <ac:spMk id="3" creationId="{EA9AA1BD-4C98-0525-4F4C-D0031EF8153A}"/>
          </ac:spMkLst>
        </pc:spChg>
      </pc:sldChg>
      <pc:sldChg chg="modSp new mod">
        <pc:chgData name="Jack Duncan" userId="d3b6338fa5cf82af" providerId="LiveId" clId="{15DC7622-6770-4D45-9AC9-9BA35F6109B5}" dt="2024-10-14T20:01:07.137" v="5537" actId="20577"/>
        <pc:sldMkLst>
          <pc:docMk/>
          <pc:sldMk cId="922048047" sldId="278"/>
        </pc:sldMkLst>
        <pc:spChg chg="mod">
          <ac:chgData name="Jack Duncan" userId="d3b6338fa5cf82af" providerId="LiveId" clId="{15DC7622-6770-4D45-9AC9-9BA35F6109B5}" dt="2024-10-14T20:00:35.320" v="5432" actId="20577"/>
          <ac:spMkLst>
            <pc:docMk/>
            <pc:sldMk cId="922048047" sldId="278"/>
            <ac:spMk id="2" creationId="{B95DDF93-A9E5-0E21-313D-B41DB94A71CF}"/>
          </ac:spMkLst>
        </pc:spChg>
        <pc:spChg chg="mod">
          <ac:chgData name="Jack Duncan" userId="d3b6338fa5cf82af" providerId="LiveId" clId="{15DC7622-6770-4D45-9AC9-9BA35F6109B5}" dt="2024-10-14T20:01:07.137" v="5537" actId="20577"/>
          <ac:spMkLst>
            <pc:docMk/>
            <pc:sldMk cId="922048047" sldId="278"/>
            <ac:spMk id="3" creationId="{0143B855-5973-AF5B-2D98-FD2797DCFDE7}"/>
          </ac:spMkLst>
        </pc:spChg>
      </pc:sldChg>
    </pc:docChg>
  </pc:docChgLst>
  <pc:docChgLst>
    <pc:chgData name="Jack Duncan" userId="d3b6338fa5cf82af" providerId="LiveId" clId="{8E2612AE-3BD3-48A3-A850-412EDAF6C7FA}"/>
    <pc:docChg chg="custSel modSld">
      <pc:chgData name="Jack Duncan" userId="d3b6338fa5cf82af" providerId="LiveId" clId="{8E2612AE-3BD3-48A3-A850-412EDAF6C7FA}" dt="2024-07-16T18:18:03.932" v="93" actId="20577"/>
      <pc:docMkLst>
        <pc:docMk/>
      </pc:docMkLst>
      <pc:sldChg chg="modSp mod">
        <pc:chgData name="Jack Duncan" userId="d3b6338fa5cf82af" providerId="LiveId" clId="{8E2612AE-3BD3-48A3-A850-412EDAF6C7FA}" dt="2024-07-16T18:18:03.932" v="93" actId="20577"/>
        <pc:sldMkLst>
          <pc:docMk/>
          <pc:sldMk cId="2189245265" sldId="256"/>
        </pc:sldMkLst>
        <pc:spChg chg="mod">
          <ac:chgData name="Jack Duncan" userId="d3b6338fa5cf82af" providerId="LiveId" clId="{8E2612AE-3BD3-48A3-A850-412EDAF6C7FA}" dt="2024-07-16T18:18:03.932" v="93" actId="20577"/>
          <ac:spMkLst>
            <pc:docMk/>
            <pc:sldMk cId="2189245265" sldId="256"/>
            <ac:spMk id="2" creationId="{F74C80E5-6B31-E048-68F5-4C0B36CF26C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B2751-53B9-432C-B4FA-D23B69D9C97D}" type="datetimeFigureOut">
              <a:rPr lang="en-GB" smtClean="0"/>
              <a:t>15/10/2024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AF0CE-7E17-41EF-A5CD-FCE2F81B6962}" type="slidenum">
              <a:rPr lang="en-GB" smtClean="0"/>
              <a:t>‹#›</a:t>
            </a:fld>
            <a:endParaRPr lang="en-GB"/>
          </a:p>
        </p:txBody>
      </p:sp>
    </p:spTree>
    <p:extLst>
      <p:ext uri="{BB962C8B-B14F-4D97-AF65-F5344CB8AC3E}">
        <p14:creationId xmlns:p14="http://schemas.microsoft.com/office/powerpoint/2010/main" val="4153943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a:t>
            </a:r>
            <a:r>
              <a:rPr lang="en-GB" baseline="0" dirty="0" smtClean="0"/>
              <a:t> the first challenge we are going to expect it to be focused much more on the solution to the problem. Because the problem is well-established and we know a lot about it we will be much more interested in how you propose to tackle the problem. For the second challenge there will be more focus on your ability to demonstrate the validity of the problem and why it is currently underappreciated. We still expect you to propose a solution to the problem when you identify a new one. Additionally, we will give points if you are able to identify something new about one of the larger problems. For example, if you find that unemployment is specifically higher in certain areas due to a new factor that hadn’t previously been considered. This topic is quite open-ended and we’re excited to see how you tackle this creatively. </a:t>
            </a:r>
            <a:endParaRPr lang="en-GB" dirty="0"/>
          </a:p>
        </p:txBody>
      </p:sp>
      <p:sp>
        <p:nvSpPr>
          <p:cNvPr id="4" name="Slide Number Placeholder 3"/>
          <p:cNvSpPr>
            <a:spLocks noGrp="1"/>
          </p:cNvSpPr>
          <p:nvPr>
            <p:ph type="sldNum" sz="quarter" idx="5"/>
          </p:nvPr>
        </p:nvSpPr>
        <p:spPr/>
        <p:txBody>
          <a:bodyPr/>
          <a:lstStyle/>
          <a:p>
            <a:fld id="{D29AF0CE-7E17-41EF-A5CD-FCE2F81B6962}" type="slidenum">
              <a:rPr lang="en-GB" smtClean="0"/>
              <a:t>6</a:t>
            </a:fld>
            <a:endParaRPr lang="en-GB"/>
          </a:p>
        </p:txBody>
      </p:sp>
    </p:spTree>
    <p:extLst>
      <p:ext uri="{BB962C8B-B14F-4D97-AF65-F5344CB8AC3E}">
        <p14:creationId xmlns:p14="http://schemas.microsoft.com/office/powerpoint/2010/main" val="4061852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9AF0CE-7E17-41EF-A5CD-FCE2F81B6962}" type="slidenum">
              <a:rPr lang="en-GB" smtClean="0"/>
              <a:t>7</a:t>
            </a:fld>
            <a:endParaRPr lang="en-GB"/>
          </a:p>
        </p:txBody>
      </p:sp>
    </p:spTree>
    <p:extLst>
      <p:ext uri="{BB962C8B-B14F-4D97-AF65-F5344CB8AC3E}">
        <p14:creationId xmlns:p14="http://schemas.microsoft.com/office/powerpoint/2010/main" val="1930965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smtClean="0"/>
              <a:t>Relevance to the</a:t>
            </a:r>
            <a:r>
              <a:rPr lang="en-GB" baseline="0" dirty="0" smtClean="0"/>
              <a:t> theme – this means we will assess the extent to which you have correctly identified/selected a problem, and if you are providing  solution to that problem. </a:t>
            </a:r>
          </a:p>
          <a:p>
            <a:pPr marL="228600" indent="-228600">
              <a:buAutoNum type="arabicPeriod"/>
            </a:pPr>
            <a:r>
              <a:rPr lang="en-GB" baseline="0" dirty="0" smtClean="0"/>
              <a:t>Data utilisation and accuracy – does the data you’ve selected appropriately help you assess the problem and identify a solution for it, have you visualised things correctly with the appropriate chart, have you cleaned the data well if there were any data quality issues </a:t>
            </a:r>
          </a:p>
          <a:p>
            <a:pPr marL="228600" indent="-228600">
              <a:buAutoNum type="arabicPeriod"/>
            </a:pPr>
            <a:r>
              <a:rPr lang="en-GB" baseline="0" dirty="0" smtClean="0"/>
              <a:t>User interface and user experience – how easy is your app to work with, how good does it look, is it clear how to generate results or interact with the app </a:t>
            </a:r>
          </a:p>
          <a:p>
            <a:pPr marL="228600" indent="-228600">
              <a:buAutoNum type="arabicPeriod"/>
            </a:pPr>
            <a:r>
              <a:rPr lang="en-GB" baseline="0" dirty="0" smtClean="0"/>
              <a:t>Have you creatively solved the problem? Have you used new data visualisations or found a new way to look at an old problem?</a:t>
            </a:r>
          </a:p>
          <a:p>
            <a:pPr marL="228600" indent="-228600">
              <a:buAutoNum type="arabicPeriod"/>
            </a:pPr>
            <a:r>
              <a:rPr lang="en-GB" baseline="0" dirty="0" smtClean="0"/>
              <a:t>How ready is your solution to be presented to policy-makers, what impact would it have? Can your solution be scaled beyond the level you pitched it at, e.g. Kigali, the whole country</a:t>
            </a:r>
            <a:endParaRPr lang="en-GB" dirty="0"/>
          </a:p>
        </p:txBody>
      </p:sp>
      <p:sp>
        <p:nvSpPr>
          <p:cNvPr id="4" name="Slide Number Placeholder 3"/>
          <p:cNvSpPr>
            <a:spLocks noGrp="1"/>
          </p:cNvSpPr>
          <p:nvPr>
            <p:ph type="sldNum" sz="quarter" idx="10"/>
          </p:nvPr>
        </p:nvSpPr>
        <p:spPr/>
        <p:txBody>
          <a:bodyPr/>
          <a:lstStyle/>
          <a:p>
            <a:fld id="{D29AF0CE-7E17-41EF-A5CD-FCE2F81B6962}" type="slidenum">
              <a:rPr lang="en-GB" smtClean="0"/>
              <a:t>9</a:t>
            </a:fld>
            <a:endParaRPr lang="en-GB"/>
          </a:p>
        </p:txBody>
      </p:sp>
    </p:spTree>
    <p:extLst>
      <p:ext uri="{BB962C8B-B14F-4D97-AF65-F5344CB8AC3E}">
        <p14:creationId xmlns:p14="http://schemas.microsoft.com/office/powerpoint/2010/main" val="1357083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Steps to show:</a:t>
            </a:r>
          </a:p>
          <a:p>
            <a:pPr marL="228600" indent="-228600">
              <a:buAutoNum type="arabicPeriod"/>
            </a:pPr>
            <a:r>
              <a:rPr lang="en-GB" dirty="0"/>
              <a:t>Creating an account on shinyapps.io</a:t>
            </a:r>
          </a:p>
          <a:p>
            <a:pPr marL="228600" indent="-228600">
              <a:buAutoNum type="arabicPeriod"/>
            </a:pPr>
            <a:r>
              <a:rPr lang="en-GB" dirty="0"/>
              <a:t>Linking this to your GitHub – open secrets + link through </a:t>
            </a:r>
            <a:r>
              <a:rPr lang="en-GB" dirty="0" err="1"/>
              <a:t>Rstudio</a:t>
            </a:r>
            <a:endParaRPr lang="en-GB" dirty="0"/>
          </a:p>
          <a:p>
            <a:pPr marL="228600" indent="-228600">
              <a:buAutoNum type="arabicPeriod"/>
            </a:pPr>
            <a:r>
              <a:rPr lang="en-GB" dirty="0"/>
              <a:t>Upload app to shinyapps.io</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D29AF0CE-7E17-41EF-A5CD-FCE2F81B6962}" type="slidenum">
              <a:rPr lang="en-GB" smtClean="0"/>
              <a:t>12</a:t>
            </a:fld>
            <a:endParaRPr lang="en-GB"/>
          </a:p>
        </p:txBody>
      </p:sp>
    </p:spTree>
    <p:extLst>
      <p:ext uri="{BB962C8B-B14F-4D97-AF65-F5344CB8AC3E}">
        <p14:creationId xmlns:p14="http://schemas.microsoft.com/office/powerpoint/2010/main" val="1585015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Make an account linked to your GitHub </a:t>
            </a:r>
          </a:p>
          <a:p>
            <a:pPr marL="228600" indent="-228600">
              <a:buFont typeface="+mj-lt"/>
              <a:buAutoNum type="arabicPeriod"/>
            </a:pPr>
            <a:r>
              <a:rPr lang="en-GB" dirty="0"/>
              <a:t>Either create blank app or create app first then upload</a:t>
            </a:r>
          </a:p>
          <a:p>
            <a:pPr marL="228600" indent="-228600">
              <a:buFont typeface="+mj-lt"/>
              <a:buAutoNum type="arabicPeriod"/>
            </a:pPr>
            <a:r>
              <a:rPr lang="en-GB" dirty="0"/>
              <a:t>Changes update automatically </a:t>
            </a:r>
          </a:p>
        </p:txBody>
      </p:sp>
      <p:sp>
        <p:nvSpPr>
          <p:cNvPr id="4" name="Slide Number Placeholder 3"/>
          <p:cNvSpPr>
            <a:spLocks noGrp="1"/>
          </p:cNvSpPr>
          <p:nvPr>
            <p:ph type="sldNum" sz="quarter" idx="5"/>
          </p:nvPr>
        </p:nvSpPr>
        <p:spPr/>
        <p:txBody>
          <a:bodyPr/>
          <a:lstStyle/>
          <a:p>
            <a:fld id="{D29AF0CE-7E17-41EF-A5CD-FCE2F81B6962}" type="slidenum">
              <a:rPr lang="en-GB" smtClean="0"/>
              <a:t>14</a:t>
            </a:fld>
            <a:endParaRPr lang="en-GB"/>
          </a:p>
        </p:txBody>
      </p:sp>
    </p:spTree>
    <p:extLst>
      <p:ext uri="{BB962C8B-B14F-4D97-AF65-F5344CB8AC3E}">
        <p14:creationId xmlns:p14="http://schemas.microsoft.com/office/powerpoint/2010/main" val="1882948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3"/>
          <p:cNvSpPr>
            <a:spLocks noChangeShapeType="1"/>
          </p:cNvSpPr>
          <p:nvPr/>
        </p:nvSpPr>
        <p:spPr bwMode="auto">
          <a:xfrm>
            <a:off x="1930400" y="2514600"/>
            <a:ext cx="9652000" cy="0"/>
          </a:xfrm>
          <a:prstGeom prst="line">
            <a:avLst/>
          </a:prstGeom>
          <a:noFill/>
          <a:ln w="38100">
            <a:solidFill>
              <a:srgbClr val="FFFF00"/>
            </a:solidFill>
            <a:round/>
            <a:headEnd/>
            <a:tailEnd/>
          </a:ln>
        </p:spPr>
        <p:txBody>
          <a:bodyPr/>
          <a:lstStyle/>
          <a:p>
            <a:endParaRPr lang="en-US" sz="1800"/>
          </a:p>
        </p:txBody>
      </p:sp>
      <p:sp>
        <p:nvSpPr>
          <p:cNvPr id="5" name="AutoShape 4" descr="flag"/>
          <p:cNvSpPr>
            <a:spLocks noChangeArrowheads="1"/>
          </p:cNvSpPr>
          <p:nvPr/>
        </p:nvSpPr>
        <p:spPr bwMode="auto">
          <a:xfrm>
            <a:off x="-3352800" y="1371600"/>
            <a:ext cx="4876800" cy="3657600"/>
          </a:xfrm>
          <a:custGeom>
            <a:avLst/>
            <a:gdLst>
              <a:gd name="T0" fmla="*/ 2147483647 w 64000"/>
              <a:gd name="T1" fmla="*/ 442007644 h 64000"/>
              <a:gd name="T2" fmla="*/ 2147483647 w 64000"/>
              <a:gd name="T3" fmla="*/ 2147483647 h 64000"/>
              <a:gd name="T4" fmla="*/ 2147483647 w 64000"/>
              <a:gd name="T5" fmla="*/ 2147483647 h 64000"/>
              <a:gd name="T6" fmla="*/ 2147483647 w 64000"/>
              <a:gd name="T7" fmla="*/ 2147483647 h 64000"/>
              <a:gd name="T8" fmla="*/ 2147483647 w 64000"/>
              <a:gd name="T9" fmla="*/ 2147483647 h 64000"/>
              <a:gd name="T10" fmla="*/ 2147483647 w 64000"/>
              <a:gd name="T11" fmla="*/ 2147483647 h 64000"/>
              <a:gd name="T12" fmla="*/ 2147483647 w 64000"/>
              <a:gd name="T13" fmla="*/ 442007644 h 64000"/>
              <a:gd name="T14" fmla="*/ 2147483647 w 64000"/>
              <a:gd name="T15" fmla="*/ 442007644 h 64000"/>
              <a:gd name="T16" fmla="*/ 2147483647 w 64000"/>
              <a:gd name="T17" fmla="*/ 442007644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1 h 64000"/>
              <a:gd name="T29" fmla="*/ 44083 w 64000"/>
              <a:gd name="T30" fmla="*/ 2963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blipFill dpi="0" rotWithShape="1">
            <a:blip r:embed="rId2"/>
            <a:srcRect/>
            <a:stretch>
              <a:fillRect/>
            </a:stretch>
          </a:blipFill>
          <a:ln w="9525">
            <a:noFill/>
            <a:miter lim="800000"/>
            <a:headEnd/>
            <a:tailEnd/>
          </a:ln>
        </p:spPr>
        <p:txBody>
          <a:bodyPr/>
          <a:lstStyle/>
          <a:p>
            <a:endParaRPr lang="en-US" sz="1800"/>
          </a:p>
        </p:txBody>
      </p:sp>
      <p:sp>
        <p:nvSpPr>
          <p:cNvPr id="6" name="AutoShape 5" descr="flag"/>
          <p:cNvSpPr>
            <a:spLocks noChangeArrowheads="1"/>
          </p:cNvSpPr>
          <p:nvPr/>
        </p:nvSpPr>
        <p:spPr bwMode="auto">
          <a:xfrm>
            <a:off x="-4296833" y="304800"/>
            <a:ext cx="5384800" cy="4038600"/>
          </a:xfrm>
          <a:custGeom>
            <a:avLst/>
            <a:gdLst>
              <a:gd name="T0" fmla="*/ 2147483647 w 64000"/>
              <a:gd name="T1" fmla="*/ 1569475179 h 64000"/>
              <a:gd name="T2" fmla="*/ 2147483647 w 64000"/>
              <a:gd name="T3" fmla="*/ 2147483647 h 64000"/>
              <a:gd name="T4" fmla="*/ 2147483647 w 64000"/>
              <a:gd name="T5" fmla="*/ 2147483647 h 64000"/>
              <a:gd name="T6" fmla="*/ 2147483647 w 64000"/>
              <a:gd name="T7" fmla="*/ 2147483647 h 64000"/>
              <a:gd name="T8" fmla="*/ 2147483647 w 64000"/>
              <a:gd name="T9" fmla="*/ 2147483647 h 64000"/>
              <a:gd name="T10" fmla="*/ 2147483647 w 64000"/>
              <a:gd name="T11" fmla="*/ 2147483647 h 64000"/>
              <a:gd name="T12" fmla="*/ 2147483647 w 64000"/>
              <a:gd name="T13" fmla="*/ 1569475179 h 64000"/>
              <a:gd name="T14" fmla="*/ 2147483647 w 64000"/>
              <a:gd name="T15" fmla="*/ 1569475179 h 64000"/>
              <a:gd name="T16" fmla="*/ 2147483647 w 64000"/>
              <a:gd name="T17" fmla="*/ 1569475179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53 h 64000"/>
              <a:gd name="T29" fmla="*/ 50994 w 64000"/>
              <a:gd name="T30" fmla="*/ 25753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blipFill dpi="0" rotWithShape="1">
            <a:blip r:embed="rId2"/>
            <a:srcRect/>
            <a:stretch>
              <a:fillRect/>
            </a:stretch>
          </a:blipFill>
          <a:ln w="9525">
            <a:noFill/>
            <a:miter lim="800000"/>
            <a:headEnd/>
            <a:tailEnd/>
          </a:ln>
        </p:spPr>
        <p:txBody>
          <a:bodyPr/>
          <a:lstStyle/>
          <a:p>
            <a:endParaRPr lang="en-US" sz="1800"/>
          </a:p>
        </p:txBody>
      </p:sp>
      <p:sp>
        <p:nvSpPr>
          <p:cNvPr id="7" name="Line 15"/>
          <p:cNvSpPr>
            <a:spLocks noChangeShapeType="1"/>
          </p:cNvSpPr>
          <p:nvPr/>
        </p:nvSpPr>
        <p:spPr bwMode="auto">
          <a:xfrm>
            <a:off x="1930400" y="2590800"/>
            <a:ext cx="9652000" cy="0"/>
          </a:xfrm>
          <a:prstGeom prst="line">
            <a:avLst/>
          </a:prstGeom>
          <a:noFill/>
          <a:ln w="38100">
            <a:solidFill>
              <a:srgbClr val="33CC33"/>
            </a:solidFill>
            <a:round/>
            <a:headEnd/>
            <a:tailEnd/>
          </a:ln>
        </p:spPr>
        <p:txBody>
          <a:bodyPr/>
          <a:lstStyle/>
          <a:p>
            <a:endParaRPr lang="en-US" sz="1800"/>
          </a:p>
        </p:txBody>
      </p:sp>
      <p:sp>
        <p:nvSpPr>
          <p:cNvPr id="5126" name="Rectangle 6"/>
          <p:cNvSpPr>
            <a:spLocks noGrp="1" noChangeArrowheads="1"/>
          </p:cNvSpPr>
          <p:nvPr>
            <p:ph type="ctrTitle"/>
          </p:nvPr>
        </p:nvSpPr>
        <p:spPr>
          <a:xfrm>
            <a:off x="1924051" y="985839"/>
            <a:ext cx="9652000" cy="1444625"/>
          </a:xfrm>
        </p:spPr>
        <p:txBody>
          <a:bodyPr/>
          <a:lstStyle>
            <a:lvl1pPr>
              <a:defRPr sz="4000"/>
            </a:lvl1pPr>
          </a:lstStyle>
          <a:p>
            <a:r>
              <a:rPr lang="en-US"/>
              <a:t>Click to edit Master title style</a:t>
            </a:r>
          </a:p>
        </p:txBody>
      </p:sp>
      <p:sp>
        <p:nvSpPr>
          <p:cNvPr id="5127" name="Rectangle 7"/>
          <p:cNvSpPr>
            <a:spLocks noGrp="1" noChangeArrowheads="1"/>
          </p:cNvSpPr>
          <p:nvPr>
            <p:ph type="subTitle" idx="1"/>
          </p:nvPr>
        </p:nvSpPr>
        <p:spPr>
          <a:xfrm>
            <a:off x="1924051" y="3427413"/>
            <a:ext cx="9652000" cy="1752600"/>
          </a:xfrm>
        </p:spPr>
        <p:txBody>
          <a:bodyPr/>
          <a:lstStyle>
            <a:lvl1pPr marL="0" indent="0">
              <a:buFont typeface="Wingdings" pitchFamily="2" charset="2"/>
              <a:buNone/>
              <a:defRPr/>
            </a:lvl1pPr>
          </a:lstStyle>
          <a:p>
            <a:r>
              <a:rPr lang="en-US"/>
              <a:t>Click to edit Master subtitle style</a:t>
            </a:r>
          </a:p>
        </p:txBody>
      </p:sp>
      <p:sp>
        <p:nvSpPr>
          <p:cNvPr id="8" name="Rectangle 8"/>
          <p:cNvSpPr>
            <a:spLocks noGrp="1" noChangeArrowheads="1"/>
          </p:cNvSpPr>
          <p:nvPr>
            <p:ph type="dt" sz="half" idx="10"/>
          </p:nvPr>
        </p:nvSpPr>
        <p:spPr/>
        <p:txBody>
          <a:bodyPr/>
          <a:lstStyle>
            <a:lvl1pPr>
              <a:defRPr/>
            </a:lvl1pPr>
          </a:lstStyle>
          <a:p>
            <a:fld id="{88979E8A-79C4-4C79-A7EC-C1F1B7CD9006}" type="datetimeFigureOut">
              <a:rPr lang="en-GB" smtClean="0"/>
              <a:t>15/10/2024</a:t>
            </a:fld>
            <a:endParaRPr lang="en-GB"/>
          </a:p>
        </p:txBody>
      </p:sp>
      <p:sp>
        <p:nvSpPr>
          <p:cNvPr id="9" name="Rectangle 9"/>
          <p:cNvSpPr>
            <a:spLocks noGrp="1" noChangeArrowheads="1"/>
          </p:cNvSpPr>
          <p:nvPr>
            <p:ph type="ftr" sz="quarter" idx="11"/>
          </p:nvPr>
        </p:nvSpPr>
        <p:spPr/>
        <p:txBody>
          <a:bodyPr/>
          <a:lstStyle>
            <a:lvl1pPr>
              <a:defRPr/>
            </a:lvl1pPr>
          </a:lstStyle>
          <a:p>
            <a:endParaRPr lang="en-GB"/>
          </a:p>
        </p:txBody>
      </p:sp>
      <p:sp>
        <p:nvSpPr>
          <p:cNvPr id="10" name="Rectangle 10"/>
          <p:cNvSpPr>
            <a:spLocks noGrp="1" noChangeArrowheads="1"/>
          </p:cNvSpPr>
          <p:nvPr>
            <p:ph type="sldNum" sz="quarter" idx="12"/>
          </p:nvPr>
        </p:nvSpPr>
        <p:spPr/>
        <p:txBody>
          <a:bodyPr/>
          <a:lstStyle>
            <a:lvl1pPr>
              <a:defRPr/>
            </a:lvl1pPr>
          </a:lstStyle>
          <a:p>
            <a:fld id="{A8001DE4-8C9D-4754-B568-A2297088CD5B}" type="slidenum">
              <a:rPr lang="en-GB" smtClean="0"/>
              <a:t>‹#›</a:t>
            </a:fld>
            <a:endParaRPr lang="en-GB"/>
          </a:p>
        </p:txBody>
      </p:sp>
    </p:spTree>
    <p:extLst>
      <p:ext uri="{BB962C8B-B14F-4D97-AF65-F5344CB8AC3E}">
        <p14:creationId xmlns:p14="http://schemas.microsoft.com/office/powerpoint/2010/main" val="110245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fld id="{88979E8A-79C4-4C79-A7EC-C1F1B7CD9006}" type="datetimeFigureOut">
              <a:rPr lang="en-GB" smtClean="0"/>
              <a:t>15/10/2024</a:t>
            </a:fld>
            <a:endParaRPr lang="en-GB"/>
          </a:p>
        </p:txBody>
      </p:sp>
      <p:sp>
        <p:nvSpPr>
          <p:cNvPr id="5" name="Rectangle 9"/>
          <p:cNvSpPr>
            <a:spLocks noGrp="1" noChangeArrowheads="1"/>
          </p:cNvSpPr>
          <p:nvPr>
            <p:ph type="ftr" sz="quarter" idx="11"/>
          </p:nvPr>
        </p:nvSpPr>
        <p:spPr>
          <a:ln/>
        </p:spPr>
        <p:txBody>
          <a:bodyPr/>
          <a:lstStyle>
            <a:lvl1pPr>
              <a:defRPr/>
            </a:lvl1pPr>
          </a:lstStyle>
          <a:p>
            <a:endParaRPr lang="en-GB"/>
          </a:p>
        </p:txBody>
      </p:sp>
      <p:sp>
        <p:nvSpPr>
          <p:cNvPr id="6" name="Rectangle 10"/>
          <p:cNvSpPr>
            <a:spLocks noGrp="1" noChangeArrowheads="1"/>
          </p:cNvSpPr>
          <p:nvPr>
            <p:ph type="sldNum" sz="quarter" idx="12"/>
          </p:nvPr>
        </p:nvSpPr>
        <p:spPr>
          <a:ln/>
        </p:spPr>
        <p:txBody>
          <a:bodyPr/>
          <a:lstStyle>
            <a:lvl1pPr>
              <a:defRPr/>
            </a:lvl1pPr>
          </a:lstStyle>
          <a:p>
            <a:fld id="{A8001DE4-8C9D-4754-B568-A2297088CD5B}" type="slidenum">
              <a:rPr lang="en-GB" smtClean="0"/>
              <a:t>‹#›</a:t>
            </a:fld>
            <a:endParaRPr lang="en-GB"/>
          </a:p>
        </p:txBody>
      </p:sp>
    </p:spTree>
    <p:extLst>
      <p:ext uri="{BB962C8B-B14F-4D97-AF65-F5344CB8AC3E}">
        <p14:creationId xmlns:p14="http://schemas.microsoft.com/office/powerpoint/2010/main" val="326532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884" y="301625"/>
            <a:ext cx="2436283" cy="56403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6684" y="301625"/>
            <a:ext cx="7112000" cy="56403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fld id="{88979E8A-79C4-4C79-A7EC-C1F1B7CD9006}" type="datetimeFigureOut">
              <a:rPr lang="en-GB" smtClean="0"/>
              <a:t>15/10/2024</a:t>
            </a:fld>
            <a:endParaRPr lang="en-GB"/>
          </a:p>
        </p:txBody>
      </p:sp>
      <p:sp>
        <p:nvSpPr>
          <p:cNvPr id="5" name="Rectangle 9"/>
          <p:cNvSpPr>
            <a:spLocks noGrp="1" noChangeArrowheads="1"/>
          </p:cNvSpPr>
          <p:nvPr>
            <p:ph type="ftr" sz="quarter" idx="11"/>
          </p:nvPr>
        </p:nvSpPr>
        <p:spPr>
          <a:ln/>
        </p:spPr>
        <p:txBody>
          <a:bodyPr/>
          <a:lstStyle>
            <a:lvl1pPr>
              <a:defRPr/>
            </a:lvl1pPr>
          </a:lstStyle>
          <a:p>
            <a:endParaRPr lang="en-GB"/>
          </a:p>
        </p:txBody>
      </p:sp>
      <p:sp>
        <p:nvSpPr>
          <p:cNvPr id="6" name="Rectangle 10"/>
          <p:cNvSpPr>
            <a:spLocks noGrp="1" noChangeArrowheads="1"/>
          </p:cNvSpPr>
          <p:nvPr>
            <p:ph type="sldNum" sz="quarter" idx="12"/>
          </p:nvPr>
        </p:nvSpPr>
        <p:spPr>
          <a:ln/>
        </p:spPr>
        <p:txBody>
          <a:bodyPr/>
          <a:lstStyle>
            <a:lvl1pPr>
              <a:defRPr/>
            </a:lvl1pPr>
          </a:lstStyle>
          <a:p>
            <a:fld id="{A8001DE4-8C9D-4754-B568-A2297088CD5B}" type="slidenum">
              <a:rPr lang="en-GB" smtClean="0"/>
              <a:t>‹#›</a:t>
            </a:fld>
            <a:endParaRPr lang="en-GB"/>
          </a:p>
        </p:txBody>
      </p:sp>
    </p:spTree>
    <p:extLst>
      <p:ext uri="{BB962C8B-B14F-4D97-AF65-F5344CB8AC3E}">
        <p14:creationId xmlns:p14="http://schemas.microsoft.com/office/powerpoint/2010/main" val="2032857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979E8A-79C4-4C79-A7EC-C1F1B7CD9006}" type="datetimeFigureOut">
              <a:rPr lang="en-GB" smtClean="0"/>
              <a:t>15/10/2024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001DE4-8C9D-4754-B568-A2297088CD5B}" type="slidenum">
              <a:rPr lang="en-GB" smtClean="0"/>
              <a:t>‹#›</a:t>
            </a:fld>
            <a:endParaRPr lang="en-GB"/>
          </a:p>
        </p:txBody>
      </p:sp>
    </p:spTree>
    <p:extLst>
      <p:ext uri="{BB962C8B-B14F-4D97-AF65-F5344CB8AC3E}">
        <p14:creationId xmlns:p14="http://schemas.microsoft.com/office/powerpoint/2010/main" val="4108743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6" name="Rectangle 6"/>
          <p:cNvSpPr>
            <a:spLocks noGrp="1" noChangeArrowheads="1"/>
          </p:cNvSpPr>
          <p:nvPr>
            <p:ph type="sldNum" sz="quarter" idx="12"/>
          </p:nvPr>
        </p:nvSpPr>
        <p:spPr>
          <a:ln/>
        </p:spPr>
        <p:txBody>
          <a:bodyPr/>
          <a:lstStyle>
            <a:lvl1pPr>
              <a:defRPr/>
            </a:lvl1pPr>
          </a:lstStyle>
          <a:p>
            <a:pPr>
              <a:defRPr/>
            </a:pPr>
            <a:fld id="{53F200E2-7E84-4D10-8A9E-86D2C03B98A4}" type="slidenum">
              <a:rPr lang="en-US"/>
              <a:pPr>
                <a:defRPr/>
              </a:pPr>
              <a:t>‹#›</a:t>
            </a:fld>
            <a:endParaRPr lang="en-US"/>
          </a:p>
        </p:txBody>
      </p:sp>
    </p:spTree>
    <p:extLst>
      <p:ext uri="{BB962C8B-B14F-4D97-AF65-F5344CB8AC3E}">
        <p14:creationId xmlns:p14="http://schemas.microsoft.com/office/powerpoint/2010/main" val="3901611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6" name="Rectangle 6"/>
          <p:cNvSpPr>
            <a:spLocks noGrp="1" noChangeArrowheads="1"/>
          </p:cNvSpPr>
          <p:nvPr>
            <p:ph type="sldNum" sz="quarter" idx="12"/>
          </p:nvPr>
        </p:nvSpPr>
        <p:spPr>
          <a:ln/>
        </p:spPr>
        <p:txBody>
          <a:bodyPr/>
          <a:lstStyle>
            <a:lvl1pPr>
              <a:defRPr/>
            </a:lvl1pPr>
          </a:lstStyle>
          <a:p>
            <a:pPr>
              <a:defRPr/>
            </a:pPr>
            <a:fld id="{E2C97A6E-0580-453F-9A8F-8460257BDD85}" type="slidenum">
              <a:rPr lang="en-US"/>
              <a:pPr>
                <a:defRPr/>
              </a:pPr>
              <a:t>‹#›</a:t>
            </a:fld>
            <a:endParaRPr lang="en-US"/>
          </a:p>
        </p:txBody>
      </p:sp>
    </p:spTree>
    <p:extLst>
      <p:ext uri="{BB962C8B-B14F-4D97-AF65-F5344CB8AC3E}">
        <p14:creationId xmlns:p14="http://schemas.microsoft.com/office/powerpoint/2010/main" val="1392106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6" name="Rectangle 6"/>
          <p:cNvSpPr>
            <a:spLocks noGrp="1" noChangeArrowheads="1"/>
          </p:cNvSpPr>
          <p:nvPr>
            <p:ph type="sldNum" sz="quarter" idx="12"/>
          </p:nvPr>
        </p:nvSpPr>
        <p:spPr>
          <a:ln/>
        </p:spPr>
        <p:txBody>
          <a:bodyPr/>
          <a:lstStyle>
            <a:lvl1pPr>
              <a:defRPr/>
            </a:lvl1pPr>
          </a:lstStyle>
          <a:p>
            <a:pPr>
              <a:defRPr/>
            </a:pPr>
            <a:fld id="{DC83F705-38F8-4AF3-BB8C-67F92C229F91}" type="slidenum">
              <a:rPr lang="en-US"/>
              <a:pPr>
                <a:defRPr/>
              </a:pPr>
              <a:t>‹#›</a:t>
            </a:fld>
            <a:endParaRPr lang="en-US"/>
          </a:p>
        </p:txBody>
      </p:sp>
    </p:spTree>
    <p:extLst>
      <p:ext uri="{BB962C8B-B14F-4D97-AF65-F5344CB8AC3E}">
        <p14:creationId xmlns:p14="http://schemas.microsoft.com/office/powerpoint/2010/main" val="4060672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7" name="Rectangle 6"/>
          <p:cNvSpPr>
            <a:spLocks noGrp="1" noChangeArrowheads="1"/>
          </p:cNvSpPr>
          <p:nvPr>
            <p:ph type="sldNum" sz="quarter" idx="12"/>
          </p:nvPr>
        </p:nvSpPr>
        <p:spPr>
          <a:ln/>
        </p:spPr>
        <p:txBody>
          <a:bodyPr/>
          <a:lstStyle>
            <a:lvl1pPr>
              <a:defRPr/>
            </a:lvl1pPr>
          </a:lstStyle>
          <a:p>
            <a:pPr>
              <a:defRPr/>
            </a:pPr>
            <a:fld id="{B4D1F3B7-28AB-4832-BD35-F9D1581CCDBC}" type="slidenum">
              <a:rPr lang="en-US"/>
              <a:pPr>
                <a:defRPr/>
              </a:pPr>
              <a:t>‹#›</a:t>
            </a:fld>
            <a:endParaRPr lang="en-US"/>
          </a:p>
        </p:txBody>
      </p:sp>
    </p:spTree>
    <p:extLst>
      <p:ext uri="{BB962C8B-B14F-4D97-AF65-F5344CB8AC3E}">
        <p14:creationId xmlns:p14="http://schemas.microsoft.com/office/powerpoint/2010/main" val="3544089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9" name="Rectangle 6"/>
          <p:cNvSpPr>
            <a:spLocks noGrp="1" noChangeArrowheads="1"/>
          </p:cNvSpPr>
          <p:nvPr>
            <p:ph type="sldNum" sz="quarter" idx="12"/>
          </p:nvPr>
        </p:nvSpPr>
        <p:spPr>
          <a:ln/>
        </p:spPr>
        <p:txBody>
          <a:bodyPr/>
          <a:lstStyle>
            <a:lvl1pPr>
              <a:defRPr/>
            </a:lvl1pPr>
          </a:lstStyle>
          <a:p>
            <a:pPr>
              <a:defRPr/>
            </a:pPr>
            <a:fld id="{C86B02A9-156B-4405-9AE0-51CCC80E77A3}" type="slidenum">
              <a:rPr lang="en-US"/>
              <a:pPr>
                <a:defRPr/>
              </a:pPr>
              <a:t>‹#›</a:t>
            </a:fld>
            <a:endParaRPr lang="en-US"/>
          </a:p>
        </p:txBody>
      </p:sp>
    </p:spTree>
    <p:extLst>
      <p:ext uri="{BB962C8B-B14F-4D97-AF65-F5344CB8AC3E}">
        <p14:creationId xmlns:p14="http://schemas.microsoft.com/office/powerpoint/2010/main" val="33216060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5" name="Rectangle 6"/>
          <p:cNvSpPr>
            <a:spLocks noGrp="1" noChangeArrowheads="1"/>
          </p:cNvSpPr>
          <p:nvPr>
            <p:ph type="sldNum" sz="quarter" idx="12"/>
          </p:nvPr>
        </p:nvSpPr>
        <p:spPr>
          <a:ln/>
        </p:spPr>
        <p:txBody>
          <a:bodyPr/>
          <a:lstStyle>
            <a:lvl1pPr>
              <a:defRPr/>
            </a:lvl1pPr>
          </a:lstStyle>
          <a:p>
            <a:pPr>
              <a:defRPr/>
            </a:pPr>
            <a:fld id="{F0EB5A6F-D537-44F2-8876-9BACAACF3572}" type="slidenum">
              <a:rPr lang="en-US"/>
              <a:pPr>
                <a:defRPr/>
              </a:pPr>
              <a:t>‹#›</a:t>
            </a:fld>
            <a:endParaRPr lang="en-US"/>
          </a:p>
        </p:txBody>
      </p:sp>
    </p:spTree>
    <p:extLst>
      <p:ext uri="{BB962C8B-B14F-4D97-AF65-F5344CB8AC3E}">
        <p14:creationId xmlns:p14="http://schemas.microsoft.com/office/powerpoint/2010/main" val="1204024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4" name="Rectangle 6"/>
          <p:cNvSpPr>
            <a:spLocks noGrp="1" noChangeArrowheads="1"/>
          </p:cNvSpPr>
          <p:nvPr>
            <p:ph type="sldNum" sz="quarter" idx="12"/>
          </p:nvPr>
        </p:nvSpPr>
        <p:spPr>
          <a:ln/>
        </p:spPr>
        <p:txBody>
          <a:bodyPr/>
          <a:lstStyle>
            <a:lvl1pPr>
              <a:defRPr/>
            </a:lvl1pPr>
          </a:lstStyle>
          <a:p>
            <a:pPr>
              <a:defRPr/>
            </a:pPr>
            <a:fld id="{F82636C0-2255-4C5E-94D2-15C654826639}" type="slidenum">
              <a:rPr lang="en-US"/>
              <a:pPr>
                <a:defRPr/>
              </a:pPr>
              <a:t>‹#›</a:t>
            </a:fld>
            <a:endParaRPr lang="en-US"/>
          </a:p>
        </p:txBody>
      </p:sp>
    </p:spTree>
    <p:extLst>
      <p:ext uri="{BB962C8B-B14F-4D97-AF65-F5344CB8AC3E}">
        <p14:creationId xmlns:p14="http://schemas.microsoft.com/office/powerpoint/2010/main" val="1878650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fld id="{88979E8A-79C4-4C79-A7EC-C1F1B7CD9006}" type="datetimeFigureOut">
              <a:rPr lang="en-GB" smtClean="0"/>
              <a:t>15/10/2024</a:t>
            </a:fld>
            <a:endParaRPr lang="en-GB"/>
          </a:p>
        </p:txBody>
      </p:sp>
      <p:sp>
        <p:nvSpPr>
          <p:cNvPr id="5" name="Rectangle 9"/>
          <p:cNvSpPr>
            <a:spLocks noGrp="1" noChangeArrowheads="1"/>
          </p:cNvSpPr>
          <p:nvPr>
            <p:ph type="ftr" sz="quarter" idx="11"/>
          </p:nvPr>
        </p:nvSpPr>
        <p:spPr>
          <a:ln/>
        </p:spPr>
        <p:txBody>
          <a:bodyPr/>
          <a:lstStyle>
            <a:lvl1pPr>
              <a:defRPr/>
            </a:lvl1pPr>
          </a:lstStyle>
          <a:p>
            <a:endParaRPr lang="en-GB"/>
          </a:p>
        </p:txBody>
      </p:sp>
      <p:sp>
        <p:nvSpPr>
          <p:cNvPr id="6" name="Rectangle 10"/>
          <p:cNvSpPr>
            <a:spLocks noGrp="1" noChangeArrowheads="1"/>
          </p:cNvSpPr>
          <p:nvPr>
            <p:ph type="sldNum" sz="quarter" idx="12"/>
          </p:nvPr>
        </p:nvSpPr>
        <p:spPr>
          <a:ln/>
        </p:spPr>
        <p:txBody>
          <a:bodyPr/>
          <a:lstStyle>
            <a:lvl1pPr>
              <a:defRPr/>
            </a:lvl1pPr>
          </a:lstStyle>
          <a:p>
            <a:fld id="{A8001DE4-8C9D-4754-B568-A2297088CD5B}" type="slidenum">
              <a:rPr lang="en-GB" smtClean="0"/>
              <a:t>‹#›</a:t>
            </a:fld>
            <a:endParaRPr lang="en-GB"/>
          </a:p>
        </p:txBody>
      </p:sp>
    </p:spTree>
    <p:extLst>
      <p:ext uri="{BB962C8B-B14F-4D97-AF65-F5344CB8AC3E}">
        <p14:creationId xmlns:p14="http://schemas.microsoft.com/office/powerpoint/2010/main" val="40875990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7" name="Rectangle 6"/>
          <p:cNvSpPr>
            <a:spLocks noGrp="1" noChangeArrowheads="1"/>
          </p:cNvSpPr>
          <p:nvPr>
            <p:ph type="sldNum" sz="quarter" idx="12"/>
          </p:nvPr>
        </p:nvSpPr>
        <p:spPr>
          <a:ln/>
        </p:spPr>
        <p:txBody>
          <a:bodyPr/>
          <a:lstStyle>
            <a:lvl1pPr>
              <a:defRPr/>
            </a:lvl1pPr>
          </a:lstStyle>
          <a:p>
            <a:pPr>
              <a:defRPr/>
            </a:pPr>
            <a:fld id="{FD22D509-F3EF-431E-AA2C-E4BD6E301325}" type="slidenum">
              <a:rPr lang="en-US"/>
              <a:pPr>
                <a:defRPr/>
              </a:pPr>
              <a:t>‹#›</a:t>
            </a:fld>
            <a:endParaRPr lang="en-US"/>
          </a:p>
        </p:txBody>
      </p:sp>
    </p:spTree>
    <p:extLst>
      <p:ext uri="{BB962C8B-B14F-4D97-AF65-F5344CB8AC3E}">
        <p14:creationId xmlns:p14="http://schemas.microsoft.com/office/powerpoint/2010/main" val="17291520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7" name="Rectangle 6"/>
          <p:cNvSpPr>
            <a:spLocks noGrp="1" noChangeArrowheads="1"/>
          </p:cNvSpPr>
          <p:nvPr>
            <p:ph type="sldNum" sz="quarter" idx="12"/>
          </p:nvPr>
        </p:nvSpPr>
        <p:spPr>
          <a:ln/>
        </p:spPr>
        <p:txBody>
          <a:bodyPr/>
          <a:lstStyle>
            <a:lvl1pPr>
              <a:defRPr/>
            </a:lvl1pPr>
          </a:lstStyle>
          <a:p>
            <a:pPr>
              <a:defRPr/>
            </a:pPr>
            <a:fld id="{4848F7D2-97F6-4523-8C00-37AB6ECBDCAA}" type="slidenum">
              <a:rPr lang="en-US"/>
              <a:pPr>
                <a:defRPr/>
              </a:pPr>
              <a:t>‹#›</a:t>
            </a:fld>
            <a:endParaRPr lang="en-US"/>
          </a:p>
        </p:txBody>
      </p:sp>
    </p:spTree>
    <p:extLst>
      <p:ext uri="{BB962C8B-B14F-4D97-AF65-F5344CB8AC3E}">
        <p14:creationId xmlns:p14="http://schemas.microsoft.com/office/powerpoint/2010/main" val="2338096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6" name="Rectangle 6"/>
          <p:cNvSpPr>
            <a:spLocks noGrp="1" noChangeArrowheads="1"/>
          </p:cNvSpPr>
          <p:nvPr>
            <p:ph type="sldNum" sz="quarter" idx="12"/>
          </p:nvPr>
        </p:nvSpPr>
        <p:spPr>
          <a:ln/>
        </p:spPr>
        <p:txBody>
          <a:bodyPr/>
          <a:lstStyle>
            <a:lvl1pPr>
              <a:defRPr/>
            </a:lvl1pPr>
          </a:lstStyle>
          <a:p>
            <a:pPr>
              <a:defRPr/>
            </a:pPr>
            <a:fld id="{86D623F1-A1B8-4788-8649-B52FE944C90C}" type="slidenum">
              <a:rPr lang="en-US"/>
              <a:pPr>
                <a:defRPr/>
              </a:pPr>
              <a:t>‹#›</a:t>
            </a:fld>
            <a:endParaRPr lang="en-US"/>
          </a:p>
        </p:txBody>
      </p:sp>
    </p:spTree>
    <p:extLst>
      <p:ext uri="{BB962C8B-B14F-4D97-AF65-F5344CB8AC3E}">
        <p14:creationId xmlns:p14="http://schemas.microsoft.com/office/powerpoint/2010/main" val="1186006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6" name="Rectangle 6"/>
          <p:cNvSpPr>
            <a:spLocks noGrp="1" noChangeArrowheads="1"/>
          </p:cNvSpPr>
          <p:nvPr>
            <p:ph type="sldNum" sz="quarter" idx="12"/>
          </p:nvPr>
        </p:nvSpPr>
        <p:spPr>
          <a:ln/>
        </p:spPr>
        <p:txBody>
          <a:bodyPr/>
          <a:lstStyle>
            <a:lvl1pPr>
              <a:defRPr/>
            </a:lvl1pPr>
          </a:lstStyle>
          <a:p>
            <a:pPr>
              <a:defRPr/>
            </a:pPr>
            <a:fld id="{BC1CB403-C760-4513-B742-A5ABD5C871D9}" type="slidenum">
              <a:rPr lang="en-US"/>
              <a:pPr>
                <a:defRPr/>
              </a:pPr>
              <a:t>‹#›</a:t>
            </a:fld>
            <a:endParaRPr lang="en-US"/>
          </a:p>
        </p:txBody>
      </p:sp>
    </p:spTree>
    <p:extLst>
      <p:ext uri="{BB962C8B-B14F-4D97-AF65-F5344CB8AC3E}">
        <p14:creationId xmlns:p14="http://schemas.microsoft.com/office/powerpoint/2010/main" val="23680336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6" name="Rectangle 6"/>
          <p:cNvSpPr>
            <a:spLocks noGrp="1" noChangeArrowheads="1"/>
          </p:cNvSpPr>
          <p:nvPr>
            <p:ph type="sldNum" sz="quarter" idx="12"/>
          </p:nvPr>
        </p:nvSpPr>
        <p:spPr>
          <a:ln/>
        </p:spPr>
        <p:txBody>
          <a:bodyPr/>
          <a:lstStyle>
            <a:lvl1pPr>
              <a:defRPr/>
            </a:lvl1pPr>
          </a:lstStyle>
          <a:p>
            <a:pPr>
              <a:defRPr/>
            </a:pPr>
            <a:fld id="{5542B540-43C0-46EC-9442-977208D503A6}" type="slidenum">
              <a:rPr lang="en-US"/>
              <a:pPr>
                <a:defRPr/>
              </a:pPr>
              <a:t>‹#›</a:t>
            </a:fld>
            <a:endParaRPr lang="en-US"/>
          </a:p>
        </p:txBody>
      </p:sp>
    </p:spTree>
    <p:extLst>
      <p:ext uri="{BB962C8B-B14F-4D97-AF65-F5344CB8AC3E}">
        <p14:creationId xmlns:p14="http://schemas.microsoft.com/office/powerpoint/2010/main" val="22672958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6" name="Rectangle 6"/>
          <p:cNvSpPr>
            <a:spLocks noGrp="1" noChangeArrowheads="1"/>
          </p:cNvSpPr>
          <p:nvPr>
            <p:ph type="sldNum" sz="quarter" idx="12"/>
          </p:nvPr>
        </p:nvSpPr>
        <p:spPr>
          <a:ln/>
        </p:spPr>
        <p:txBody>
          <a:bodyPr/>
          <a:lstStyle>
            <a:lvl1pPr>
              <a:defRPr/>
            </a:lvl1pPr>
          </a:lstStyle>
          <a:p>
            <a:pPr>
              <a:defRPr/>
            </a:pPr>
            <a:fld id="{C19CEC6D-0E00-4028-AC8E-01D0C8161DC4}" type="slidenum">
              <a:rPr lang="en-US"/>
              <a:pPr>
                <a:defRPr/>
              </a:pPr>
              <a:t>‹#›</a:t>
            </a:fld>
            <a:endParaRPr lang="en-US"/>
          </a:p>
        </p:txBody>
      </p:sp>
    </p:spTree>
    <p:extLst>
      <p:ext uri="{BB962C8B-B14F-4D97-AF65-F5344CB8AC3E}">
        <p14:creationId xmlns:p14="http://schemas.microsoft.com/office/powerpoint/2010/main" val="485600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6" name="Rectangle 6"/>
          <p:cNvSpPr>
            <a:spLocks noGrp="1" noChangeArrowheads="1"/>
          </p:cNvSpPr>
          <p:nvPr>
            <p:ph type="sldNum" sz="quarter" idx="12"/>
          </p:nvPr>
        </p:nvSpPr>
        <p:spPr>
          <a:ln/>
        </p:spPr>
        <p:txBody>
          <a:bodyPr/>
          <a:lstStyle>
            <a:lvl1pPr>
              <a:defRPr/>
            </a:lvl1pPr>
          </a:lstStyle>
          <a:p>
            <a:pPr>
              <a:defRPr/>
            </a:pPr>
            <a:fld id="{3DF60ED0-C5EA-43DD-9A4F-D0F27DF64E78}" type="slidenum">
              <a:rPr lang="en-US"/>
              <a:pPr>
                <a:defRPr/>
              </a:pPr>
              <a:t>‹#›</a:t>
            </a:fld>
            <a:endParaRPr lang="en-US"/>
          </a:p>
        </p:txBody>
      </p:sp>
    </p:spTree>
    <p:extLst>
      <p:ext uri="{BB962C8B-B14F-4D97-AF65-F5344CB8AC3E}">
        <p14:creationId xmlns:p14="http://schemas.microsoft.com/office/powerpoint/2010/main" val="3624251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7" name="Rectangle 6"/>
          <p:cNvSpPr>
            <a:spLocks noGrp="1" noChangeArrowheads="1"/>
          </p:cNvSpPr>
          <p:nvPr>
            <p:ph type="sldNum" sz="quarter" idx="12"/>
          </p:nvPr>
        </p:nvSpPr>
        <p:spPr>
          <a:ln/>
        </p:spPr>
        <p:txBody>
          <a:bodyPr/>
          <a:lstStyle>
            <a:lvl1pPr>
              <a:defRPr/>
            </a:lvl1pPr>
          </a:lstStyle>
          <a:p>
            <a:pPr>
              <a:defRPr/>
            </a:pPr>
            <a:fld id="{4512D884-7D0B-40B7-BEF3-318C958DD246}" type="slidenum">
              <a:rPr lang="en-US"/>
              <a:pPr>
                <a:defRPr/>
              </a:pPr>
              <a:t>‹#›</a:t>
            </a:fld>
            <a:endParaRPr lang="en-US"/>
          </a:p>
        </p:txBody>
      </p:sp>
    </p:spTree>
    <p:extLst>
      <p:ext uri="{BB962C8B-B14F-4D97-AF65-F5344CB8AC3E}">
        <p14:creationId xmlns:p14="http://schemas.microsoft.com/office/powerpoint/2010/main" val="31078587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9" name="Rectangle 6"/>
          <p:cNvSpPr>
            <a:spLocks noGrp="1" noChangeArrowheads="1"/>
          </p:cNvSpPr>
          <p:nvPr>
            <p:ph type="sldNum" sz="quarter" idx="12"/>
          </p:nvPr>
        </p:nvSpPr>
        <p:spPr>
          <a:ln/>
        </p:spPr>
        <p:txBody>
          <a:bodyPr/>
          <a:lstStyle>
            <a:lvl1pPr>
              <a:defRPr/>
            </a:lvl1pPr>
          </a:lstStyle>
          <a:p>
            <a:pPr>
              <a:defRPr/>
            </a:pPr>
            <a:fld id="{9C96F0CD-982A-4EAF-9367-D605A64B3AD8}" type="slidenum">
              <a:rPr lang="en-US"/>
              <a:pPr>
                <a:defRPr/>
              </a:pPr>
              <a:t>‹#›</a:t>
            </a:fld>
            <a:endParaRPr lang="en-US"/>
          </a:p>
        </p:txBody>
      </p:sp>
    </p:spTree>
    <p:extLst>
      <p:ext uri="{BB962C8B-B14F-4D97-AF65-F5344CB8AC3E}">
        <p14:creationId xmlns:p14="http://schemas.microsoft.com/office/powerpoint/2010/main" val="12242061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5" name="Rectangle 6"/>
          <p:cNvSpPr>
            <a:spLocks noGrp="1" noChangeArrowheads="1"/>
          </p:cNvSpPr>
          <p:nvPr>
            <p:ph type="sldNum" sz="quarter" idx="12"/>
          </p:nvPr>
        </p:nvSpPr>
        <p:spPr>
          <a:ln/>
        </p:spPr>
        <p:txBody>
          <a:bodyPr/>
          <a:lstStyle>
            <a:lvl1pPr>
              <a:defRPr/>
            </a:lvl1pPr>
          </a:lstStyle>
          <a:p>
            <a:pPr>
              <a:defRPr/>
            </a:pPr>
            <a:fld id="{204652DD-8A87-4AE3-A485-31E06712BD56}" type="slidenum">
              <a:rPr lang="en-US"/>
              <a:pPr>
                <a:defRPr/>
              </a:pPr>
              <a:t>‹#›</a:t>
            </a:fld>
            <a:endParaRPr lang="en-US"/>
          </a:p>
        </p:txBody>
      </p:sp>
    </p:spTree>
    <p:extLst>
      <p:ext uri="{BB962C8B-B14F-4D97-AF65-F5344CB8AC3E}">
        <p14:creationId xmlns:p14="http://schemas.microsoft.com/office/powerpoint/2010/main" val="177909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fld id="{88979E8A-79C4-4C79-A7EC-C1F1B7CD9006}" type="datetimeFigureOut">
              <a:rPr lang="en-GB" smtClean="0"/>
              <a:t>15/10/2024</a:t>
            </a:fld>
            <a:endParaRPr lang="en-GB"/>
          </a:p>
        </p:txBody>
      </p:sp>
      <p:sp>
        <p:nvSpPr>
          <p:cNvPr id="5" name="Rectangle 9"/>
          <p:cNvSpPr>
            <a:spLocks noGrp="1" noChangeArrowheads="1"/>
          </p:cNvSpPr>
          <p:nvPr>
            <p:ph type="ftr" sz="quarter" idx="11"/>
          </p:nvPr>
        </p:nvSpPr>
        <p:spPr>
          <a:ln/>
        </p:spPr>
        <p:txBody>
          <a:bodyPr/>
          <a:lstStyle>
            <a:lvl1pPr>
              <a:defRPr/>
            </a:lvl1pPr>
          </a:lstStyle>
          <a:p>
            <a:endParaRPr lang="en-GB"/>
          </a:p>
        </p:txBody>
      </p:sp>
      <p:sp>
        <p:nvSpPr>
          <p:cNvPr id="6" name="Rectangle 10"/>
          <p:cNvSpPr>
            <a:spLocks noGrp="1" noChangeArrowheads="1"/>
          </p:cNvSpPr>
          <p:nvPr>
            <p:ph type="sldNum" sz="quarter" idx="12"/>
          </p:nvPr>
        </p:nvSpPr>
        <p:spPr>
          <a:ln/>
        </p:spPr>
        <p:txBody>
          <a:bodyPr/>
          <a:lstStyle>
            <a:lvl1pPr>
              <a:defRPr/>
            </a:lvl1pPr>
          </a:lstStyle>
          <a:p>
            <a:fld id="{A8001DE4-8C9D-4754-B568-A2297088CD5B}" type="slidenum">
              <a:rPr lang="en-GB" smtClean="0"/>
              <a:t>‹#›</a:t>
            </a:fld>
            <a:endParaRPr lang="en-GB"/>
          </a:p>
        </p:txBody>
      </p:sp>
    </p:spTree>
    <p:extLst>
      <p:ext uri="{BB962C8B-B14F-4D97-AF65-F5344CB8AC3E}">
        <p14:creationId xmlns:p14="http://schemas.microsoft.com/office/powerpoint/2010/main" val="1754601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4" name="Rectangle 6"/>
          <p:cNvSpPr>
            <a:spLocks noGrp="1" noChangeArrowheads="1"/>
          </p:cNvSpPr>
          <p:nvPr>
            <p:ph type="sldNum" sz="quarter" idx="12"/>
          </p:nvPr>
        </p:nvSpPr>
        <p:spPr>
          <a:ln/>
        </p:spPr>
        <p:txBody>
          <a:bodyPr/>
          <a:lstStyle>
            <a:lvl1pPr>
              <a:defRPr/>
            </a:lvl1pPr>
          </a:lstStyle>
          <a:p>
            <a:pPr>
              <a:defRPr/>
            </a:pPr>
            <a:fld id="{D27FA2F8-9E44-4E6F-8B2D-F6265A2309E4}" type="slidenum">
              <a:rPr lang="en-US"/>
              <a:pPr>
                <a:defRPr/>
              </a:pPr>
              <a:t>‹#›</a:t>
            </a:fld>
            <a:endParaRPr lang="en-US"/>
          </a:p>
        </p:txBody>
      </p:sp>
    </p:spTree>
    <p:extLst>
      <p:ext uri="{BB962C8B-B14F-4D97-AF65-F5344CB8AC3E}">
        <p14:creationId xmlns:p14="http://schemas.microsoft.com/office/powerpoint/2010/main" val="34398989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7" name="Rectangle 6"/>
          <p:cNvSpPr>
            <a:spLocks noGrp="1" noChangeArrowheads="1"/>
          </p:cNvSpPr>
          <p:nvPr>
            <p:ph type="sldNum" sz="quarter" idx="12"/>
          </p:nvPr>
        </p:nvSpPr>
        <p:spPr>
          <a:ln/>
        </p:spPr>
        <p:txBody>
          <a:bodyPr/>
          <a:lstStyle>
            <a:lvl1pPr>
              <a:defRPr/>
            </a:lvl1pPr>
          </a:lstStyle>
          <a:p>
            <a:pPr>
              <a:defRPr/>
            </a:pPr>
            <a:fld id="{0F05D4A2-3414-4AA9-976F-3FBEF6E01B38}" type="slidenum">
              <a:rPr lang="en-US"/>
              <a:pPr>
                <a:defRPr/>
              </a:pPr>
              <a:t>‹#›</a:t>
            </a:fld>
            <a:endParaRPr lang="en-US"/>
          </a:p>
        </p:txBody>
      </p:sp>
    </p:spTree>
    <p:extLst>
      <p:ext uri="{BB962C8B-B14F-4D97-AF65-F5344CB8AC3E}">
        <p14:creationId xmlns:p14="http://schemas.microsoft.com/office/powerpoint/2010/main" val="28580747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7" name="Rectangle 6"/>
          <p:cNvSpPr>
            <a:spLocks noGrp="1" noChangeArrowheads="1"/>
          </p:cNvSpPr>
          <p:nvPr>
            <p:ph type="sldNum" sz="quarter" idx="12"/>
          </p:nvPr>
        </p:nvSpPr>
        <p:spPr>
          <a:ln/>
        </p:spPr>
        <p:txBody>
          <a:bodyPr/>
          <a:lstStyle>
            <a:lvl1pPr>
              <a:defRPr/>
            </a:lvl1pPr>
          </a:lstStyle>
          <a:p>
            <a:pPr>
              <a:defRPr/>
            </a:pPr>
            <a:fld id="{2A85C1F6-C36D-4C00-A9E1-F512BD911C9D}" type="slidenum">
              <a:rPr lang="en-US"/>
              <a:pPr>
                <a:defRPr/>
              </a:pPr>
              <a:t>‹#›</a:t>
            </a:fld>
            <a:endParaRPr lang="en-US"/>
          </a:p>
        </p:txBody>
      </p:sp>
    </p:spTree>
    <p:extLst>
      <p:ext uri="{BB962C8B-B14F-4D97-AF65-F5344CB8AC3E}">
        <p14:creationId xmlns:p14="http://schemas.microsoft.com/office/powerpoint/2010/main" val="24390380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6" name="Rectangle 6"/>
          <p:cNvSpPr>
            <a:spLocks noGrp="1" noChangeArrowheads="1"/>
          </p:cNvSpPr>
          <p:nvPr>
            <p:ph type="sldNum" sz="quarter" idx="12"/>
          </p:nvPr>
        </p:nvSpPr>
        <p:spPr>
          <a:ln/>
        </p:spPr>
        <p:txBody>
          <a:bodyPr/>
          <a:lstStyle>
            <a:lvl1pPr>
              <a:defRPr/>
            </a:lvl1pPr>
          </a:lstStyle>
          <a:p>
            <a:pPr>
              <a:defRPr/>
            </a:pPr>
            <a:fld id="{D4AF3D33-857C-46E9-8C37-4B655551AD5A}" type="slidenum">
              <a:rPr lang="en-US"/>
              <a:pPr>
                <a:defRPr/>
              </a:pPr>
              <a:t>‹#›</a:t>
            </a:fld>
            <a:endParaRPr lang="en-US"/>
          </a:p>
        </p:txBody>
      </p:sp>
    </p:spTree>
    <p:extLst>
      <p:ext uri="{BB962C8B-B14F-4D97-AF65-F5344CB8AC3E}">
        <p14:creationId xmlns:p14="http://schemas.microsoft.com/office/powerpoint/2010/main" val="11080496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National Institute of Statistics of Rwanda</a:t>
            </a:r>
          </a:p>
        </p:txBody>
      </p:sp>
      <p:sp>
        <p:nvSpPr>
          <p:cNvPr id="6" name="Rectangle 6"/>
          <p:cNvSpPr>
            <a:spLocks noGrp="1" noChangeArrowheads="1"/>
          </p:cNvSpPr>
          <p:nvPr>
            <p:ph type="sldNum" sz="quarter" idx="12"/>
          </p:nvPr>
        </p:nvSpPr>
        <p:spPr>
          <a:ln/>
        </p:spPr>
        <p:txBody>
          <a:bodyPr/>
          <a:lstStyle>
            <a:lvl1pPr>
              <a:defRPr/>
            </a:lvl1pPr>
          </a:lstStyle>
          <a:p>
            <a:pPr>
              <a:defRPr/>
            </a:pPr>
            <a:fld id="{59AB0AF1-59F3-479B-8D96-C386EFDE93A0}" type="slidenum">
              <a:rPr lang="en-US"/>
              <a:pPr>
                <a:defRPr/>
              </a:pPr>
              <a:t>‹#›</a:t>
            </a:fld>
            <a:endParaRPr lang="en-US"/>
          </a:p>
        </p:txBody>
      </p:sp>
    </p:spTree>
    <p:extLst>
      <p:ext uri="{BB962C8B-B14F-4D97-AF65-F5344CB8AC3E}">
        <p14:creationId xmlns:p14="http://schemas.microsoft.com/office/powerpoint/2010/main" val="11068223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National Institute of Statistics of Rwanda</a:t>
            </a:r>
          </a:p>
        </p:txBody>
      </p:sp>
      <p:sp>
        <p:nvSpPr>
          <p:cNvPr id="6" name="Rectangle 6"/>
          <p:cNvSpPr>
            <a:spLocks noGrp="1" noChangeArrowheads="1"/>
          </p:cNvSpPr>
          <p:nvPr>
            <p:ph type="sldNum" sz="quarter" idx="12"/>
          </p:nvPr>
        </p:nvSpPr>
        <p:spPr>
          <a:ln/>
        </p:spPr>
        <p:txBody>
          <a:bodyPr/>
          <a:lstStyle>
            <a:lvl1pPr>
              <a:defRPr/>
            </a:lvl1pPr>
          </a:lstStyle>
          <a:p>
            <a:pPr>
              <a:defRPr/>
            </a:pPr>
            <a:fld id="{A3977E63-4BF3-47D0-A2CD-883D7AA7F60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445198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National Institute of Statistics of Rwanda</a:t>
            </a:r>
          </a:p>
        </p:txBody>
      </p:sp>
      <p:sp>
        <p:nvSpPr>
          <p:cNvPr id="6" name="Rectangle 6"/>
          <p:cNvSpPr>
            <a:spLocks noGrp="1" noChangeArrowheads="1"/>
          </p:cNvSpPr>
          <p:nvPr>
            <p:ph type="sldNum" sz="quarter" idx="12"/>
          </p:nvPr>
        </p:nvSpPr>
        <p:spPr>
          <a:ln/>
        </p:spPr>
        <p:txBody>
          <a:bodyPr/>
          <a:lstStyle>
            <a:lvl1pPr>
              <a:defRPr/>
            </a:lvl1pPr>
          </a:lstStyle>
          <a:p>
            <a:pPr>
              <a:defRPr/>
            </a:pPr>
            <a:fld id="{48013AB1-3732-4AD4-9467-668E6EF59A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272136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National Institute of Statistics of Rwanda</a:t>
            </a:r>
          </a:p>
        </p:txBody>
      </p:sp>
      <p:sp>
        <p:nvSpPr>
          <p:cNvPr id="6" name="Rectangle 6"/>
          <p:cNvSpPr>
            <a:spLocks noGrp="1" noChangeArrowheads="1"/>
          </p:cNvSpPr>
          <p:nvPr>
            <p:ph type="sldNum" sz="quarter" idx="12"/>
          </p:nvPr>
        </p:nvSpPr>
        <p:spPr>
          <a:ln/>
        </p:spPr>
        <p:txBody>
          <a:bodyPr/>
          <a:lstStyle>
            <a:lvl1pPr>
              <a:defRPr/>
            </a:lvl1pPr>
          </a:lstStyle>
          <a:p>
            <a:pPr>
              <a:defRPr/>
            </a:pPr>
            <a:fld id="{15ECEDBE-EFF3-474F-BA4A-324DB24ACF1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774766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National Institute of Statistics of Rwanda</a:t>
            </a:r>
          </a:p>
        </p:txBody>
      </p:sp>
      <p:sp>
        <p:nvSpPr>
          <p:cNvPr id="7" name="Rectangle 6"/>
          <p:cNvSpPr>
            <a:spLocks noGrp="1" noChangeArrowheads="1"/>
          </p:cNvSpPr>
          <p:nvPr>
            <p:ph type="sldNum" sz="quarter" idx="12"/>
          </p:nvPr>
        </p:nvSpPr>
        <p:spPr>
          <a:ln/>
        </p:spPr>
        <p:txBody>
          <a:bodyPr/>
          <a:lstStyle>
            <a:lvl1pPr>
              <a:defRPr/>
            </a:lvl1pPr>
          </a:lstStyle>
          <a:p>
            <a:pPr>
              <a:defRPr/>
            </a:pPr>
            <a:fld id="{F44A0D8C-49E5-418A-B09E-BF0FEDBAEC2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885945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National Institute of Statistics of Rwanda</a:t>
            </a:r>
          </a:p>
        </p:txBody>
      </p:sp>
      <p:sp>
        <p:nvSpPr>
          <p:cNvPr id="9" name="Rectangle 6"/>
          <p:cNvSpPr>
            <a:spLocks noGrp="1" noChangeArrowheads="1"/>
          </p:cNvSpPr>
          <p:nvPr>
            <p:ph type="sldNum" sz="quarter" idx="12"/>
          </p:nvPr>
        </p:nvSpPr>
        <p:spPr>
          <a:ln/>
        </p:spPr>
        <p:txBody>
          <a:bodyPr/>
          <a:lstStyle>
            <a:lvl1pPr>
              <a:defRPr/>
            </a:lvl1pPr>
          </a:lstStyle>
          <a:p>
            <a:pPr>
              <a:defRPr/>
            </a:pPr>
            <a:fld id="{654E8A90-3968-4F83-9EA9-1AE29FC30C2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1785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6684" y="1827213"/>
            <a:ext cx="477308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02967" y="1827213"/>
            <a:ext cx="477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fld id="{88979E8A-79C4-4C79-A7EC-C1F1B7CD9006}" type="datetimeFigureOut">
              <a:rPr lang="en-GB" smtClean="0"/>
              <a:t>15/10/2024</a:t>
            </a:fld>
            <a:endParaRPr lang="en-GB"/>
          </a:p>
        </p:txBody>
      </p:sp>
      <p:sp>
        <p:nvSpPr>
          <p:cNvPr id="6" name="Rectangle 9"/>
          <p:cNvSpPr>
            <a:spLocks noGrp="1" noChangeArrowheads="1"/>
          </p:cNvSpPr>
          <p:nvPr>
            <p:ph type="ftr" sz="quarter" idx="11"/>
          </p:nvPr>
        </p:nvSpPr>
        <p:spPr>
          <a:ln/>
        </p:spPr>
        <p:txBody>
          <a:bodyPr/>
          <a:lstStyle>
            <a:lvl1pPr>
              <a:defRPr/>
            </a:lvl1pPr>
          </a:lstStyle>
          <a:p>
            <a:endParaRPr lang="en-GB"/>
          </a:p>
        </p:txBody>
      </p:sp>
      <p:sp>
        <p:nvSpPr>
          <p:cNvPr id="7" name="Rectangle 10"/>
          <p:cNvSpPr>
            <a:spLocks noGrp="1" noChangeArrowheads="1"/>
          </p:cNvSpPr>
          <p:nvPr>
            <p:ph type="sldNum" sz="quarter" idx="12"/>
          </p:nvPr>
        </p:nvSpPr>
        <p:spPr>
          <a:ln/>
        </p:spPr>
        <p:txBody>
          <a:bodyPr/>
          <a:lstStyle>
            <a:lvl1pPr>
              <a:defRPr/>
            </a:lvl1pPr>
          </a:lstStyle>
          <a:p>
            <a:fld id="{A8001DE4-8C9D-4754-B568-A2297088CD5B}" type="slidenum">
              <a:rPr lang="en-GB" smtClean="0"/>
              <a:t>‹#›</a:t>
            </a:fld>
            <a:endParaRPr lang="en-GB"/>
          </a:p>
        </p:txBody>
      </p:sp>
    </p:spTree>
    <p:extLst>
      <p:ext uri="{BB962C8B-B14F-4D97-AF65-F5344CB8AC3E}">
        <p14:creationId xmlns:p14="http://schemas.microsoft.com/office/powerpoint/2010/main" val="23868314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National Institute of Statistics of Rwanda</a:t>
            </a:r>
          </a:p>
        </p:txBody>
      </p:sp>
      <p:sp>
        <p:nvSpPr>
          <p:cNvPr id="5" name="Rectangle 6"/>
          <p:cNvSpPr>
            <a:spLocks noGrp="1" noChangeArrowheads="1"/>
          </p:cNvSpPr>
          <p:nvPr>
            <p:ph type="sldNum" sz="quarter" idx="12"/>
          </p:nvPr>
        </p:nvSpPr>
        <p:spPr>
          <a:ln/>
        </p:spPr>
        <p:txBody>
          <a:bodyPr/>
          <a:lstStyle>
            <a:lvl1pPr>
              <a:defRPr/>
            </a:lvl1pPr>
          </a:lstStyle>
          <a:p>
            <a:pPr>
              <a:defRPr/>
            </a:pPr>
            <a:fld id="{2FA719ED-12BA-4609-A1F3-521293E6976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927115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National Institute of Statistics of Rwanda</a:t>
            </a:r>
          </a:p>
        </p:txBody>
      </p:sp>
      <p:sp>
        <p:nvSpPr>
          <p:cNvPr id="4" name="Rectangle 6"/>
          <p:cNvSpPr>
            <a:spLocks noGrp="1" noChangeArrowheads="1"/>
          </p:cNvSpPr>
          <p:nvPr>
            <p:ph type="sldNum" sz="quarter" idx="12"/>
          </p:nvPr>
        </p:nvSpPr>
        <p:spPr>
          <a:ln/>
        </p:spPr>
        <p:txBody>
          <a:bodyPr/>
          <a:lstStyle>
            <a:lvl1pPr>
              <a:defRPr/>
            </a:lvl1pPr>
          </a:lstStyle>
          <a:p>
            <a:pPr>
              <a:defRPr/>
            </a:pPr>
            <a:fld id="{37DC820B-2E7C-4D7A-9E55-83B190E2D55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662208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National Institute of Statistics of Rwanda</a:t>
            </a:r>
          </a:p>
        </p:txBody>
      </p:sp>
      <p:sp>
        <p:nvSpPr>
          <p:cNvPr id="7" name="Rectangle 6"/>
          <p:cNvSpPr>
            <a:spLocks noGrp="1" noChangeArrowheads="1"/>
          </p:cNvSpPr>
          <p:nvPr>
            <p:ph type="sldNum" sz="quarter" idx="12"/>
          </p:nvPr>
        </p:nvSpPr>
        <p:spPr>
          <a:ln/>
        </p:spPr>
        <p:txBody>
          <a:bodyPr/>
          <a:lstStyle>
            <a:lvl1pPr>
              <a:defRPr/>
            </a:lvl1pPr>
          </a:lstStyle>
          <a:p>
            <a:pPr>
              <a:defRPr/>
            </a:pPr>
            <a:fld id="{40F0E695-350A-45C5-8A4D-79CE630A7C3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127780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National Institute of Statistics of Rwanda</a:t>
            </a:r>
          </a:p>
        </p:txBody>
      </p:sp>
      <p:sp>
        <p:nvSpPr>
          <p:cNvPr id="7" name="Rectangle 6"/>
          <p:cNvSpPr>
            <a:spLocks noGrp="1" noChangeArrowheads="1"/>
          </p:cNvSpPr>
          <p:nvPr>
            <p:ph type="sldNum" sz="quarter" idx="12"/>
          </p:nvPr>
        </p:nvSpPr>
        <p:spPr>
          <a:ln/>
        </p:spPr>
        <p:txBody>
          <a:bodyPr/>
          <a:lstStyle>
            <a:lvl1pPr>
              <a:defRPr/>
            </a:lvl1pPr>
          </a:lstStyle>
          <a:p>
            <a:pPr>
              <a:defRPr/>
            </a:pPr>
            <a:fld id="{A63F20FD-A278-4084-8F3C-2A0D413414E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077582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National Institute of Statistics of Rwanda</a:t>
            </a:r>
          </a:p>
        </p:txBody>
      </p:sp>
      <p:sp>
        <p:nvSpPr>
          <p:cNvPr id="6" name="Rectangle 6"/>
          <p:cNvSpPr>
            <a:spLocks noGrp="1" noChangeArrowheads="1"/>
          </p:cNvSpPr>
          <p:nvPr>
            <p:ph type="sldNum" sz="quarter" idx="12"/>
          </p:nvPr>
        </p:nvSpPr>
        <p:spPr>
          <a:ln/>
        </p:spPr>
        <p:txBody>
          <a:bodyPr/>
          <a:lstStyle>
            <a:lvl1pPr>
              <a:defRPr/>
            </a:lvl1pPr>
          </a:lstStyle>
          <a:p>
            <a:pPr>
              <a:defRPr/>
            </a:pPr>
            <a:fld id="{E62D6CF5-6855-43C9-89C8-2589DDE53D7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769892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National Institute of Statistics of Rwanda</a:t>
            </a:r>
          </a:p>
        </p:txBody>
      </p:sp>
      <p:sp>
        <p:nvSpPr>
          <p:cNvPr id="6" name="Rectangle 6"/>
          <p:cNvSpPr>
            <a:spLocks noGrp="1" noChangeArrowheads="1"/>
          </p:cNvSpPr>
          <p:nvPr>
            <p:ph type="sldNum" sz="quarter" idx="12"/>
          </p:nvPr>
        </p:nvSpPr>
        <p:spPr>
          <a:ln/>
        </p:spPr>
        <p:txBody>
          <a:bodyPr/>
          <a:lstStyle>
            <a:lvl1pPr>
              <a:defRPr/>
            </a:lvl1pPr>
          </a:lstStyle>
          <a:p>
            <a:pPr>
              <a:defRPr/>
            </a:pPr>
            <a:fld id="{41D17126-DB4D-4AF4-AC8C-CDD60E4898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40193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fld id="{88979E8A-79C4-4C79-A7EC-C1F1B7CD9006}" type="datetimeFigureOut">
              <a:rPr lang="en-GB" smtClean="0"/>
              <a:t>15/10/2024</a:t>
            </a:fld>
            <a:endParaRPr lang="en-GB"/>
          </a:p>
        </p:txBody>
      </p:sp>
      <p:sp>
        <p:nvSpPr>
          <p:cNvPr id="8" name="Rectangle 9"/>
          <p:cNvSpPr>
            <a:spLocks noGrp="1" noChangeArrowheads="1"/>
          </p:cNvSpPr>
          <p:nvPr>
            <p:ph type="ftr" sz="quarter" idx="11"/>
          </p:nvPr>
        </p:nvSpPr>
        <p:spPr>
          <a:ln/>
        </p:spPr>
        <p:txBody>
          <a:bodyPr/>
          <a:lstStyle>
            <a:lvl1pPr>
              <a:defRPr/>
            </a:lvl1pPr>
          </a:lstStyle>
          <a:p>
            <a:endParaRPr lang="en-GB"/>
          </a:p>
        </p:txBody>
      </p:sp>
      <p:sp>
        <p:nvSpPr>
          <p:cNvPr id="9" name="Rectangle 10"/>
          <p:cNvSpPr>
            <a:spLocks noGrp="1" noChangeArrowheads="1"/>
          </p:cNvSpPr>
          <p:nvPr>
            <p:ph type="sldNum" sz="quarter" idx="12"/>
          </p:nvPr>
        </p:nvSpPr>
        <p:spPr>
          <a:ln/>
        </p:spPr>
        <p:txBody>
          <a:bodyPr/>
          <a:lstStyle>
            <a:lvl1pPr>
              <a:defRPr/>
            </a:lvl1pPr>
          </a:lstStyle>
          <a:p>
            <a:fld id="{A8001DE4-8C9D-4754-B568-A2297088CD5B}" type="slidenum">
              <a:rPr lang="en-GB" smtClean="0"/>
              <a:t>‹#›</a:t>
            </a:fld>
            <a:endParaRPr lang="en-GB"/>
          </a:p>
        </p:txBody>
      </p:sp>
    </p:spTree>
    <p:extLst>
      <p:ext uri="{BB962C8B-B14F-4D97-AF65-F5344CB8AC3E}">
        <p14:creationId xmlns:p14="http://schemas.microsoft.com/office/powerpoint/2010/main" val="427424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fld id="{88979E8A-79C4-4C79-A7EC-C1F1B7CD9006}" type="datetimeFigureOut">
              <a:rPr lang="en-GB" smtClean="0"/>
              <a:t>15/10/2024</a:t>
            </a:fld>
            <a:endParaRPr lang="en-GB"/>
          </a:p>
        </p:txBody>
      </p:sp>
      <p:sp>
        <p:nvSpPr>
          <p:cNvPr id="4" name="Rectangle 9"/>
          <p:cNvSpPr>
            <a:spLocks noGrp="1" noChangeArrowheads="1"/>
          </p:cNvSpPr>
          <p:nvPr>
            <p:ph type="ftr" sz="quarter" idx="11"/>
          </p:nvPr>
        </p:nvSpPr>
        <p:spPr>
          <a:ln/>
        </p:spPr>
        <p:txBody>
          <a:bodyPr/>
          <a:lstStyle>
            <a:lvl1pPr>
              <a:defRPr/>
            </a:lvl1pPr>
          </a:lstStyle>
          <a:p>
            <a:endParaRPr lang="en-GB"/>
          </a:p>
        </p:txBody>
      </p:sp>
      <p:sp>
        <p:nvSpPr>
          <p:cNvPr id="5" name="Rectangle 10"/>
          <p:cNvSpPr>
            <a:spLocks noGrp="1" noChangeArrowheads="1"/>
          </p:cNvSpPr>
          <p:nvPr>
            <p:ph type="sldNum" sz="quarter" idx="12"/>
          </p:nvPr>
        </p:nvSpPr>
        <p:spPr>
          <a:ln/>
        </p:spPr>
        <p:txBody>
          <a:bodyPr/>
          <a:lstStyle>
            <a:lvl1pPr>
              <a:defRPr/>
            </a:lvl1pPr>
          </a:lstStyle>
          <a:p>
            <a:fld id="{A8001DE4-8C9D-4754-B568-A2297088CD5B}" type="slidenum">
              <a:rPr lang="en-GB" smtClean="0"/>
              <a:t>‹#›</a:t>
            </a:fld>
            <a:endParaRPr lang="en-GB"/>
          </a:p>
        </p:txBody>
      </p:sp>
    </p:spTree>
    <p:extLst>
      <p:ext uri="{BB962C8B-B14F-4D97-AF65-F5344CB8AC3E}">
        <p14:creationId xmlns:p14="http://schemas.microsoft.com/office/powerpoint/2010/main" val="79191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88979E8A-79C4-4C79-A7EC-C1F1B7CD9006}" type="datetimeFigureOut">
              <a:rPr lang="en-GB" smtClean="0"/>
              <a:t>15/10/2024</a:t>
            </a:fld>
            <a:endParaRPr lang="en-GB"/>
          </a:p>
        </p:txBody>
      </p:sp>
      <p:sp>
        <p:nvSpPr>
          <p:cNvPr id="3" name="Rectangle 9"/>
          <p:cNvSpPr>
            <a:spLocks noGrp="1" noChangeArrowheads="1"/>
          </p:cNvSpPr>
          <p:nvPr>
            <p:ph type="ftr" sz="quarter" idx="11"/>
          </p:nvPr>
        </p:nvSpPr>
        <p:spPr>
          <a:ln/>
        </p:spPr>
        <p:txBody>
          <a:bodyPr/>
          <a:lstStyle>
            <a:lvl1pPr>
              <a:defRPr/>
            </a:lvl1pPr>
          </a:lstStyle>
          <a:p>
            <a:endParaRPr lang="en-GB"/>
          </a:p>
        </p:txBody>
      </p:sp>
      <p:sp>
        <p:nvSpPr>
          <p:cNvPr id="4" name="Rectangle 10"/>
          <p:cNvSpPr>
            <a:spLocks noGrp="1" noChangeArrowheads="1"/>
          </p:cNvSpPr>
          <p:nvPr>
            <p:ph type="sldNum" sz="quarter" idx="12"/>
          </p:nvPr>
        </p:nvSpPr>
        <p:spPr>
          <a:ln/>
        </p:spPr>
        <p:txBody>
          <a:bodyPr/>
          <a:lstStyle>
            <a:lvl1pPr>
              <a:defRPr/>
            </a:lvl1pPr>
          </a:lstStyle>
          <a:p>
            <a:fld id="{A8001DE4-8C9D-4754-B568-A2297088CD5B}" type="slidenum">
              <a:rPr lang="en-GB" smtClean="0"/>
              <a:t>‹#›</a:t>
            </a:fld>
            <a:endParaRPr lang="en-GB"/>
          </a:p>
        </p:txBody>
      </p:sp>
    </p:spTree>
    <p:extLst>
      <p:ext uri="{BB962C8B-B14F-4D97-AF65-F5344CB8AC3E}">
        <p14:creationId xmlns:p14="http://schemas.microsoft.com/office/powerpoint/2010/main" val="198095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fld id="{88979E8A-79C4-4C79-A7EC-C1F1B7CD9006}" type="datetimeFigureOut">
              <a:rPr lang="en-GB" smtClean="0"/>
              <a:t>15/10/2024</a:t>
            </a:fld>
            <a:endParaRPr lang="en-GB"/>
          </a:p>
        </p:txBody>
      </p:sp>
      <p:sp>
        <p:nvSpPr>
          <p:cNvPr id="6" name="Rectangle 9"/>
          <p:cNvSpPr>
            <a:spLocks noGrp="1" noChangeArrowheads="1"/>
          </p:cNvSpPr>
          <p:nvPr>
            <p:ph type="ftr" sz="quarter" idx="11"/>
          </p:nvPr>
        </p:nvSpPr>
        <p:spPr>
          <a:ln/>
        </p:spPr>
        <p:txBody>
          <a:bodyPr/>
          <a:lstStyle>
            <a:lvl1pPr>
              <a:defRPr/>
            </a:lvl1pPr>
          </a:lstStyle>
          <a:p>
            <a:endParaRPr lang="en-GB"/>
          </a:p>
        </p:txBody>
      </p:sp>
      <p:sp>
        <p:nvSpPr>
          <p:cNvPr id="7" name="Rectangle 10"/>
          <p:cNvSpPr>
            <a:spLocks noGrp="1" noChangeArrowheads="1"/>
          </p:cNvSpPr>
          <p:nvPr>
            <p:ph type="sldNum" sz="quarter" idx="12"/>
          </p:nvPr>
        </p:nvSpPr>
        <p:spPr>
          <a:ln/>
        </p:spPr>
        <p:txBody>
          <a:bodyPr/>
          <a:lstStyle>
            <a:lvl1pPr>
              <a:defRPr/>
            </a:lvl1pPr>
          </a:lstStyle>
          <a:p>
            <a:fld id="{A8001DE4-8C9D-4754-B568-A2297088CD5B}" type="slidenum">
              <a:rPr lang="en-GB" smtClean="0"/>
              <a:t>‹#›</a:t>
            </a:fld>
            <a:endParaRPr lang="en-GB"/>
          </a:p>
        </p:txBody>
      </p:sp>
    </p:spTree>
    <p:extLst>
      <p:ext uri="{BB962C8B-B14F-4D97-AF65-F5344CB8AC3E}">
        <p14:creationId xmlns:p14="http://schemas.microsoft.com/office/powerpoint/2010/main" val="331156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fld id="{88979E8A-79C4-4C79-A7EC-C1F1B7CD9006}" type="datetimeFigureOut">
              <a:rPr lang="en-GB" smtClean="0"/>
              <a:t>15/10/2024</a:t>
            </a:fld>
            <a:endParaRPr lang="en-GB"/>
          </a:p>
        </p:txBody>
      </p:sp>
      <p:sp>
        <p:nvSpPr>
          <p:cNvPr id="6" name="Rectangle 9"/>
          <p:cNvSpPr>
            <a:spLocks noGrp="1" noChangeArrowheads="1"/>
          </p:cNvSpPr>
          <p:nvPr>
            <p:ph type="ftr" sz="quarter" idx="11"/>
          </p:nvPr>
        </p:nvSpPr>
        <p:spPr>
          <a:ln/>
        </p:spPr>
        <p:txBody>
          <a:bodyPr/>
          <a:lstStyle>
            <a:lvl1pPr>
              <a:defRPr/>
            </a:lvl1pPr>
          </a:lstStyle>
          <a:p>
            <a:endParaRPr lang="en-GB"/>
          </a:p>
        </p:txBody>
      </p:sp>
      <p:sp>
        <p:nvSpPr>
          <p:cNvPr id="7" name="Rectangle 10"/>
          <p:cNvSpPr>
            <a:spLocks noGrp="1" noChangeArrowheads="1"/>
          </p:cNvSpPr>
          <p:nvPr>
            <p:ph type="sldNum" sz="quarter" idx="12"/>
          </p:nvPr>
        </p:nvSpPr>
        <p:spPr>
          <a:ln/>
        </p:spPr>
        <p:txBody>
          <a:bodyPr/>
          <a:lstStyle>
            <a:lvl1pPr>
              <a:defRPr/>
            </a:lvl1pPr>
          </a:lstStyle>
          <a:p>
            <a:fld id="{A8001DE4-8C9D-4754-B568-A2297088CD5B}" type="slidenum">
              <a:rPr lang="en-GB" smtClean="0"/>
              <a:t>‹#›</a:t>
            </a:fld>
            <a:endParaRPr lang="en-GB"/>
          </a:p>
        </p:txBody>
      </p:sp>
    </p:spTree>
    <p:extLst>
      <p:ext uri="{BB962C8B-B14F-4D97-AF65-F5344CB8AC3E}">
        <p14:creationId xmlns:p14="http://schemas.microsoft.com/office/powerpoint/2010/main" val="363146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318000" y="0"/>
            <a:ext cx="15900400" cy="3810000"/>
            <a:chOff x="-2040" y="0"/>
            <a:chExt cx="7512" cy="2400"/>
          </a:xfrm>
        </p:grpSpPr>
        <p:sp>
          <p:nvSpPr>
            <p:cNvPr id="1032" name="AutoShape 3"/>
            <p:cNvSpPr>
              <a:spLocks noChangeArrowheads="1"/>
            </p:cNvSpPr>
            <p:nvPr/>
          </p:nvSpPr>
          <p:spPr bwMode="auto">
            <a:xfrm>
              <a:off x="-2040" y="432"/>
              <a:ext cx="2592" cy="1968"/>
            </a:xfrm>
            <a:custGeom>
              <a:avLst/>
              <a:gdLst>
                <a:gd name="T0" fmla="*/ 3 w 64000"/>
                <a:gd name="T1" fmla="*/ 0 h 64000"/>
                <a:gd name="T2" fmla="*/ 4 w 64000"/>
                <a:gd name="T3" fmla="*/ 1 h 64000"/>
                <a:gd name="T4" fmla="*/ 3 w 64000"/>
                <a:gd name="T5" fmla="*/ 2 h 64000"/>
                <a:gd name="T6" fmla="*/ 3 w 64000"/>
                <a:gd name="T7" fmla="*/ 2 h 64000"/>
                <a:gd name="T8" fmla="*/ 3 w 64000"/>
                <a:gd name="T9" fmla="*/ 2 h 64000"/>
                <a:gd name="T10" fmla="*/ 3 w 64000"/>
                <a:gd name="T11" fmla="*/ 2 h 64000"/>
                <a:gd name="T12" fmla="*/ 3 w 64000"/>
                <a:gd name="T13" fmla="*/ 0 h 64000"/>
                <a:gd name="T14" fmla="*/ 3 w 64000"/>
                <a:gd name="T15" fmla="*/ 0 h 64000"/>
                <a:gd name="T16" fmla="*/ 3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noFill/>
            <a:ln w="9525">
              <a:noFill/>
              <a:miter lim="800000"/>
              <a:headEnd/>
              <a:tailEnd/>
            </a:ln>
          </p:spPr>
          <p:txBody>
            <a:bodyPr/>
            <a:lstStyle/>
            <a:p>
              <a:endParaRPr lang="en-US" sz="1800"/>
            </a:p>
          </p:txBody>
        </p:sp>
        <p:sp>
          <p:nvSpPr>
            <p:cNvPr id="1033" name="AutoShape 4" descr="flag"/>
            <p:cNvSpPr>
              <a:spLocks noChangeArrowheads="1"/>
            </p:cNvSpPr>
            <p:nvPr/>
          </p:nvSpPr>
          <p:spPr bwMode="auto">
            <a:xfrm>
              <a:off x="-1528" y="0"/>
              <a:ext cx="1949" cy="1987"/>
            </a:xfrm>
            <a:custGeom>
              <a:avLst/>
              <a:gdLst>
                <a:gd name="T0" fmla="*/ 1 w 64000"/>
                <a:gd name="T1" fmla="*/ 0 h 64000"/>
                <a:gd name="T2" fmla="*/ 2 w 64000"/>
                <a:gd name="T3" fmla="*/ 1 h 64000"/>
                <a:gd name="T4" fmla="*/ 1 w 64000"/>
                <a:gd name="T5" fmla="*/ 2 h 64000"/>
                <a:gd name="T6" fmla="*/ 1 w 64000"/>
                <a:gd name="T7" fmla="*/ 2 h 64000"/>
                <a:gd name="T8" fmla="*/ 1 w 64000"/>
                <a:gd name="T9" fmla="*/ 2 h 64000"/>
                <a:gd name="T10" fmla="*/ 1 w 64000"/>
                <a:gd name="T11" fmla="*/ 2 h 64000"/>
                <a:gd name="T12" fmla="*/ 1 w 64000"/>
                <a:gd name="T13" fmla="*/ 0 h 64000"/>
                <a:gd name="T14" fmla="*/ 1 w 64000"/>
                <a:gd name="T15" fmla="*/ 0 h 64000"/>
                <a:gd name="T16" fmla="*/ 1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blipFill dpi="0" rotWithShape="1">
              <a:blip r:embed="rId14"/>
              <a:srcRect/>
              <a:stretch>
                <a:fillRect/>
              </a:stretch>
            </a:blipFill>
            <a:ln w="9525">
              <a:noFill/>
              <a:miter lim="800000"/>
              <a:headEnd/>
              <a:tailEnd/>
            </a:ln>
          </p:spPr>
          <p:txBody>
            <a:bodyPr/>
            <a:lstStyle/>
            <a:p>
              <a:endParaRPr lang="en-US" sz="1800"/>
            </a:p>
          </p:txBody>
        </p:sp>
        <p:sp>
          <p:nvSpPr>
            <p:cNvPr id="1034" name="Line 5"/>
            <p:cNvSpPr>
              <a:spLocks noChangeShapeType="1"/>
            </p:cNvSpPr>
            <p:nvPr/>
          </p:nvSpPr>
          <p:spPr bwMode="auto">
            <a:xfrm>
              <a:off x="864" y="960"/>
              <a:ext cx="4608" cy="0"/>
            </a:xfrm>
            <a:prstGeom prst="line">
              <a:avLst/>
            </a:prstGeom>
            <a:noFill/>
            <a:ln w="12700">
              <a:solidFill>
                <a:schemeClr val="tx1"/>
              </a:solidFill>
              <a:round/>
              <a:headEnd/>
              <a:tailEnd/>
            </a:ln>
          </p:spPr>
          <p:txBody>
            <a:bodyPr/>
            <a:lstStyle/>
            <a:p>
              <a:endParaRPr lang="en-US" sz="1800"/>
            </a:p>
          </p:txBody>
        </p:sp>
      </p:grpSp>
      <p:sp>
        <p:nvSpPr>
          <p:cNvPr id="1027" name="Rectangle 6"/>
          <p:cNvSpPr>
            <a:spLocks noGrp="1" noChangeArrowheads="1"/>
          </p:cNvSpPr>
          <p:nvPr>
            <p:ph type="title"/>
          </p:nvPr>
        </p:nvSpPr>
        <p:spPr bwMode="auto">
          <a:xfrm>
            <a:off x="1826684" y="301625"/>
            <a:ext cx="9751483"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Cliquez pour modifier le style du titre</a:t>
            </a:r>
          </a:p>
        </p:txBody>
      </p:sp>
      <p:sp>
        <p:nvSpPr>
          <p:cNvPr id="1028" name="Rectangle 7"/>
          <p:cNvSpPr>
            <a:spLocks noGrp="1" noChangeArrowheads="1"/>
          </p:cNvSpPr>
          <p:nvPr>
            <p:ph type="body" idx="1"/>
          </p:nvPr>
        </p:nvSpPr>
        <p:spPr bwMode="auto">
          <a:xfrm>
            <a:off x="1826684" y="1827213"/>
            <a:ext cx="9751483"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Cliquez pour modifier les styles du texte du masque</a:t>
            </a:r>
          </a:p>
          <a:p>
            <a:pPr lvl="1"/>
            <a:r>
              <a:rPr lang="en-US"/>
              <a:t>Deuxième niveau</a:t>
            </a:r>
          </a:p>
          <a:p>
            <a:pPr lvl="2"/>
            <a:r>
              <a:rPr lang="en-US"/>
              <a:t>Troisième niveau</a:t>
            </a:r>
          </a:p>
        </p:txBody>
      </p:sp>
      <p:sp>
        <p:nvSpPr>
          <p:cNvPr id="4104" name="Rectangle 8"/>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fld id="{88979E8A-79C4-4C79-A7EC-C1F1B7CD9006}" type="datetimeFigureOut">
              <a:rPr lang="en-GB" smtClean="0"/>
              <a:t>15/10/2024</a:t>
            </a:fld>
            <a:endParaRPr lang="en-GB"/>
          </a:p>
        </p:txBody>
      </p:sp>
      <p:sp>
        <p:nvSpPr>
          <p:cNvPr id="4105" name="Rectangle 9"/>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00">
                <a:cs typeface="+mn-cs"/>
              </a:defRPr>
            </a:lvl1pPr>
          </a:lstStyle>
          <a:p>
            <a:endParaRPr lang="en-GB"/>
          </a:p>
        </p:txBody>
      </p:sp>
      <p:sp>
        <p:nvSpPr>
          <p:cNvPr id="4106" name="Rectangle 10"/>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fld id="{A8001DE4-8C9D-4754-B568-A2297088CD5B}" type="slidenum">
              <a:rPr lang="en-GB" smtClean="0"/>
              <a:t>‹#›</a:t>
            </a:fld>
            <a:endParaRPr lang="en-GB"/>
          </a:p>
        </p:txBody>
      </p:sp>
    </p:spTree>
    <p:extLst>
      <p:ext uri="{BB962C8B-B14F-4D97-AF65-F5344CB8AC3E}">
        <p14:creationId xmlns:p14="http://schemas.microsoft.com/office/powerpoint/2010/main" val="2762051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3600">
          <a:solidFill>
            <a:srgbClr val="0099FF"/>
          </a:solidFill>
          <a:latin typeface="+mj-lt"/>
          <a:ea typeface="+mj-ea"/>
          <a:cs typeface="+mj-cs"/>
        </a:defRPr>
      </a:lvl1pPr>
      <a:lvl2pPr algn="l" rtl="0" eaLnBrk="1" fontAlgn="base" hangingPunct="1">
        <a:spcBef>
          <a:spcPct val="0"/>
        </a:spcBef>
        <a:spcAft>
          <a:spcPct val="0"/>
        </a:spcAft>
        <a:defRPr sz="3600">
          <a:solidFill>
            <a:srgbClr val="0099FF"/>
          </a:solidFill>
          <a:latin typeface="Arial" charset="0"/>
        </a:defRPr>
      </a:lvl2pPr>
      <a:lvl3pPr algn="l" rtl="0" eaLnBrk="1" fontAlgn="base" hangingPunct="1">
        <a:spcBef>
          <a:spcPct val="0"/>
        </a:spcBef>
        <a:spcAft>
          <a:spcPct val="0"/>
        </a:spcAft>
        <a:defRPr sz="3600">
          <a:solidFill>
            <a:srgbClr val="0099FF"/>
          </a:solidFill>
          <a:latin typeface="Arial" charset="0"/>
        </a:defRPr>
      </a:lvl3pPr>
      <a:lvl4pPr algn="l" rtl="0" eaLnBrk="1" fontAlgn="base" hangingPunct="1">
        <a:spcBef>
          <a:spcPct val="0"/>
        </a:spcBef>
        <a:spcAft>
          <a:spcPct val="0"/>
        </a:spcAft>
        <a:defRPr sz="3600">
          <a:solidFill>
            <a:srgbClr val="0099FF"/>
          </a:solidFill>
          <a:latin typeface="Arial" charset="0"/>
        </a:defRPr>
      </a:lvl4pPr>
      <a:lvl5pPr algn="l" rtl="0" eaLnBrk="1" fontAlgn="base" hangingPunct="1">
        <a:spcBef>
          <a:spcPct val="0"/>
        </a:spcBef>
        <a:spcAft>
          <a:spcPct val="0"/>
        </a:spcAft>
        <a:defRPr sz="3600">
          <a:solidFill>
            <a:srgbClr val="0099FF"/>
          </a:solidFill>
          <a:latin typeface="Arial" charset="0"/>
        </a:defRPr>
      </a:lvl5pPr>
      <a:lvl6pPr marL="457200" algn="l" rtl="0" eaLnBrk="1" fontAlgn="base" hangingPunct="1">
        <a:spcBef>
          <a:spcPct val="0"/>
        </a:spcBef>
        <a:spcAft>
          <a:spcPct val="0"/>
        </a:spcAft>
        <a:defRPr sz="3600">
          <a:solidFill>
            <a:srgbClr val="0099FF"/>
          </a:solidFill>
          <a:latin typeface="Arial" charset="0"/>
        </a:defRPr>
      </a:lvl6pPr>
      <a:lvl7pPr marL="914400" algn="l" rtl="0" eaLnBrk="1" fontAlgn="base" hangingPunct="1">
        <a:spcBef>
          <a:spcPct val="0"/>
        </a:spcBef>
        <a:spcAft>
          <a:spcPct val="0"/>
        </a:spcAft>
        <a:defRPr sz="3600">
          <a:solidFill>
            <a:srgbClr val="0099FF"/>
          </a:solidFill>
          <a:latin typeface="Arial" charset="0"/>
        </a:defRPr>
      </a:lvl7pPr>
      <a:lvl8pPr marL="1371600" algn="l" rtl="0" eaLnBrk="1" fontAlgn="base" hangingPunct="1">
        <a:spcBef>
          <a:spcPct val="0"/>
        </a:spcBef>
        <a:spcAft>
          <a:spcPct val="0"/>
        </a:spcAft>
        <a:defRPr sz="3600">
          <a:solidFill>
            <a:srgbClr val="0099FF"/>
          </a:solidFill>
          <a:latin typeface="Arial" charset="0"/>
        </a:defRPr>
      </a:lvl8pPr>
      <a:lvl9pPr marL="1828800" algn="l" rtl="0" eaLnBrk="1" fontAlgn="base" hangingPunct="1">
        <a:spcBef>
          <a:spcPct val="0"/>
        </a:spcBef>
        <a:spcAft>
          <a:spcPct val="0"/>
        </a:spcAft>
        <a:defRPr sz="3600">
          <a:solidFill>
            <a:srgbClr val="0099FF"/>
          </a:solidFill>
          <a:latin typeface="Arial" charset="0"/>
        </a:defRPr>
      </a:lvl9pPr>
    </p:titleStyle>
    <p:bodyStyle>
      <a:lvl1pPr marL="342900" indent="-342900" algn="l" rtl="0" eaLnBrk="1" fontAlgn="base" hangingPunct="1">
        <a:spcBef>
          <a:spcPct val="20000"/>
        </a:spcBef>
        <a:spcAft>
          <a:spcPct val="0"/>
        </a:spcAft>
        <a:buClr>
          <a:srgbClr val="0099FF"/>
        </a:buClr>
        <a:buSzPct val="70000"/>
        <a:buFont typeface="Wingdings" pitchFamily="2" charset="2"/>
        <a:buChar char="q"/>
        <a:defRPr sz="2600">
          <a:solidFill>
            <a:schemeClr val="tx1"/>
          </a:solidFill>
          <a:latin typeface="+mn-lt"/>
          <a:ea typeface="+mn-ea"/>
          <a:cs typeface="+mn-cs"/>
        </a:defRPr>
      </a:lvl1pPr>
      <a:lvl2pPr marL="742950" indent="-285750" algn="l" rtl="0" eaLnBrk="1" fontAlgn="base" hangingPunct="1">
        <a:spcBef>
          <a:spcPct val="20000"/>
        </a:spcBef>
        <a:spcAft>
          <a:spcPct val="0"/>
        </a:spcAft>
        <a:buClr>
          <a:srgbClr val="0099FF"/>
        </a:buClr>
        <a:buSzPct val="70000"/>
        <a:buFont typeface="Wingdings" pitchFamily="2" charset="2"/>
        <a:buChar char="Ø"/>
        <a:defRPr sz="2200">
          <a:solidFill>
            <a:schemeClr val="tx1"/>
          </a:solidFill>
          <a:latin typeface="+mn-lt"/>
        </a:defRPr>
      </a:lvl2pPr>
      <a:lvl3pPr marL="1143000" indent="-228600" algn="l" rtl="0" eaLnBrk="1" fontAlgn="base" hangingPunct="1">
        <a:spcBef>
          <a:spcPct val="20000"/>
        </a:spcBef>
        <a:spcAft>
          <a:spcPct val="0"/>
        </a:spcAft>
        <a:buClr>
          <a:srgbClr val="0099FF"/>
        </a:buClr>
        <a:buSzPct val="65000"/>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l"/>
        <a:defRPr sz="1900">
          <a:solidFill>
            <a:schemeClr val="tx1"/>
          </a:solidFill>
          <a:latin typeface="Verdana" pitchFamily="34" charset="0"/>
        </a:defRPr>
      </a:lvl4pPr>
      <a:lvl5pPr marL="20574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5pPr>
      <a:lvl6pPr marL="25146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6pPr>
      <a:lvl7pPr marL="29718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7pPr>
      <a:lvl8pPr marL="34290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8pPr>
      <a:lvl9pPr marL="3886200" indent="-228600" algn="l" rtl="0" eaLnBrk="1" fontAlgn="base" hangingPunct="1">
        <a:spcBef>
          <a:spcPct val="20000"/>
        </a:spcBef>
        <a:spcAft>
          <a:spcPct val="0"/>
        </a:spcAft>
        <a:buClr>
          <a:schemeClr val="tx2"/>
        </a:buClr>
        <a:buSzPct val="60000"/>
        <a:buFont typeface="Wingdings" pitchFamily="2" charset="2"/>
        <a:buChar char="¡"/>
        <a:defRPr sz="1900">
          <a:solidFill>
            <a:schemeClr val="tx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Cliquez pour modifier le style du titre</a:t>
            </a:r>
          </a:p>
        </p:txBody>
      </p:sp>
      <p:sp>
        <p:nvSpPr>
          <p:cNvPr id="2051"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1126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cs typeface="+mn-cs"/>
              </a:defRPr>
            </a:lvl1pPr>
          </a:lstStyle>
          <a:p>
            <a:pPr>
              <a:defRPr/>
            </a:pPr>
            <a:endParaRPr lang="en-US"/>
          </a:p>
        </p:txBody>
      </p:sp>
      <p:sp>
        <p:nvSpPr>
          <p:cNvPr id="1126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cs typeface="+mn-cs"/>
              </a:defRPr>
            </a:lvl1pPr>
          </a:lstStyle>
          <a:p>
            <a:pPr>
              <a:defRPr/>
            </a:pPr>
            <a:r>
              <a:rPr lang="en-US"/>
              <a:t>National Institute of Statistics of Rwanda</a:t>
            </a:r>
          </a:p>
        </p:txBody>
      </p:sp>
      <p:sp>
        <p:nvSpPr>
          <p:cNvPr id="1127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cs typeface="+mn-cs"/>
              </a:defRPr>
            </a:lvl1pPr>
          </a:lstStyle>
          <a:p>
            <a:pPr>
              <a:defRPr/>
            </a:pPr>
            <a:fld id="{AB14621C-AB5A-4579-8333-B872119B1E98}" type="slidenum">
              <a:rPr lang="en-US"/>
              <a:pPr>
                <a:defRPr/>
              </a:pPr>
              <a:t>‹#›</a:t>
            </a:fld>
            <a:endParaRPr lang="en-US"/>
          </a:p>
        </p:txBody>
      </p:sp>
    </p:spTree>
    <p:extLst>
      <p:ext uri="{BB962C8B-B14F-4D97-AF65-F5344CB8AC3E}">
        <p14:creationId xmlns:p14="http://schemas.microsoft.com/office/powerpoint/2010/main" val="117572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Cliquez pour modifier le style du titre</a:t>
            </a:r>
          </a:p>
        </p:txBody>
      </p:sp>
      <p:sp>
        <p:nvSpPr>
          <p:cNvPr id="3075"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1126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00"/>
                </a:solidFill>
                <a:latin typeface="+mn-lt"/>
                <a:cs typeface="+mn-cs"/>
              </a:defRPr>
            </a:lvl1pPr>
          </a:lstStyle>
          <a:p>
            <a:pPr>
              <a:defRPr/>
            </a:pPr>
            <a:endParaRPr lang="en-US"/>
          </a:p>
        </p:txBody>
      </p:sp>
      <p:sp>
        <p:nvSpPr>
          <p:cNvPr id="1126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cs typeface="+mn-cs"/>
              </a:defRPr>
            </a:lvl1pPr>
          </a:lstStyle>
          <a:p>
            <a:pPr>
              <a:defRPr/>
            </a:pPr>
            <a:r>
              <a:rPr lang="en-US"/>
              <a:t>National Institute of Statistics of Rwanda</a:t>
            </a:r>
          </a:p>
        </p:txBody>
      </p:sp>
      <p:sp>
        <p:nvSpPr>
          <p:cNvPr id="1127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cs typeface="+mn-cs"/>
              </a:defRPr>
            </a:lvl1pPr>
          </a:lstStyle>
          <a:p>
            <a:pPr>
              <a:defRPr/>
            </a:pPr>
            <a:fld id="{2B0EB63A-C184-4507-A6FB-C3F3BD8D5183}" type="slidenum">
              <a:rPr lang="en-US"/>
              <a:pPr>
                <a:defRPr/>
              </a:pPr>
              <a:t>‹#›</a:t>
            </a:fld>
            <a:endParaRPr lang="en-US"/>
          </a:p>
        </p:txBody>
      </p:sp>
    </p:spTree>
    <p:extLst>
      <p:ext uri="{BB962C8B-B14F-4D97-AF65-F5344CB8AC3E}">
        <p14:creationId xmlns:p14="http://schemas.microsoft.com/office/powerpoint/2010/main" val="315009269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Cliquez pour modifier le style du titre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1126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solidFill>
                <a:srgbClr val="000000"/>
              </a:solidFill>
              <a:cs typeface="+mn-cs"/>
            </a:endParaRPr>
          </a:p>
        </p:txBody>
      </p:sp>
      <p:sp>
        <p:nvSpPr>
          <p:cNvPr id="1126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r>
              <a:rPr lang="en-US">
                <a:solidFill>
                  <a:srgbClr val="000000"/>
                </a:solidFill>
                <a:cs typeface="+mn-cs"/>
              </a:rPr>
              <a:t>National Institute of Statistics of Rwanda</a:t>
            </a:r>
          </a:p>
        </p:txBody>
      </p:sp>
      <p:sp>
        <p:nvSpPr>
          <p:cNvPr id="1127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C04FAEE6-F6C4-415C-A29E-EB2308B0B7D6}" type="slidenum">
              <a:rPr lang="en-US">
                <a:solidFill>
                  <a:srgbClr val="000000"/>
                </a:solidFill>
                <a:cs typeface="+mn-cs"/>
              </a:rPr>
              <a:pPr>
                <a:defRPr/>
              </a:pPr>
              <a:t>‹#›</a:t>
            </a:fld>
            <a:endParaRPr lang="en-US">
              <a:solidFill>
                <a:srgbClr val="000000"/>
              </a:solidFill>
              <a:cs typeface="+mn-cs"/>
            </a:endParaRPr>
          </a:p>
        </p:txBody>
      </p:sp>
    </p:spTree>
    <p:extLst>
      <p:ext uri="{BB962C8B-B14F-4D97-AF65-F5344CB8AC3E}">
        <p14:creationId xmlns:p14="http://schemas.microsoft.com/office/powerpoint/2010/main" val="211547189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4sTZN15J33A" TargetMode="External"/><Relationship Id="rId2" Type="http://schemas.openxmlformats.org/officeDocument/2006/relationships/hyperlink" Target="https://www.youtube.com/watch?v=WOWVat5BgM4&amp;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dQcGE6zeYGU&amp;t=81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hiny.posit.co/r/gallery/" TargetMode="External"/><Relationship Id="rId2" Type="http://schemas.openxmlformats.org/officeDocument/2006/relationships/hyperlink" Target="https://docs.posit.co/shinyapps.io/guide/index.html" TargetMode="External"/><Relationship Id="rId1" Type="http://schemas.openxmlformats.org/officeDocument/2006/relationships/slideLayout" Target="../slideLayouts/slideLayout2.xml"/><Relationship Id="rId6" Type="http://schemas.openxmlformats.org/officeDocument/2006/relationships/hyperlink" Target="https://epirhandbook.com/en/dashboards-with-shiny.html" TargetMode="External"/><Relationship Id="rId5" Type="http://schemas.openxmlformats.org/officeDocument/2006/relationships/hyperlink" Target="https://plotly-r.com/index.html" TargetMode="External"/><Relationship Id="rId4" Type="http://schemas.openxmlformats.org/officeDocument/2006/relationships/hyperlink" Target="https://shiny.posit.co/r/getstarted/shiny-basics/lesson1/index.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ash.gallery/Portal/" TargetMode="External"/><Relationship Id="rId2" Type="http://schemas.openxmlformats.org/officeDocument/2006/relationships/hyperlink" Target="https://dash.plotly.com/tutorial" TargetMode="External"/><Relationship Id="rId1" Type="http://schemas.openxmlformats.org/officeDocument/2006/relationships/slideLayout" Target="../slideLayouts/slideLayout2.xml"/><Relationship Id="rId5" Type="http://schemas.openxmlformats.org/officeDocument/2006/relationships/hyperlink" Target="https://www.youtube.com/watch?v=eolV2X1YCBw&amp;list=PLh3I780jNsiRrKfrUylyUOEDAFGfOlQTN" TargetMode="External"/><Relationship Id="rId4" Type="http://schemas.openxmlformats.org/officeDocument/2006/relationships/hyperlink" Target="https://dash.gallery/dash-pivottabl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hamiraty-streamlit-dashboard-descriptive-analytics-home-5ks7sm.streamlit.app/" TargetMode="External"/><Relationship Id="rId2" Type="http://schemas.openxmlformats.org/officeDocument/2006/relationships/hyperlink" Target="https://docs.streamlit.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80E5-6B31-E048-68F5-4C0B36CF26C2}"/>
              </a:ext>
            </a:extLst>
          </p:cNvPr>
          <p:cNvSpPr>
            <a:spLocks noGrp="1"/>
          </p:cNvSpPr>
          <p:nvPr>
            <p:ph type="ctrTitle"/>
          </p:nvPr>
        </p:nvSpPr>
        <p:spPr/>
        <p:txBody>
          <a:bodyPr/>
          <a:lstStyle/>
          <a:p>
            <a:r>
              <a:rPr lang="en-GB" dirty="0"/>
              <a:t>National Institute of Statistics Rwanda Hackathon 2024</a:t>
            </a:r>
          </a:p>
        </p:txBody>
      </p:sp>
      <p:sp>
        <p:nvSpPr>
          <p:cNvPr id="3" name="Subtitle 2">
            <a:extLst>
              <a:ext uri="{FF2B5EF4-FFF2-40B4-BE49-F238E27FC236}">
                <a16:creationId xmlns:a16="http://schemas.microsoft.com/office/drawing/2014/main" id="{BE6007A4-96D7-DD79-F461-21CDC3B53578}"/>
              </a:ext>
            </a:extLst>
          </p:cNvPr>
          <p:cNvSpPr>
            <a:spLocks noGrp="1"/>
          </p:cNvSpPr>
          <p:nvPr>
            <p:ph type="subTitle" idx="1"/>
          </p:nvPr>
        </p:nvSpPr>
        <p:spPr/>
        <p:txBody>
          <a:bodyPr/>
          <a:lstStyle/>
          <a:p>
            <a:r>
              <a:rPr lang="en-GB" dirty="0"/>
              <a:t>NISR Data Science Team</a:t>
            </a:r>
          </a:p>
        </p:txBody>
      </p:sp>
    </p:spTree>
    <p:extLst>
      <p:ext uri="{BB962C8B-B14F-4D97-AF65-F5344CB8AC3E}">
        <p14:creationId xmlns:p14="http://schemas.microsoft.com/office/powerpoint/2010/main" val="21892452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Hackathon – Submission Guidelines</a:t>
            </a:r>
            <a:endParaRPr lang="en-GB" dirty="0"/>
          </a:p>
        </p:txBody>
      </p:sp>
      <p:sp>
        <p:nvSpPr>
          <p:cNvPr id="3" name="Content Placeholder 2"/>
          <p:cNvSpPr>
            <a:spLocks noGrp="1"/>
          </p:cNvSpPr>
          <p:nvPr>
            <p:ph idx="1"/>
          </p:nvPr>
        </p:nvSpPr>
        <p:spPr/>
        <p:txBody>
          <a:bodyPr/>
          <a:lstStyle/>
          <a:p>
            <a:r>
              <a:rPr lang="en-GB" dirty="0" smtClean="0"/>
              <a:t>A dashboard/app based in either R Shiny, </a:t>
            </a:r>
            <a:r>
              <a:rPr lang="en-GB" dirty="0" err="1" smtClean="0"/>
              <a:t>Plotly</a:t>
            </a:r>
            <a:r>
              <a:rPr lang="en-GB" dirty="0" smtClean="0"/>
              <a:t> Dash or Python </a:t>
            </a:r>
            <a:r>
              <a:rPr lang="en-GB" dirty="0" err="1" smtClean="0"/>
              <a:t>Streamlit</a:t>
            </a:r>
            <a:r>
              <a:rPr lang="en-GB" dirty="0" smtClean="0"/>
              <a:t> </a:t>
            </a:r>
          </a:p>
          <a:p>
            <a:r>
              <a:rPr lang="en-GB" dirty="0"/>
              <a:t>Uploaded to the web </a:t>
            </a:r>
          </a:p>
          <a:p>
            <a:pPr lvl="1"/>
            <a:r>
              <a:rPr lang="en-GB" dirty="0"/>
              <a:t>Shiny – shinyapps.io</a:t>
            </a:r>
          </a:p>
          <a:p>
            <a:pPr lvl="1"/>
            <a:r>
              <a:rPr lang="en-GB" dirty="0"/>
              <a:t>Dash – </a:t>
            </a:r>
            <a:r>
              <a:rPr lang="en-GB" dirty="0" err="1"/>
              <a:t>pythonanywhere</a:t>
            </a:r>
            <a:endParaRPr lang="en-GB" dirty="0"/>
          </a:p>
          <a:p>
            <a:pPr lvl="1"/>
            <a:r>
              <a:rPr lang="en-GB" dirty="0" err="1"/>
              <a:t>Streamlit</a:t>
            </a:r>
            <a:r>
              <a:rPr lang="en-GB" dirty="0"/>
              <a:t> – </a:t>
            </a:r>
            <a:r>
              <a:rPr lang="en-GB" dirty="0" smtClean="0"/>
              <a:t>streamlit.io</a:t>
            </a:r>
          </a:p>
          <a:p>
            <a:r>
              <a:rPr lang="en-GB" dirty="0" smtClean="0"/>
              <a:t>Uploaded to a GitHub public repository  </a:t>
            </a:r>
          </a:p>
          <a:p>
            <a:r>
              <a:rPr lang="en-GB" dirty="0" smtClean="0"/>
              <a:t>Link to submission form will be posted on the NISR website and shared in the next few weeks </a:t>
            </a:r>
          </a:p>
          <a:p>
            <a:pPr lvl="1"/>
            <a:endParaRPr lang="en-GB" dirty="0"/>
          </a:p>
          <a:p>
            <a:pPr marL="457200" lvl="1" indent="0">
              <a:buNone/>
            </a:pPr>
            <a:endParaRPr lang="en-GB" dirty="0" smtClean="0"/>
          </a:p>
        </p:txBody>
      </p:sp>
    </p:spTree>
    <p:extLst>
      <p:ext uri="{BB962C8B-B14F-4D97-AF65-F5344CB8AC3E}">
        <p14:creationId xmlns:p14="http://schemas.microsoft.com/office/powerpoint/2010/main" val="1059387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of Technologies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275959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9059-93EC-F898-F121-6209B68D57DA}"/>
              </a:ext>
            </a:extLst>
          </p:cNvPr>
          <p:cNvSpPr>
            <a:spLocks noGrp="1"/>
          </p:cNvSpPr>
          <p:nvPr>
            <p:ph type="title"/>
          </p:nvPr>
        </p:nvSpPr>
        <p:spPr/>
        <p:txBody>
          <a:bodyPr/>
          <a:lstStyle/>
          <a:p>
            <a:r>
              <a:rPr lang="en-GB" dirty="0"/>
              <a:t>R Shiny </a:t>
            </a:r>
          </a:p>
        </p:txBody>
      </p:sp>
      <p:sp>
        <p:nvSpPr>
          <p:cNvPr id="3" name="Content Placeholder 2">
            <a:extLst>
              <a:ext uri="{FF2B5EF4-FFF2-40B4-BE49-F238E27FC236}">
                <a16:creationId xmlns:a16="http://schemas.microsoft.com/office/drawing/2014/main" id="{E6372196-157F-827F-B3F2-02A70C235BD8}"/>
              </a:ext>
            </a:extLst>
          </p:cNvPr>
          <p:cNvSpPr>
            <a:spLocks noGrp="1"/>
          </p:cNvSpPr>
          <p:nvPr>
            <p:ph idx="1"/>
          </p:nvPr>
        </p:nvSpPr>
        <p:spPr/>
        <p:txBody>
          <a:bodyPr/>
          <a:lstStyle/>
          <a:p>
            <a:r>
              <a:rPr lang="en-GB" dirty="0"/>
              <a:t>Create account using shinyapps.io </a:t>
            </a:r>
          </a:p>
          <a:p>
            <a:r>
              <a:rPr lang="en-GB" dirty="0"/>
              <a:t>Follow documentation provided on the shinyapps.io website to connect your RStudio/app to your account </a:t>
            </a:r>
          </a:p>
          <a:p>
            <a:r>
              <a:rPr lang="en-GB" dirty="0"/>
              <a:t>When changes are made to your app you will need to re-deploy</a:t>
            </a:r>
          </a:p>
          <a:p>
            <a:r>
              <a:rPr lang="en-GB" dirty="0"/>
              <a:t>Separately upload the project to GitHub</a:t>
            </a:r>
          </a:p>
        </p:txBody>
      </p:sp>
    </p:spTree>
    <p:extLst>
      <p:ext uri="{BB962C8B-B14F-4D97-AF65-F5344CB8AC3E}">
        <p14:creationId xmlns:p14="http://schemas.microsoft.com/office/powerpoint/2010/main" val="1988322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E5D7-9425-F74D-29B4-A46139A72147}"/>
              </a:ext>
            </a:extLst>
          </p:cNvPr>
          <p:cNvSpPr>
            <a:spLocks noGrp="1"/>
          </p:cNvSpPr>
          <p:nvPr>
            <p:ph type="title"/>
          </p:nvPr>
        </p:nvSpPr>
        <p:spPr/>
        <p:txBody>
          <a:bodyPr/>
          <a:lstStyle/>
          <a:p>
            <a:r>
              <a:rPr lang="en-GB" dirty="0"/>
              <a:t>Python – </a:t>
            </a:r>
            <a:r>
              <a:rPr lang="en-GB" dirty="0" err="1"/>
              <a:t>Plotly</a:t>
            </a:r>
            <a:r>
              <a:rPr lang="en-GB" dirty="0"/>
              <a:t> Dash</a:t>
            </a:r>
          </a:p>
        </p:txBody>
      </p:sp>
      <p:sp>
        <p:nvSpPr>
          <p:cNvPr id="3" name="Content Placeholder 2">
            <a:extLst>
              <a:ext uri="{FF2B5EF4-FFF2-40B4-BE49-F238E27FC236}">
                <a16:creationId xmlns:a16="http://schemas.microsoft.com/office/drawing/2014/main" id="{CCF7F81B-49DB-D082-1A4A-F4F0EF155177}"/>
              </a:ext>
            </a:extLst>
          </p:cNvPr>
          <p:cNvSpPr>
            <a:spLocks noGrp="1"/>
          </p:cNvSpPr>
          <p:nvPr>
            <p:ph idx="1"/>
          </p:nvPr>
        </p:nvSpPr>
        <p:spPr/>
        <p:txBody>
          <a:bodyPr/>
          <a:lstStyle/>
          <a:p>
            <a:r>
              <a:rPr lang="en-GB" sz="2200" dirty="0" smtClean="0"/>
              <a:t>Create account with </a:t>
            </a:r>
            <a:r>
              <a:rPr lang="en-GB" sz="2200" dirty="0" err="1" smtClean="0"/>
              <a:t>pythonanywhere</a:t>
            </a:r>
            <a:r>
              <a:rPr lang="en-GB" sz="2200" dirty="0" smtClean="0"/>
              <a:t> </a:t>
            </a:r>
          </a:p>
          <a:p>
            <a:r>
              <a:rPr lang="en-GB" sz="2200" dirty="0" smtClean="0"/>
              <a:t>Create app using </a:t>
            </a:r>
            <a:r>
              <a:rPr lang="en-GB" sz="2200" dirty="0" err="1" smtClean="0"/>
              <a:t>plotly</a:t>
            </a:r>
            <a:r>
              <a:rPr lang="en-GB" sz="2200" dirty="0" smtClean="0"/>
              <a:t> dash </a:t>
            </a:r>
          </a:p>
          <a:p>
            <a:r>
              <a:rPr lang="en-GB" sz="2200" dirty="0" smtClean="0"/>
              <a:t>Use </a:t>
            </a:r>
            <a:r>
              <a:rPr lang="en-GB" sz="2200" dirty="0" err="1" smtClean="0"/>
              <a:t>pythonanywhere</a:t>
            </a:r>
            <a:r>
              <a:rPr lang="en-GB" sz="2200" dirty="0" smtClean="0"/>
              <a:t> to link with your GitHub account and clone your app to python anywhere</a:t>
            </a:r>
          </a:p>
          <a:p>
            <a:r>
              <a:rPr lang="en-GB" sz="2200" dirty="0" smtClean="0"/>
              <a:t>Set up virtual environment and change the settings for flask web app</a:t>
            </a:r>
            <a:endParaRPr lang="en-GB" sz="2200" dirty="0" smtClean="0"/>
          </a:p>
          <a:p>
            <a:r>
              <a:rPr lang="en-GB" sz="2200" dirty="0" smtClean="0"/>
              <a:t>When updating your app use the bash screen and git</a:t>
            </a:r>
          </a:p>
          <a:p>
            <a:r>
              <a:rPr lang="en-GB" sz="2200" dirty="0" smtClean="0"/>
              <a:t>This takes slightly longer than the others and would recommend following this </a:t>
            </a:r>
            <a:r>
              <a:rPr lang="en-GB" sz="2200" dirty="0" smtClean="0">
                <a:hlinkClick r:id="rId2"/>
              </a:rPr>
              <a:t>guide for how to do it</a:t>
            </a:r>
            <a:endParaRPr lang="en-GB" sz="2200" dirty="0" smtClean="0"/>
          </a:p>
          <a:p>
            <a:r>
              <a:rPr lang="en-GB" sz="2200" dirty="0" smtClean="0">
                <a:hlinkClick r:id="rId3"/>
              </a:rPr>
              <a:t>This</a:t>
            </a:r>
            <a:r>
              <a:rPr lang="en-GB" sz="2200" dirty="0" smtClean="0"/>
              <a:t> video shows how to link your GitHub and </a:t>
            </a:r>
            <a:r>
              <a:rPr lang="en-GB" sz="2200" dirty="0" err="1" smtClean="0"/>
              <a:t>PythonAnywhere</a:t>
            </a:r>
            <a:r>
              <a:rPr lang="en-GB" sz="2200" dirty="0" smtClean="0"/>
              <a:t> accounts and how to make changes to your app once it is connected</a:t>
            </a:r>
          </a:p>
          <a:p>
            <a:endParaRPr lang="en-GB" dirty="0"/>
          </a:p>
          <a:p>
            <a:endParaRPr lang="en-GB" dirty="0"/>
          </a:p>
        </p:txBody>
      </p:sp>
    </p:spTree>
    <p:extLst>
      <p:ext uri="{BB962C8B-B14F-4D97-AF65-F5344CB8AC3E}">
        <p14:creationId xmlns:p14="http://schemas.microsoft.com/office/powerpoint/2010/main" val="2989002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6F4A-253B-745D-2AE6-84FEBADF1A77}"/>
              </a:ext>
            </a:extLst>
          </p:cNvPr>
          <p:cNvSpPr>
            <a:spLocks noGrp="1"/>
          </p:cNvSpPr>
          <p:nvPr>
            <p:ph type="title"/>
          </p:nvPr>
        </p:nvSpPr>
        <p:spPr/>
        <p:txBody>
          <a:bodyPr/>
          <a:lstStyle/>
          <a:p>
            <a:r>
              <a:rPr lang="en-GB" dirty="0"/>
              <a:t>Python </a:t>
            </a:r>
            <a:r>
              <a:rPr lang="en-GB" dirty="0" err="1"/>
              <a:t>Streamlit</a:t>
            </a:r>
            <a:endParaRPr lang="en-GB" dirty="0"/>
          </a:p>
        </p:txBody>
      </p:sp>
      <p:sp>
        <p:nvSpPr>
          <p:cNvPr id="3" name="Content Placeholder 2">
            <a:extLst>
              <a:ext uri="{FF2B5EF4-FFF2-40B4-BE49-F238E27FC236}">
                <a16:creationId xmlns:a16="http://schemas.microsoft.com/office/drawing/2014/main" id="{9C1594EE-BFCC-4BEB-D068-0FB645027061}"/>
              </a:ext>
            </a:extLst>
          </p:cNvPr>
          <p:cNvSpPr>
            <a:spLocks noGrp="1"/>
          </p:cNvSpPr>
          <p:nvPr>
            <p:ph idx="1"/>
          </p:nvPr>
        </p:nvSpPr>
        <p:spPr/>
        <p:txBody>
          <a:bodyPr/>
          <a:lstStyle/>
          <a:p>
            <a:r>
              <a:rPr lang="en-GB" dirty="0"/>
              <a:t>Create account at streamlit.io</a:t>
            </a:r>
          </a:p>
          <a:p>
            <a:r>
              <a:rPr lang="en-GB" dirty="0"/>
              <a:t>Either upload your app or create a basic app directly to build on in the web interface</a:t>
            </a:r>
          </a:p>
          <a:p>
            <a:r>
              <a:rPr lang="en-GB" dirty="0"/>
              <a:t>Updates are automatically pushed through if using a GitHub linked repository </a:t>
            </a:r>
          </a:p>
        </p:txBody>
      </p:sp>
    </p:spTree>
    <p:extLst>
      <p:ext uri="{BB962C8B-B14F-4D97-AF65-F5344CB8AC3E}">
        <p14:creationId xmlns:p14="http://schemas.microsoft.com/office/powerpoint/2010/main" val="35787600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3B76D-6E22-DB18-150A-0765124993E9}"/>
              </a:ext>
            </a:extLst>
          </p:cNvPr>
          <p:cNvSpPr>
            <a:spLocks noGrp="1"/>
          </p:cNvSpPr>
          <p:nvPr>
            <p:ph type="title"/>
          </p:nvPr>
        </p:nvSpPr>
        <p:spPr/>
        <p:txBody>
          <a:bodyPr/>
          <a:lstStyle/>
          <a:p>
            <a:r>
              <a:rPr lang="en-GB" dirty="0"/>
              <a:t>Hints and Tips</a:t>
            </a:r>
          </a:p>
        </p:txBody>
      </p:sp>
      <p:sp>
        <p:nvSpPr>
          <p:cNvPr id="3" name="Content Placeholder 2">
            <a:extLst>
              <a:ext uri="{FF2B5EF4-FFF2-40B4-BE49-F238E27FC236}">
                <a16:creationId xmlns:a16="http://schemas.microsoft.com/office/drawing/2014/main" id="{B749288D-3A04-BA04-4CC3-EA51A8542B5C}"/>
              </a:ext>
            </a:extLst>
          </p:cNvPr>
          <p:cNvSpPr>
            <a:spLocks noGrp="1"/>
          </p:cNvSpPr>
          <p:nvPr>
            <p:ph idx="1"/>
          </p:nvPr>
        </p:nvSpPr>
        <p:spPr/>
        <p:txBody>
          <a:bodyPr/>
          <a:lstStyle/>
          <a:p>
            <a:r>
              <a:rPr lang="en-GB" dirty="0"/>
              <a:t>Use the time wisely, there are 3.5 weeks until the submission deadline, make a plan and stick to it! </a:t>
            </a:r>
          </a:p>
          <a:p>
            <a:r>
              <a:rPr lang="en-GB" dirty="0"/>
              <a:t>Focus on functionality over fancy aesthetics – it’s more important that we understand your solution and that it works than that it utilises very advanced designs </a:t>
            </a:r>
          </a:p>
          <a:p>
            <a:r>
              <a:rPr lang="en-GB" dirty="0"/>
              <a:t>Work as a team and evenly divide tasks according to your strengths.</a:t>
            </a:r>
          </a:p>
          <a:p>
            <a:r>
              <a:rPr lang="en-GB" dirty="0"/>
              <a:t>Have fun! Even if you don’t make it to the bootcamp we want every participant to learn new skills that they’re able to use in their future university and working life.</a:t>
            </a:r>
          </a:p>
          <a:p>
            <a:endParaRPr lang="en-GB" dirty="0"/>
          </a:p>
        </p:txBody>
      </p:sp>
    </p:spTree>
    <p:extLst>
      <p:ext uri="{BB962C8B-B14F-4D97-AF65-F5344CB8AC3E}">
        <p14:creationId xmlns:p14="http://schemas.microsoft.com/office/powerpoint/2010/main" val="1414452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Additional Resources</a:t>
            </a:r>
            <a:endParaRPr lang="en-GB" dirty="0"/>
          </a:p>
        </p:txBody>
      </p:sp>
      <p:sp>
        <p:nvSpPr>
          <p:cNvPr id="3" name="Content Placeholder 2"/>
          <p:cNvSpPr>
            <a:spLocks noGrp="1"/>
          </p:cNvSpPr>
          <p:nvPr>
            <p:ph idx="1"/>
          </p:nvPr>
        </p:nvSpPr>
        <p:spPr/>
        <p:txBody>
          <a:bodyPr/>
          <a:lstStyle/>
          <a:p>
            <a:r>
              <a:rPr lang="en-GB" dirty="0" smtClean="0"/>
              <a:t>This presentation will be saved on my GitHub account in the repository </a:t>
            </a:r>
            <a:r>
              <a:rPr lang="en-GB" dirty="0" err="1" smtClean="0"/>
              <a:t>WebinarMaterials</a:t>
            </a:r>
            <a:r>
              <a:rPr lang="en-GB" dirty="0" smtClean="0"/>
              <a:t> </a:t>
            </a:r>
          </a:p>
          <a:p>
            <a:r>
              <a:rPr lang="en-GB" dirty="0" smtClean="0"/>
              <a:t>The link will be shared after the presentation in the description of this live stream</a:t>
            </a:r>
          </a:p>
          <a:p>
            <a:r>
              <a:rPr lang="en-GB" dirty="0" smtClean="0"/>
              <a:t>Previous live stream on how to use GitHub </a:t>
            </a:r>
            <a:r>
              <a:rPr lang="en-GB" dirty="0" smtClean="0">
                <a:hlinkClick r:id="rId2"/>
              </a:rPr>
              <a:t>here</a:t>
            </a:r>
            <a:endParaRPr lang="en-GB" dirty="0"/>
          </a:p>
        </p:txBody>
      </p:sp>
    </p:spTree>
    <p:extLst>
      <p:ext uri="{BB962C8B-B14F-4D97-AF65-F5344CB8AC3E}">
        <p14:creationId xmlns:p14="http://schemas.microsoft.com/office/powerpoint/2010/main" val="1075085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09BE-D765-C35D-044A-CEE3F61396D5}"/>
              </a:ext>
            </a:extLst>
          </p:cNvPr>
          <p:cNvSpPr>
            <a:spLocks noGrp="1"/>
          </p:cNvSpPr>
          <p:nvPr>
            <p:ph type="title"/>
          </p:nvPr>
        </p:nvSpPr>
        <p:spPr/>
        <p:txBody>
          <a:bodyPr/>
          <a:lstStyle/>
          <a:p>
            <a:r>
              <a:rPr lang="en-GB" dirty="0"/>
              <a:t>Additional Resources – R Shiny</a:t>
            </a:r>
          </a:p>
        </p:txBody>
      </p:sp>
      <p:sp>
        <p:nvSpPr>
          <p:cNvPr id="3" name="Content Placeholder 2">
            <a:extLst>
              <a:ext uri="{FF2B5EF4-FFF2-40B4-BE49-F238E27FC236}">
                <a16:creationId xmlns:a16="http://schemas.microsoft.com/office/drawing/2014/main" id="{FEBCD434-51CF-2E23-A1BC-230738F78824}"/>
              </a:ext>
            </a:extLst>
          </p:cNvPr>
          <p:cNvSpPr>
            <a:spLocks noGrp="1"/>
          </p:cNvSpPr>
          <p:nvPr>
            <p:ph idx="1"/>
          </p:nvPr>
        </p:nvSpPr>
        <p:spPr/>
        <p:txBody>
          <a:bodyPr/>
          <a:lstStyle/>
          <a:p>
            <a:r>
              <a:rPr lang="en-GB" dirty="0">
                <a:hlinkClick r:id="rId2"/>
              </a:rPr>
              <a:t>Shinyapps.io documentation </a:t>
            </a:r>
            <a:r>
              <a:rPr lang="en-GB" dirty="0" smtClean="0"/>
              <a:t>for how to upload and make changes to your app</a:t>
            </a:r>
            <a:endParaRPr lang="en-GB" dirty="0"/>
          </a:p>
          <a:p>
            <a:r>
              <a:rPr lang="en-GB" dirty="0"/>
              <a:t>Example applications found </a:t>
            </a:r>
            <a:r>
              <a:rPr lang="en-GB" dirty="0" smtClean="0">
                <a:hlinkClick r:id="rId3"/>
              </a:rPr>
              <a:t>here</a:t>
            </a:r>
            <a:endParaRPr lang="en-GB" dirty="0" smtClean="0"/>
          </a:p>
          <a:p>
            <a:r>
              <a:rPr lang="en-GB" dirty="0" smtClean="0"/>
              <a:t>An </a:t>
            </a:r>
            <a:r>
              <a:rPr lang="en-GB" dirty="0"/>
              <a:t>introduction to </a:t>
            </a:r>
            <a:r>
              <a:rPr lang="en-GB" dirty="0" err="1"/>
              <a:t>Rshiny</a:t>
            </a:r>
            <a:r>
              <a:rPr lang="en-GB" dirty="0"/>
              <a:t> is available on the </a:t>
            </a:r>
            <a:r>
              <a:rPr lang="en-GB" dirty="0">
                <a:hlinkClick r:id="rId4"/>
              </a:rPr>
              <a:t>website linked above</a:t>
            </a:r>
            <a:r>
              <a:rPr lang="en-GB" dirty="0"/>
              <a:t>, and the following textbooks are also useful:</a:t>
            </a:r>
          </a:p>
          <a:p>
            <a:pPr lvl="1"/>
            <a:r>
              <a:rPr lang="en-GB" dirty="0">
                <a:hlinkClick r:id="rId5"/>
              </a:rPr>
              <a:t>Interactive web-based data visualization with R, </a:t>
            </a:r>
            <a:r>
              <a:rPr lang="en-GB" dirty="0" err="1">
                <a:hlinkClick r:id="rId5"/>
              </a:rPr>
              <a:t>Plotly</a:t>
            </a:r>
            <a:r>
              <a:rPr lang="en-GB" dirty="0">
                <a:hlinkClick r:id="rId5"/>
              </a:rPr>
              <a:t>, and Shiny</a:t>
            </a:r>
            <a:endParaRPr lang="en-GB" dirty="0"/>
          </a:p>
          <a:p>
            <a:pPr lvl="1"/>
            <a:r>
              <a:rPr lang="en-GB" dirty="0">
                <a:hlinkClick r:id="rId6"/>
              </a:rPr>
              <a:t>The Epidemiologist R Handbook – Chapter 43 Dashboards with Shiny</a:t>
            </a:r>
            <a:endParaRPr lang="en-GB" dirty="0"/>
          </a:p>
          <a:p>
            <a:pPr marL="0" indent="0">
              <a:buNone/>
            </a:pPr>
            <a:endParaRPr lang="en-GB" dirty="0"/>
          </a:p>
        </p:txBody>
      </p:sp>
    </p:spTree>
    <p:extLst>
      <p:ext uri="{BB962C8B-B14F-4D97-AF65-F5344CB8AC3E}">
        <p14:creationId xmlns:p14="http://schemas.microsoft.com/office/powerpoint/2010/main" val="3714810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6579-A203-FA19-5D07-F4E2280F26CB}"/>
              </a:ext>
            </a:extLst>
          </p:cNvPr>
          <p:cNvSpPr>
            <a:spLocks noGrp="1"/>
          </p:cNvSpPr>
          <p:nvPr>
            <p:ph type="title"/>
          </p:nvPr>
        </p:nvSpPr>
        <p:spPr/>
        <p:txBody>
          <a:bodyPr/>
          <a:lstStyle/>
          <a:p>
            <a:r>
              <a:rPr lang="en-GB" dirty="0"/>
              <a:t>Additional Resources – </a:t>
            </a:r>
            <a:r>
              <a:rPr lang="en-GB" dirty="0" err="1"/>
              <a:t>Plotly</a:t>
            </a:r>
            <a:r>
              <a:rPr lang="en-GB" dirty="0"/>
              <a:t> Dash</a:t>
            </a:r>
          </a:p>
        </p:txBody>
      </p:sp>
      <p:sp>
        <p:nvSpPr>
          <p:cNvPr id="3" name="Content Placeholder 2">
            <a:extLst>
              <a:ext uri="{FF2B5EF4-FFF2-40B4-BE49-F238E27FC236}">
                <a16:creationId xmlns:a16="http://schemas.microsoft.com/office/drawing/2014/main" id="{EA9AA1BD-4C98-0525-4F4C-D0031EF8153A}"/>
              </a:ext>
            </a:extLst>
          </p:cNvPr>
          <p:cNvSpPr>
            <a:spLocks noGrp="1"/>
          </p:cNvSpPr>
          <p:nvPr>
            <p:ph idx="1"/>
          </p:nvPr>
        </p:nvSpPr>
        <p:spPr/>
        <p:txBody>
          <a:bodyPr/>
          <a:lstStyle/>
          <a:p>
            <a:r>
              <a:rPr lang="en-GB" dirty="0"/>
              <a:t>The </a:t>
            </a:r>
            <a:r>
              <a:rPr lang="en-GB" dirty="0">
                <a:hlinkClick r:id="rId2"/>
              </a:rPr>
              <a:t>dash website </a:t>
            </a:r>
            <a:r>
              <a:rPr lang="en-GB" dirty="0"/>
              <a:t>provides detailed documentation about how to use both </a:t>
            </a:r>
            <a:r>
              <a:rPr lang="en-GB" dirty="0" err="1"/>
              <a:t>Plotly</a:t>
            </a:r>
            <a:r>
              <a:rPr lang="en-GB" dirty="0"/>
              <a:t> and Dash. The </a:t>
            </a:r>
            <a:r>
              <a:rPr lang="en-GB" dirty="0">
                <a:hlinkClick r:id="rId3"/>
              </a:rPr>
              <a:t>app gallery </a:t>
            </a:r>
            <a:r>
              <a:rPr lang="en-GB" dirty="0"/>
              <a:t>has many example applications, </a:t>
            </a:r>
            <a:r>
              <a:rPr lang="en-GB" dirty="0">
                <a:hlinkClick r:id="rId4"/>
              </a:rPr>
              <a:t>this one </a:t>
            </a:r>
            <a:r>
              <a:rPr lang="en-GB" dirty="0"/>
              <a:t>has a simple demonstration of the functionality of Dash in Python. </a:t>
            </a:r>
          </a:p>
          <a:p>
            <a:r>
              <a:rPr lang="en-GB" dirty="0"/>
              <a:t>In addition to the resources on the Dash website, </a:t>
            </a:r>
            <a:r>
              <a:rPr lang="en-GB" dirty="0">
                <a:hlinkClick r:id="rId5"/>
              </a:rPr>
              <a:t>this YouTube series </a:t>
            </a:r>
            <a:r>
              <a:rPr lang="en-GB" dirty="0"/>
              <a:t>is very good at explaining how to get started. </a:t>
            </a:r>
          </a:p>
        </p:txBody>
      </p:sp>
    </p:spTree>
    <p:extLst>
      <p:ext uri="{BB962C8B-B14F-4D97-AF65-F5344CB8AC3E}">
        <p14:creationId xmlns:p14="http://schemas.microsoft.com/office/powerpoint/2010/main" val="3824678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DF93-A9E5-0E21-313D-B41DB94A71CF}"/>
              </a:ext>
            </a:extLst>
          </p:cNvPr>
          <p:cNvSpPr>
            <a:spLocks noGrp="1"/>
          </p:cNvSpPr>
          <p:nvPr>
            <p:ph type="title"/>
          </p:nvPr>
        </p:nvSpPr>
        <p:spPr/>
        <p:txBody>
          <a:bodyPr/>
          <a:lstStyle/>
          <a:p>
            <a:r>
              <a:rPr lang="en-GB" dirty="0"/>
              <a:t>Additional Resources - </a:t>
            </a:r>
            <a:r>
              <a:rPr lang="en-GB" dirty="0" err="1"/>
              <a:t>Streamlit</a:t>
            </a:r>
            <a:endParaRPr lang="en-GB" dirty="0"/>
          </a:p>
        </p:txBody>
      </p:sp>
      <p:sp>
        <p:nvSpPr>
          <p:cNvPr id="3" name="Content Placeholder 2">
            <a:extLst>
              <a:ext uri="{FF2B5EF4-FFF2-40B4-BE49-F238E27FC236}">
                <a16:creationId xmlns:a16="http://schemas.microsoft.com/office/drawing/2014/main" id="{0143B855-5973-AF5B-2D98-FD2797DCFDE7}"/>
              </a:ext>
            </a:extLst>
          </p:cNvPr>
          <p:cNvSpPr>
            <a:spLocks noGrp="1"/>
          </p:cNvSpPr>
          <p:nvPr>
            <p:ph idx="1"/>
          </p:nvPr>
        </p:nvSpPr>
        <p:spPr/>
        <p:txBody>
          <a:bodyPr/>
          <a:lstStyle/>
          <a:p>
            <a:r>
              <a:rPr lang="en-GB" dirty="0"/>
              <a:t>As with Dash, </a:t>
            </a:r>
            <a:r>
              <a:rPr lang="en-GB" dirty="0" err="1"/>
              <a:t>StreamLit</a:t>
            </a:r>
            <a:r>
              <a:rPr lang="en-GB" dirty="0"/>
              <a:t> provide their own </a:t>
            </a:r>
            <a:r>
              <a:rPr lang="en-GB" dirty="0">
                <a:hlinkClick r:id="rId2"/>
              </a:rPr>
              <a:t>documentation</a:t>
            </a:r>
            <a:r>
              <a:rPr lang="en-GB" dirty="0"/>
              <a:t> on their website</a:t>
            </a:r>
          </a:p>
          <a:p>
            <a:r>
              <a:rPr lang="en-GB" dirty="0">
                <a:hlinkClick r:id="rId3"/>
              </a:rPr>
              <a:t>This app </a:t>
            </a:r>
            <a:r>
              <a:rPr lang="en-GB" dirty="0"/>
              <a:t>showing descriptive analytics of investment in Tanzania is a useful demonstration of how it can be used</a:t>
            </a:r>
          </a:p>
          <a:p>
            <a:r>
              <a:rPr lang="en-GB" dirty="0"/>
              <a:t>Additionally, the winners of the youth prize in the 2022 UN </a:t>
            </a:r>
            <a:r>
              <a:rPr lang="en-GB" dirty="0" err="1"/>
              <a:t>Datathon</a:t>
            </a:r>
            <a:r>
              <a:rPr lang="en-GB" dirty="0"/>
              <a:t> used </a:t>
            </a:r>
            <a:r>
              <a:rPr lang="en-GB" dirty="0" err="1"/>
              <a:t>StreamLit</a:t>
            </a:r>
            <a:r>
              <a:rPr lang="en-GB" dirty="0"/>
              <a:t> for their app, and you can watch them presenting their app </a:t>
            </a:r>
            <a:r>
              <a:rPr lang="en-GB" dirty="0">
                <a:hlinkClick r:id="rId3"/>
              </a:rPr>
              <a:t>here.</a:t>
            </a:r>
            <a:endParaRPr lang="en-GB" dirty="0"/>
          </a:p>
          <a:p>
            <a:r>
              <a:rPr lang="en-GB" dirty="0"/>
              <a:t>I would also recommend watching their presentation for an idea of how a data science project can look </a:t>
            </a:r>
          </a:p>
          <a:p>
            <a:pPr marL="0" indent="0">
              <a:buNone/>
            </a:pPr>
            <a:endParaRPr lang="en-GB" dirty="0"/>
          </a:p>
        </p:txBody>
      </p:sp>
    </p:spTree>
    <p:extLst>
      <p:ext uri="{BB962C8B-B14F-4D97-AF65-F5344CB8AC3E}">
        <p14:creationId xmlns:p14="http://schemas.microsoft.com/office/powerpoint/2010/main" val="922048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2D6E-7581-9841-2322-898E519CDA3B}"/>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C20B3BF3-ACDB-69C4-7D03-123C377545FC}"/>
              </a:ext>
            </a:extLst>
          </p:cNvPr>
          <p:cNvSpPr>
            <a:spLocks noGrp="1"/>
          </p:cNvSpPr>
          <p:nvPr>
            <p:ph idx="1"/>
          </p:nvPr>
        </p:nvSpPr>
        <p:spPr/>
        <p:txBody>
          <a:bodyPr/>
          <a:lstStyle/>
          <a:p>
            <a:r>
              <a:rPr lang="en-GB" sz="1800" dirty="0"/>
              <a:t>Introduction to NISR &amp; NISR Data Science</a:t>
            </a:r>
          </a:p>
          <a:p>
            <a:r>
              <a:rPr lang="en-GB" sz="1800" dirty="0"/>
              <a:t>Hackathon Information</a:t>
            </a:r>
          </a:p>
          <a:p>
            <a:pPr lvl="1"/>
            <a:r>
              <a:rPr lang="en-GB" sz="1600" dirty="0"/>
              <a:t>General Information</a:t>
            </a:r>
          </a:p>
          <a:p>
            <a:pPr lvl="1"/>
            <a:r>
              <a:rPr lang="en-GB" sz="1600" dirty="0"/>
              <a:t>Hackathon Challenge</a:t>
            </a:r>
          </a:p>
          <a:p>
            <a:pPr lvl="1"/>
            <a:r>
              <a:rPr lang="en-GB" sz="1600" dirty="0"/>
              <a:t>Key Dates</a:t>
            </a:r>
          </a:p>
          <a:p>
            <a:pPr lvl="1"/>
            <a:r>
              <a:rPr lang="en-GB" sz="1600" dirty="0"/>
              <a:t>Eligibility and Requirements</a:t>
            </a:r>
          </a:p>
          <a:p>
            <a:pPr lvl="1"/>
            <a:r>
              <a:rPr lang="en-GB" sz="1600" dirty="0"/>
              <a:t>Evaluation </a:t>
            </a:r>
            <a:r>
              <a:rPr lang="en-GB" sz="1600" dirty="0" smtClean="0"/>
              <a:t>Criteria</a:t>
            </a:r>
          </a:p>
          <a:p>
            <a:pPr lvl="1"/>
            <a:r>
              <a:rPr lang="en-GB" sz="1600" dirty="0" smtClean="0"/>
              <a:t>Submission Guidelines</a:t>
            </a:r>
            <a:endParaRPr lang="en-GB" sz="1600" dirty="0"/>
          </a:p>
          <a:p>
            <a:r>
              <a:rPr lang="en-GB" sz="1800" dirty="0"/>
              <a:t>Demonstration of Technologies</a:t>
            </a:r>
          </a:p>
          <a:p>
            <a:pPr lvl="1"/>
            <a:r>
              <a:rPr lang="en-GB" sz="1400" dirty="0"/>
              <a:t>R Shiny </a:t>
            </a:r>
          </a:p>
          <a:p>
            <a:pPr lvl="1"/>
            <a:r>
              <a:rPr lang="en-GB" sz="1400" dirty="0"/>
              <a:t>Python – </a:t>
            </a:r>
            <a:r>
              <a:rPr lang="en-GB" sz="1400" dirty="0" err="1"/>
              <a:t>Plotly</a:t>
            </a:r>
            <a:r>
              <a:rPr lang="en-GB" sz="1400" dirty="0"/>
              <a:t> Dash</a:t>
            </a:r>
          </a:p>
          <a:p>
            <a:pPr lvl="1"/>
            <a:r>
              <a:rPr lang="en-GB" sz="1400" dirty="0"/>
              <a:t>Python - </a:t>
            </a:r>
            <a:r>
              <a:rPr lang="en-GB" sz="1400" dirty="0" err="1"/>
              <a:t>Streamlit</a:t>
            </a:r>
            <a:endParaRPr lang="en-GB" sz="1400" dirty="0"/>
          </a:p>
          <a:p>
            <a:r>
              <a:rPr lang="en-GB" sz="1800" dirty="0"/>
              <a:t>Hints and Tips</a:t>
            </a:r>
          </a:p>
          <a:p>
            <a:r>
              <a:rPr lang="en-GB" sz="1800" dirty="0"/>
              <a:t>Additional Resources</a:t>
            </a:r>
          </a:p>
          <a:p>
            <a:r>
              <a:rPr lang="en-GB" sz="1800" dirty="0"/>
              <a:t>Questions </a:t>
            </a:r>
            <a:endParaRPr lang="en-GB" sz="2400" dirty="0"/>
          </a:p>
        </p:txBody>
      </p:sp>
    </p:spTree>
    <p:extLst>
      <p:ext uri="{BB962C8B-B14F-4D97-AF65-F5344CB8AC3E}">
        <p14:creationId xmlns:p14="http://schemas.microsoft.com/office/powerpoint/2010/main" val="2239623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1666-D1CE-8F13-CA77-E40633F14307}"/>
              </a:ext>
            </a:extLst>
          </p:cNvPr>
          <p:cNvSpPr>
            <a:spLocks noGrp="1"/>
          </p:cNvSpPr>
          <p:nvPr>
            <p:ph type="title"/>
          </p:nvPr>
        </p:nvSpPr>
        <p:spPr/>
        <p:txBody>
          <a:bodyPr/>
          <a:lstStyle/>
          <a:p>
            <a:r>
              <a:rPr lang="en-GB" dirty="0"/>
              <a:t>Q&amp;A</a:t>
            </a:r>
          </a:p>
        </p:txBody>
      </p:sp>
      <p:sp>
        <p:nvSpPr>
          <p:cNvPr id="3" name="Content Placeholder 2">
            <a:extLst>
              <a:ext uri="{FF2B5EF4-FFF2-40B4-BE49-F238E27FC236}">
                <a16:creationId xmlns:a16="http://schemas.microsoft.com/office/drawing/2014/main" id="{339B1609-F90B-1EA4-CD9A-3E3BE984C2F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17653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D673-63B2-280A-BD38-848D447E941A}"/>
              </a:ext>
            </a:extLst>
          </p:cNvPr>
          <p:cNvSpPr>
            <a:spLocks noGrp="1"/>
          </p:cNvSpPr>
          <p:nvPr>
            <p:ph type="title"/>
          </p:nvPr>
        </p:nvSpPr>
        <p:spPr/>
        <p:txBody>
          <a:bodyPr/>
          <a:lstStyle/>
          <a:p>
            <a:r>
              <a:rPr lang="en-GB" dirty="0"/>
              <a:t>Introduction to NISR</a:t>
            </a:r>
          </a:p>
        </p:txBody>
      </p:sp>
      <p:sp>
        <p:nvSpPr>
          <p:cNvPr id="3" name="Content Placeholder 2">
            <a:extLst>
              <a:ext uri="{FF2B5EF4-FFF2-40B4-BE49-F238E27FC236}">
                <a16:creationId xmlns:a16="http://schemas.microsoft.com/office/drawing/2014/main" id="{B2CF892C-BD39-BCE2-CA6C-0047C7846DF8}"/>
              </a:ext>
            </a:extLst>
          </p:cNvPr>
          <p:cNvSpPr>
            <a:spLocks noGrp="1"/>
          </p:cNvSpPr>
          <p:nvPr>
            <p:ph idx="1"/>
          </p:nvPr>
        </p:nvSpPr>
        <p:spPr>
          <a:xfrm>
            <a:off x="1826684" y="1827213"/>
            <a:ext cx="9751483" cy="4826136"/>
          </a:xfrm>
        </p:spPr>
        <p:txBody>
          <a:bodyPr/>
          <a:lstStyle/>
          <a:p>
            <a:r>
              <a:rPr lang="en-GB" sz="2400" dirty="0"/>
              <a:t>The National Institute of Statistics Rwanda was created in October 2005</a:t>
            </a:r>
          </a:p>
          <a:p>
            <a:r>
              <a:rPr lang="en-GB" sz="2400" dirty="0"/>
              <a:t>NISRs mission is to assume the leading role in improving capacity to use information for evidence-based decision-making by coordinating national effort to collect and archive reliable data, to </a:t>
            </a:r>
            <a:r>
              <a:rPr lang="en-GB" sz="2400" dirty="0" err="1"/>
              <a:t>analyze</a:t>
            </a:r>
            <a:r>
              <a:rPr lang="en-GB" sz="2400" dirty="0"/>
              <a:t>, document and disseminate data within an integrated and sustainable framework.</a:t>
            </a:r>
          </a:p>
          <a:p>
            <a:r>
              <a:rPr lang="en-GB" sz="2400" dirty="0"/>
              <a:t>NISRs vision is to develop and sustain a culture of excellence in statistical production and management of national development.</a:t>
            </a:r>
          </a:p>
          <a:p>
            <a:r>
              <a:rPr lang="en-GB" sz="2400" dirty="0"/>
              <a:t>As a primary data producer, NISR produces mandatory statistics including Gross Domestic Product (GDP), Consumer Price Index (CPI), and Census.</a:t>
            </a:r>
          </a:p>
        </p:txBody>
      </p:sp>
    </p:spTree>
    <p:extLst>
      <p:ext uri="{BB962C8B-B14F-4D97-AF65-F5344CB8AC3E}">
        <p14:creationId xmlns:p14="http://schemas.microsoft.com/office/powerpoint/2010/main" val="3758297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4DD5-912B-AB49-D33B-65D65C557D55}"/>
              </a:ext>
            </a:extLst>
          </p:cNvPr>
          <p:cNvSpPr>
            <a:spLocks noGrp="1"/>
          </p:cNvSpPr>
          <p:nvPr>
            <p:ph type="title"/>
          </p:nvPr>
        </p:nvSpPr>
        <p:spPr/>
        <p:txBody>
          <a:bodyPr/>
          <a:lstStyle/>
          <a:p>
            <a:r>
              <a:rPr lang="en-GB" dirty="0"/>
              <a:t>Introduction to NISR Data Science</a:t>
            </a:r>
          </a:p>
        </p:txBody>
      </p:sp>
      <p:sp>
        <p:nvSpPr>
          <p:cNvPr id="3" name="Content Placeholder 2">
            <a:extLst>
              <a:ext uri="{FF2B5EF4-FFF2-40B4-BE49-F238E27FC236}">
                <a16:creationId xmlns:a16="http://schemas.microsoft.com/office/drawing/2014/main" id="{0723F1F7-FDC3-476D-0B57-5B03F957B05D}"/>
              </a:ext>
            </a:extLst>
          </p:cNvPr>
          <p:cNvSpPr>
            <a:spLocks noGrp="1"/>
          </p:cNvSpPr>
          <p:nvPr>
            <p:ph idx="1"/>
          </p:nvPr>
        </p:nvSpPr>
        <p:spPr>
          <a:xfrm>
            <a:off x="1826684" y="1827213"/>
            <a:ext cx="9751483" cy="4887096"/>
          </a:xfrm>
        </p:spPr>
        <p:txBody>
          <a:bodyPr/>
          <a:lstStyle/>
          <a:p>
            <a:r>
              <a:rPr lang="en-GB" dirty="0"/>
              <a:t>The data science team at NISR was started in 2021 </a:t>
            </a:r>
          </a:p>
          <a:p>
            <a:r>
              <a:rPr lang="en-GB" dirty="0"/>
              <a:t>Our mission is to scope and deliver data science and Big Data projects that support NISR to achieve its mandate of supporting evidence-based decision making across government </a:t>
            </a:r>
          </a:p>
          <a:p>
            <a:r>
              <a:rPr lang="en-GB" dirty="0"/>
              <a:t>Past projects include automatic matching of Post Enumeration Survey to Census, moving a process from taking 6 months to 3 weeks</a:t>
            </a:r>
          </a:p>
          <a:p>
            <a:r>
              <a:rPr lang="en-GB" dirty="0"/>
              <a:t>Current projects include automation of the CPI pipeline, moving it from VBA to R and using satellite imagery and machine learning to classify crops  </a:t>
            </a:r>
          </a:p>
          <a:p>
            <a:endParaRPr lang="en-GB" dirty="0"/>
          </a:p>
        </p:txBody>
      </p:sp>
    </p:spTree>
    <p:extLst>
      <p:ext uri="{BB962C8B-B14F-4D97-AF65-F5344CB8AC3E}">
        <p14:creationId xmlns:p14="http://schemas.microsoft.com/office/powerpoint/2010/main" val="4144110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37B4-16C1-0A7F-4E20-5872DB54BB7D}"/>
              </a:ext>
            </a:extLst>
          </p:cNvPr>
          <p:cNvSpPr>
            <a:spLocks noGrp="1"/>
          </p:cNvSpPr>
          <p:nvPr>
            <p:ph type="title"/>
          </p:nvPr>
        </p:nvSpPr>
        <p:spPr/>
        <p:txBody>
          <a:bodyPr/>
          <a:lstStyle/>
          <a:p>
            <a:r>
              <a:rPr lang="en-GB" dirty="0"/>
              <a:t>Hackathon – General Information</a:t>
            </a:r>
          </a:p>
        </p:txBody>
      </p:sp>
      <p:sp>
        <p:nvSpPr>
          <p:cNvPr id="3" name="Content Placeholder 2">
            <a:extLst>
              <a:ext uri="{FF2B5EF4-FFF2-40B4-BE49-F238E27FC236}">
                <a16:creationId xmlns:a16="http://schemas.microsoft.com/office/drawing/2014/main" id="{1C81F660-2F25-CF48-AA56-6F2BA927D349}"/>
              </a:ext>
            </a:extLst>
          </p:cNvPr>
          <p:cNvSpPr>
            <a:spLocks noGrp="1"/>
          </p:cNvSpPr>
          <p:nvPr>
            <p:ph idx="1"/>
          </p:nvPr>
        </p:nvSpPr>
        <p:spPr/>
        <p:txBody>
          <a:bodyPr/>
          <a:lstStyle/>
          <a:p>
            <a:r>
              <a:rPr lang="en-GB" dirty="0"/>
              <a:t>This will be our second annual hackathon </a:t>
            </a:r>
          </a:p>
          <a:p>
            <a:r>
              <a:rPr lang="en-GB" dirty="0"/>
              <a:t>Aim of the hackathon is to raise awareness of data science for official statistics amongst students </a:t>
            </a:r>
          </a:p>
          <a:p>
            <a:r>
              <a:rPr lang="en-GB" dirty="0"/>
              <a:t>Give an opportunity to learn and develop new skills in programming languages </a:t>
            </a:r>
          </a:p>
          <a:p>
            <a:r>
              <a:rPr lang="en-GB" dirty="0"/>
              <a:t>Identify emerging talents in Rwanda for data science</a:t>
            </a:r>
          </a:p>
          <a:p>
            <a:r>
              <a:rPr lang="en-GB" dirty="0"/>
              <a:t>To identify new ideas that the data science team at NISR can pursue in collaboration with students </a:t>
            </a:r>
          </a:p>
          <a:p>
            <a:pPr marL="0" indent="0">
              <a:buNone/>
            </a:pPr>
            <a:endParaRPr lang="en-GB" dirty="0"/>
          </a:p>
        </p:txBody>
      </p:sp>
    </p:spTree>
    <p:extLst>
      <p:ext uri="{BB962C8B-B14F-4D97-AF65-F5344CB8AC3E}">
        <p14:creationId xmlns:p14="http://schemas.microsoft.com/office/powerpoint/2010/main" val="1200569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3346-571A-28A5-0D0A-169A20049460}"/>
              </a:ext>
            </a:extLst>
          </p:cNvPr>
          <p:cNvSpPr>
            <a:spLocks noGrp="1"/>
          </p:cNvSpPr>
          <p:nvPr>
            <p:ph type="title"/>
          </p:nvPr>
        </p:nvSpPr>
        <p:spPr/>
        <p:txBody>
          <a:bodyPr/>
          <a:lstStyle/>
          <a:p>
            <a:r>
              <a:rPr lang="en-GB" dirty="0"/>
              <a:t>Hackathon - Challenge</a:t>
            </a:r>
          </a:p>
        </p:txBody>
      </p:sp>
      <p:sp>
        <p:nvSpPr>
          <p:cNvPr id="3" name="Content Placeholder 2">
            <a:extLst>
              <a:ext uri="{FF2B5EF4-FFF2-40B4-BE49-F238E27FC236}">
                <a16:creationId xmlns:a16="http://schemas.microsoft.com/office/drawing/2014/main" id="{768F8A10-7A25-F58F-4478-331EBB016BD5}"/>
              </a:ext>
            </a:extLst>
          </p:cNvPr>
          <p:cNvSpPr>
            <a:spLocks noGrp="1"/>
          </p:cNvSpPr>
          <p:nvPr>
            <p:ph idx="1"/>
          </p:nvPr>
        </p:nvSpPr>
        <p:spPr/>
        <p:txBody>
          <a:bodyPr/>
          <a:lstStyle/>
          <a:p>
            <a:r>
              <a:rPr lang="en-GB" sz="2000" dirty="0"/>
              <a:t>We have two challenges this year:</a:t>
            </a:r>
          </a:p>
          <a:p>
            <a:pPr marL="514350" indent="-514350">
              <a:buFont typeface="+mj-lt"/>
              <a:buAutoNum type="arabicPeriod"/>
            </a:pPr>
            <a:r>
              <a:rPr lang="en-GB" sz="2000" dirty="0"/>
              <a:t>Select a common and well-known issue faced by Rwandan youth (0-25) and offer a data science solution e.g. Unemployment, poverty, teenage pregnancy </a:t>
            </a:r>
          </a:p>
          <a:p>
            <a:pPr marL="514350" indent="-514350">
              <a:buFont typeface="+mj-lt"/>
              <a:buAutoNum type="arabicPeriod"/>
            </a:pPr>
            <a:r>
              <a:rPr lang="en-GB" sz="2000" dirty="0"/>
              <a:t>Highlight a less recognised or emerging issue affecting young Rwandans and propose a data science solution </a:t>
            </a:r>
          </a:p>
          <a:p>
            <a:r>
              <a:rPr lang="en-GB" sz="2000" dirty="0" smtClean="0"/>
              <a:t>For </a:t>
            </a:r>
            <a:r>
              <a:rPr lang="en-GB" sz="2000" dirty="0"/>
              <a:t>either option please utilise at least one dataset from NISR and at least one non-NISR dataset</a:t>
            </a:r>
            <a:r>
              <a:rPr lang="en-GB" sz="2000" dirty="0" smtClean="0"/>
              <a:t>.</a:t>
            </a:r>
          </a:p>
          <a:p>
            <a:r>
              <a:rPr lang="en-GB" sz="2000" dirty="0"/>
              <a:t>In this context a data science solution means using data analysis, visualisation, or modelling to:</a:t>
            </a:r>
          </a:p>
          <a:p>
            <a:pPr lvl="1"/>
            <a:r>
              <a:rPr lang="en-GB" sz="1800" dirty="0"/>
              <a:t>Gain new insights about the problem </a:t>
            </a:r>
          </a:p>
          <a:p>
            <a:pPr lvl="1"/>
            <a:r>
              <a:rPr lang="en-GB" sz="1800" dirty="0"/>
              <a:t>Make predictions related to the problem </a:t>
            </a:r>
          </a:p>
          <a:p>
            <a:pPr lvl="1"/>
            <a:r>
              <a:rPr lang="en-GB" sz="1800" dirty="0"/>
              <a:t>Propose data-supported interventions to address the problem </a:t>
            </a:r>
          </a:p>
          <a:p>
            <a:pPr marL="0" indent="0">
              <a:buNone/>
            </a:pPr>
            <a:endParaRPr lang="en-GB" dirty="0"/>
          </a:p>
        </p:txBody>
      </p:sp>
    </p:spTree>
    <p:extLst>
      <p:ext uri="{BB962C8B-B14F-4D97-AF65-F5344CB8AC3E}">
        <p14:creationId xmlns:p14="http://schemas.microsoft.com/office/powerpoint/2010/main" val="953429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7CA3-7F72-3D65-AEAD-C4246718DFC4}"/>
              </a:ext>
            </a:extLst>
          </p:cNvPr>
          <p:cNvSpPr>
            <a:spLocks noGrp="1"/>
          </p:cNvSpPr>
          <p:nvPr>
            <p:ph type="title"/>
          </p:nvPr>
        </p:nvSpPr>
        <p:spPr/>
        <p:txBody>
          <a:bodyPr/>
          <a:lstStyle/>
          <a:p>
            <a:r>
              <a:rPr lang="en-GB" dirty="0"/>
              <a:t>Hackathon – Key </a:t>
            </a:r>
            <a:r>
              <a:rPr lang="en-GB" dirty="0" smtClean="0"/>
              <a:t>Dates</a:t>
            </a:r>
            <a:endParaRPr lang="en-GB" dirty="0"/>
          </a:p>
        </p:txBody>
      </p:sp>
      <p:sp>
        <p:nvSpPr>
          <p:cNvPr id="3" name="Content Placeholder 2">
            <a:extLst>
              <a:ext uri="{FF2B5EF4-FFF2-40B4-BE49-F238E27FC236}">
                <a16:creationId xmlns:a16="http://schemas.microsoft.com/office/drawing/2014/main" id="{0B52A4F0-FB13-7317-842C-A74D352063B7}"/>
              </a:ext>
            </a:extLst>
          </p:cNvPr>
          <p:cNvSpPr>
            <a:spLocks noGrp="1"/>
          </p:cNvSpPr>
          <p:nvPr>
            <p:ph idx="1"/>
          </p:nvPr>
        </p:nvSpPr>
        <p:spPr/>
        <p:txBody>
          <a:bodyPr/>
          <a:lstStyle/>
          <a:p>
            <a:pPr marL="0" indent="0">
              <a:buNone/>
            </a:pPr>
            <a:r>
              <a:rPr lang="en-GB" dirty="0"/>
              <a:t>Key Dates:</a:t>
            </a:r>
          </a:p>
          <a:p>
            <a:r>
              <a:rPr lang="en-GB" dirty="0"/>
              <a:t>Launch webinar: 15</a:t>
            </a:r>
            <a:r>
              <a:rPr lang="en-GB" baseline="30000" dirty="0"/>
              <a:t>th</a:t>
            </a:r>
            <a:r>
              <a:rPr lang="en-GB" dirty="0"/>
              <a:t> October</a:t>
            </a:r>
          </a:p>
          <a:p>
            <a:r>
              <a:rPr lang="en-GB" dirty="0"/>
              <a:t>First stage submission deadline: 10</a:t>
            </a:r>
            <a:r>
              <a:rPr lang="en-GB" baseline="30000" dirty="0"/>
              <a:t>th</a:t>
            </a:r>
            <a:r>
              <a:rPr lang="en-GB" dirty="0"/>
              <a:t> November at 11.59pm</a:t>
            </a:r>
          </a:p>
          <a:p>
            <a:r>
              <a:rPr lang="en-GB" dirty="0" err="1" smtClean="0"/>
              <a:t>Bootcamp</a:t>
            </a:r>
            <a:r>
              <a:rPr lang="en-GB" dirty="0" smtClean="0"/>
              <a:t> finalists (10 teams) notified</a:t>
            </a:r>
            <a:r>
              <a:rPr lang="en-GB" dirty="0"/>
              <a:t>: 20</a:t>
            </a:r>
            <a:r>
              <a:rPr lang="en-GB" baseline="30000" dirty="0"/>
              <a:t>th</a:t>
            </a:r>
            <a:r>
              <a:rPr lang="en-GB" dirty="0"/>
              <a:t> November </a:t>
            </a:r>
          </a:p>
          <a:p>
            <a:r>
              <a:rPr lang="en-GB" dirty="0"/>
              <a:t>Bootcamp: 1</a:t>
            </a:r>
            <a:r>
              <a:rPr lang="en-GB" baseline="30000" dirty="0"/>
              <a:t>st</a:t>
            </a:r>
            <a:r>
              <a:rPr lang="en-GB" dirty="0"/>
              <a:t> – 10</a:t>
            </a:r>
            <a:r>
              <a:rPr lang="en-GB" baseline="30000" dirty="0"/>
              <a:t>th</a:t>
            </a:r>
            <a:r>
              <a:rPr lang="en-GB" dirty="0"/>
              <a:t> December </a:t>
            </a:r>
          </a:p>
          <a:p>
            <a:r>
              <a:rPr lang="en-GB" dirty="0"/>
              <a:t>Competition winners announced: To be confirmed</a:t>
            </a:r>
          </a:p>
          <a:p>
            <a:endParaRPr lang="en-GB" dirty="0"/>
          </a:p>
          <a:p>
            <a:endParaRPr lang="en-GB" dirty="0"/>
          </a:p>
        </p:txBody>
      </p:sp>
    </p:spTree>
    <p:extLst>
      <p:ext uri="{BB962C8B-B14F-4D97-AF65-F5344CB8AC3E}">
        <p14:creationId xmlns:p14="http://schemas.microsoft.com/office/powerpoint/2010/main" val="284785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42C2-7783-9AA2-C468-23608D00611D}"/>
              </a:ext>
            </a:extLst>
          </p:cNvPr>
          <p:cNvSpPr>
            <a:spLocks noGrp="1"/>
          </p:cNvSpPr>
          <p:nvPr>
            <p:ph type="title"/>
          </p:nvPr>
        </p:nvSpPr>
        <p:spPr/>
        <p:txBody>
          <a:bodyPr/>
          <a:lstStyle/>
          <a:p>
            <a:r>
              <a:rPr lang="en-GB" dirty="0"/>
              <a:t>Hackathon - Eligibility and Requirements</a:t>
            </a:r>
          </a:p>
        </p:txBody>
      </p:sp>
      <p:sp>
        <p:nvSpPr>
          <p:cNvPr id="3" name="Content Placeholder 2">
            <a:extLst>
              <a:ext uri="{FF2B5EF4-FFF2-40B4-BE49-F238E27FC236}">
                <a16:creationId xmlns:a16="http://schemas.microsoft.com/office/drawing/2014/main" id="{6A8B2331-72FB-6082-3283-7BBF12F803FF}"/>
              </a:ext>
            </a:extLst>
          </p:cNvPr>
          <p:cNvSpPr>
            <a:spLocks noGrp="1"/>
          </p:cNvSpPr>
          <p:nvPr>
            <p:ph idx="1"/>
          </p:nvPr>
        </p:nvSpPr>
        <p:spPr/>
        <p:txBody>
          <a:bodyPr/>
          <a:lstStyle/>
          <a:p>
            <a:r>
              <a:rPr lang="en-GB" dirty="0"/>
              <a:t>Teams of 3</a:t>
            </a:r>
          </a:p>
          <a:p>
            <a:r>
              <a:rPr lang="en-GB" dirty="0"/>
              <a:t>All currently enrolled in university </a:t>
            </a:r>
          </a:p>
          <a:p>
            <a:r>
              <a:rPr lang="en-GB" dirty="0"/>
              <a:t>At least one team member is a final year student of Rwandan citizenship </a:t>
            </a:r>
          </a:p>
          <a:p>
            <a:r>
              <a:rPr lang="en-GB" dirty="0"/>
              <a:t>Proof of student status will be required </a:t>
            </a:r>
          </a:p>
        </p:txBody>
      </p:sp>
    </p:spTree>
    <p:extLst>
      <p:ext uri="{BB962C8B-B14F-4D97-AF65-F5344CB8AC3E}">
        <p14:creationId xmlns:p14="http://schemas.microsoft.com/office/powerpoint/2010/main" val="1012038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E28CE-54E2-130D-B556-BED17CC1AB11}"/>
              </a:ext>
            </a:extLst>
          </p:cNvPr>
          <p:cNvSpPr>
            <a:spLocks noGrp="1"/>
          </p:cNvSpPr>
          <p:nvPr>
            <p:ph type="title"/>
          </p:nvPr>
        </p:nvSpPr>
        <p:spPr/>
        <p:txBody>
          <a:bodyPr/>
          <a:lstStyle/>
          <a:p>
            <a:r>
              <a:rPr lang="en-GB" dirty="0"/>
              <a:t>Hackathon – Evaluation Criteria</a:t>
            </a:r>
          </a:p>
        </p:txBody>
      </p:sp>
      <p:sp>
        <p:nvSpPr>
          <p:cNvPr id="3" name="Content Placeholder 2">
            <a:extLst>
              <a:ext uri="{FF2B5EF4-FFF2-40B4-BE49-F238E27FC236}">
                <a16:creationId xmlns:a16="http://schemas.microsoft.com/office/drawing/2014/main" id="{CFD4456C-E12E-9B70-BB1C-2C784282AF38}"/>
              </a:ext>
            </a:extLst>
          </p:cNvPr>
          <p:cNvSpPr>
            <a:spLocks noGrp="1"/>
          </p:cNvSpPr>
          <p:nvPr>
            <p:ph idx="1"/>
          </p:nvPr>
        </p:nvSpPr>
        <p:spPr/>
        <p:txBody>
          <a:bodyPr/>
          <a:lstStyle/>
          <a:p>
            <a:pPr marL="514350" indent="-514350">
              <a:buFont typeface="+mj-lt"/>
              <a:buAutoNum type="arabicPeriod"/>
            </a:pPr>
            <a:r>
              <a:rPr lang="en-GB" dirty="0"/>
              <a:t>Relevance to the theme </a:t>
            </a:r>
          </a:p>
          <a:p>
            <a:pPr marL="514350" indent="-514350">
              <a:buFont typeface="+mj-lt"/>
              <a:buAutoNum type="arabicPeriod"/>
            </a:pPr>
            <a:r>
              <a:rPr lang="en-GB" dirty="0"/>
              <a:t>Data utilisation and accuracy </a:t>
            </a:r>
          </a:p>
          <a:p>
            <a:pPr marL="514350" indent="-514350">
              <a:buFont typeface="+mj-lt"/>
              <a:buAutoNum type="arabicPeriod"/>
            </a:pPr>
            <a:r>
              <a:rPr lang="en-GB" dirty="0"/>
              <a:t>User Interface (UI) and User Experience (UX)</a:t>
            </a:r>
          </a:p>
          <a:p>
            <a:pPr marL="514350" indent="-514350">
              <a:buFont typeface="+mj-lt"/>
              <a:buAutoNum type="arabicPeriod"/>
            </a:pPr>
            <a:r>
              <a:rPr lang="en-GB" dirty="0"/>
              <a:t>Creativity and Innovation </a:t>
            </a:r>
          </a:p>
          <a:p>
            <a:pPr marL="514350" indent="-514350">
              <a:buFont typeface="+mj-lt"/>
              <a:buAutoNum type="arabicPeriod"/>
            </a:pPr>
            <a:r>
              <a:rPr lang="en-GB" dirty="0"/>
              <a:t>Impact and Scalability </a:t>
            </a:r>
          </a:p>
        </p:txBody>
      </p:sp>
    </p:spTree>
    <p:extLst>
      <p:ext uri="{BB962C8B-B14F-4D97-AF65-F5344CB8AC3E}">
        <p14:creationId xmlns:p14="http://schemas.microsoft.com/office/powerpoint/2010/main" val="1792918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R_Theme">
  <a:themeElements>
    <a:clrScheme name="NISR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NIS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R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NISR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NISR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NISR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NISR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NISR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NISR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NISR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NISR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NISR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ISR_Theme" id="{712A4C10-269D-4D33-B60E-E0B5DA84FB19}" vid="{A4EF5CEB-532A-439F-94CF-AFBE40ABBD04}"/>
    </a:ext>
  </a:extLst>
</a:theme>
</file>

<file path=ppt/theme/theme2.xml><?xml version="1.0" encoding="utf-8"?>
<a:theme xmlns:a="http://schemas.openxmlformats.org/drawingml/2006/main" name="Conception personnalisée">
  <a:themeElements>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nception personnalisé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onception personnalisée">
  <a:themeElements>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nception personnalisé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onception personnalisée">
  <a:themeElements>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nception personnalisé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NISR_Theme</Template>
  <TotalTime>3331</TotalTime>
  <Words>1464</Words>
  <Application>Microsoft Office PowerPoint</Application>
  <PresentationFormat>Widescreen</PresentationFormat>
  <Paragraphs>129</Paragraphs>
  <Slides>20</Slides>
  <Notes>5</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20</vt:i4>
      </vt:variant>
    </vt:vector>
  </HeadingPairs>
  <TitlesOfParts>
    <vt:vector size="28" baseType="lpstr">
      <vt:lpstr>Arial</vt:lpstr>
      <vt:lpstr>Calibri</vt:lpstr>
      <vt:lpstr>Verdana</vt:lpstr>
      <vt:lpstr>Wingdings</vt:lpstr>
      <vt:lpstr>NISR_Theme</vt:lpstr>
      <vt:lpstr>Conception personnalisée</vt:lpstr>
      <vt:lpstr>1_Conception personnalisée</vt:lpstr>
      <vt:lpstr>2_Conception personnalisée</vt:lpstr>
      <vt:lpstr>National Institute of Statistics Rwanda Hackathon 2024</vt:lpstr>
      <vt:lpstr>Contents</vt:lpstr>
      <vt:lpstr>Introduction to NISR</vt:lpstr>
      <vt:lpstr>Introduction to NISR Data Science</vt:lpstr>
      <vt:lpstr>Hackathon – General Information</vt:lpstr>
      <vt:lpstr>Hackathon - Challenge</vt:lpstr>
      <vt:lpstr>Hackathon – Key Dates</vt:lpstr>
      <vt:lpstr>Hackathon - Eligibility and Requirements</vt:lpstr>
      <vt:lpstr>Hackathon – Evaluation Criteria</vt:lpstr>
      <vt:lpstr>Hackathon – Submission Guidelines</vt:lpstr>
      <vt:lpstr>Demonstration of Technologies</vt:lpstr>
      <vt:lpstr>R Shiny </vt:lpstr>
      <vt:lpstr>Python – Plotly Dash</vt:lpstr>
      <vt:lpstr>Python Streamlit</vt:lpstr>
      <vt:lpstr>Hints and Tips</vt:lpstr>
      <vt:lpstr>Additional Resources</vt:lpstr>
      <vt:lpstr>Additional Resources – R Shiny</vt:lpstr>
      <vt:lpstr>Additional Resources – Plotly Dash</vt:lpstr>
      <vt:lpstr>Additional Resources - Streamlit</vt:lpstr>
      <vt:lpstr>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Webinar</dc:title>
  <dc:subject/>
  <dc:creator>Jack Duncan</dc:creator>
  <cp:keywords/>
  <dc:description/>
  <cp:lastModifiedBy>RPHC5</cp:lastModifiedBy>
  <cp:revision>11</cp:revision>
  <dcterms:created xsi:type="dcterms:W3CDTF">2023-10-17T14:33:36Z</dcterms:created>
  <dcterms:modified xsi:type="dcterms:W3CDTF">2024-10-15T08:47:49Z</dcterms:modified>
  <cp:category/>
</cp:coreProperties>
</file>