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9"/>
  </p:notesMasterIdLst>
  <p:sldIdLst>
    <p:sldId id="265" r:id="rId2"/>
    <p:sldId id="303" r:id="rId3"/>
    <p:sldId id="266" r:id="rId4"/>
    <p:sldId id="298" r:id="rId5"/>
    <p:sldId id="299" r:id="rId6"/>
    <p:sldId id="267" r:id="rId7"/>
    <p:sldId id="268" r:id="rId8"/>
    <p:sldId id="269" r:id="rId9"/>
    <p:sldId id="271" r:id="rId10"/>
    <p:sldId id="281" r:id="rId11"/>
    <p:sldId id="270" r:id="rId12"/>
    <p:sldId id="280" r:id="rId13"/>
    <p:sldId id="279" r:id="rId14"/>
    <p:sldId id="284" r:id="rId15"/>
    <p:sldId id="282" r:id="rId16"/>
    <p:sldId id="283" r:id="rId17"/>
    <p:sldId id="285" r:id="rId18"/>
    <p:sldId id="275" r:id="rId19"/>
    <p:sldId id="287" r:id="rId20"/>
    <p:sldId id="288" r:id="rId21"/>
    <p:sldId id="289" r:id="rId22"/>
    <p:sldId id="297" r:id="rId23"/>
    <p:sldId id="276" r:id="rId24"/>
    <p:sldId id="300" r:id="rId25"/>
    <p:sldId id="301" r:id="rId26"/>
    <p:sldId id="278" r:id="rId27"/>
    <p:sldId id="302"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FF"/>
    <a:srgbClr val="3A86B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03" autoAdjust="0"/>
    <p:restoredTop sz="95282" autoAdjust="0"/>
  </p:normalViewPr>
  <p:slideViewPr>
    <p:cSldViewPr snapToGrid="0">
      <p:cViewPr varScale="1">
        <p:scale>
          <a:sx n="110" d="100"/>
          <a:sy n="110" d="100"/>
        </p:scale>
        <p:origin x="494"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ck Duncan" userId="d3b6338fa5cf82af" providerId="LiveId" clId="{A0CA01CF-6412-404C-B358-E900E3B86028}"/>
    <pc:docChg chg="undo custSel addSld modSld">
      <pc:chgData name="Jack Duncan" userId="d3b6338fa5cf82af" providerId="LiveId" clId="{A0CA01CF-6412-404C-B358-E900E3B86028}" dt="2024-03-28T08:53:08.076" v="1048" actId="207"/>
      <pc:docMkLst>
        <pc:docMk/>
      </pc:docMkLst>
      <pc:sldChg chg="modSp mod">
        <pc:chgData name="Jack Duncan" userId="d3b6338fa5cf82af" providerId="LiveId" clId="{A0CA01CF-6412-404C-B358-E900E3B86028}" dt="2024-03-28T08:50:26.654" v="1022" actId="207"/>
        <pc:sldMkLst>
          <pc:docMk/>
          <pc:sldMk cId="1437402951" sldId="266"/>
        </pc:sldMkLst>
        <pc:spChg chg="mod">
          <ac:chgData name="Jack Duncan" userId="d3b6338fa5cf82af" providerId="LiveId" clId="{A0CA01CF-6412-404C-B358-E900E3B86028}" dt="2024-03-28T08:50:26.654" v="1022" actId="207"/>
          <ac:spMkLst>
            <pc:docMk/>
            <pc:sldMk cId="1437402951" sldId="266"/>
            <ac:spMk id="6" creationId="{C5009C8A-7795-47F2-AC9A-910353D00C56}"/>
          </ac:spMkLst>
        </pc:spChg>
      </pc:sldChg>
      <pc:sldChg chg="modSp mod">
        <pc:chgData name="Jack Duncan" userId="d3b6338fa5cf82af" providerId="LiveId" clId="{A0CA01CF-6412-404C-B358-E900E3B86028}" dt="2024-03-28T08:50:43.421" v="1025" actId="207"/>
        <pc:sldMkLst>
          <pc:docMk/>
          <pc:sldMk cId="3141309131" sldId="267"/>
        </pc:sldMkLst>
        <pc:spChg chg="mod">
          <ac:chgData name="Jack Duncan" userId="d3b6338fa5cf82af" providerId="LiveId" clId="{A0CA01CF-6412-404C-B358-E900E3B86028}" dt="2024-03-28T08:50:43.421" v="1025" actId="207"/>
          <ac:spMkLst>
            <pc:docMk/>
            <pc:sldMk cId="3141309131" sldId="267"/>
            <ac:spMk id="3" creationId="{00000000-0000-0000-0000-000000000000}"/>
          </ac:spMkLst>
        </pc:spChg>
      </pc:sldChg>
      <pc:sldChg chg="modSp mod">
        <pc:chgData name="Jack Duncan" userId="d3b6338fa5cf82af" providerId="LiveId" clId="{A0CA01CF-6412-404C-B358-E900E3B86028}" dt="2024-03-28T08:50:49.483" v="1026" actId="207"/>
        <pc:sldMkLst>
          <pc:docMk/>
          <pc:sldMk cId="1701090949" sldId="268"/>
        </pc:sldMkLst>
        <pc:spChg chg="mod">
          <ac:chgData name="Jack Duncan" userId="d3b6338fa5cf82af" providerId="LiveId" clId="{A0CA01CF-6412-404C-B358-E900E3B86028}" dt="2024-03-28T08:50:49.483" v="1026" actId="207"/>
          <ac:spMkLst>
            <pc:docMk/>
            <pc:sldMk cId="1701090949" sldId="268"/>
            <ac:spMk id="3" creationId="{00000000-0000-0000-0000-000000000000}"/>
          </ac:spMkLst>
        </pc:spChg>
      </pc:sldChg>
      <pc:sldChg chg="modSp mod">
        <pc:chgData name="Jack Duncan" userId="d3b6338fa5cf82af" providerId="LiveId" clId="{A0CA01CF-6412-404C-B358-E900E3B86028}" dt="2024-03-28T08:50:55.350" v="1027" actId="207"/>
        <pc:sldMkLst>
          <pc:docMk/>
          <pc:sldMk cId="1682996153" sldId="269"/>
        </pc:sldMkLst>
        <pc:spChg chg="mod">
          <ac:chgData name="Jack Duncan" userId="d3b6338fa5cf82af" providerId="LiveId" clId="{A0CA01CF-6412-404C-B358-E900E3B86028}" dt="2024-03-28T08:50:55.350" v="1027" actId="207"/>
          <ac:spMkLst>
            <pc:docMk/>
            <pc:sldMk cId="1682996153" sldId="269"/>
            <ac:spMk id="3" creationId="{00000000-0000-0000-0000-000000000000}"/>
          </ac:spMkLst>
        </pc:spChg>
      </pc:sldChg>
      <pc:sldChg chg="modSp mod">
        <pc:chgData name="Jack Duncan" userId="d3b6338fa5cf82af" providerId="LiveId" clId="{A0CA01CF-6412-404C-B358-E900E3B86028}" dt="2024-03-28T08:51:01.017" v="1028" actId="207"/>
        <pc:sldMkLst>
          <pc:docMk/>
          <pc:sldMk cId="2613201590" sldId="271"/>
        </pc:sldMkLst>
        <pc:spChg chg="mod">
          <ac:chgData name="Jack Duncan" userId="d3b6338fa5cf82af" providerId="LiveId" clId="{A0CA01CF-6412-404C-B358-E900E3B86028}" dt="2024-03-28T08:51:01.017" v="1028" actId="207"/>
          <ac:spMkLst>
            <pc:docMk/>
            <pc:sldMk cId="2613201590" sldId="271"/>
            <ac:spMk id="3" creationId="{00000000-0000-0000-0000-000000000000}"/>
          </ac:spMkLst>
        </pc:spChg>
      </pc:sldChg>
      <pc:sldChg chg="modSp mod">
        <pc:chgData name="Jack Duncan" userId="d3b6338fa5cf82af" providerId="LiveId" clId="{A0CA01CF-6412-404C-B358-E900E3B86028}" dt="2024-03-28T08:52:13.268" v="1039" actId="207"/>
        <pc:sldMkLst>
          <pc:docMk/>
          <pc:sldMk cId="4071543965" sldId="275"/>
        </pc:sldMkLst>
        <pc:spChg chg="mod">
          <ac:chgData name="Jack Duncan" userId="d3b6338fa5cf82af" providerId="LiveId" clId="{A0CA01CF-6412-404C-B358-E900E3B86028}" dt="2024-03-28T08:52:13.268" v="1039" actId="207"/>
          <ac:spMkLst>
            <pc:docMk/>
            <pc:sldMk cId="4071543965" sldId="275"/>
            <ac:spMk id="3" creationId="{00000000-0000-0000-0000-000000000000}"/>
          </ac:spMkLst>
        </pc:spChg>
      </pc:sldChg>
      <pc:sldChg chg="modSp mod">
        <pc:chgData name="Jack Duncan" userId="d3b6338fa5cf82af" providerId="LiveId" clId="{A0CA01CF-6412-404C-B358-E900E3B86028}" dt="2024-03-28T08:53:08.076" v="1048" actId="207"/>
        <pc:sldMkLst>
          <pc:docMk/>
          <pc:sldMk cId="3054056351" sldId="276"/>
        </pc:sldMkLst>
        <pc:spChg chg="mod">
          <ac:chgData name="Jack Duncan" userId="d3b6338fa5cf82af" providerId="LiveId" clId="{A0CA01CF-6412-404C-B358-E900E3B86028}" dt="2024-03-28T08:53:08.076" v="1048" actId="207"/>
          <ac:spMkLst>
            <pc:docMk/>
            <pc:sldMk cId="3054056351" sldId="276"/>
            <ac:spMk id="3" creationId="{00000000-0000-0000-0000-000000000000}"/>
          </ac:spMkLst>
        </pc:spChg>
      </pc:sldChg>
      <pc:sldChg chg="modSp mod">
        <pc:chgData name="Jack Duncan" userId="d3b6338fa5cf82af" providerId="LiveId" clId="{A0CA01CF-6412-404C-B358-E900E3B86028}" dt="2024-03-28T08:52:05.773" v="1038" actId="207"/>
        <pc:sldMkLst>
          <pc:docMk/>
          <pc:sldMk cId="4244383159" sldId="279"/>
        </pc:sldMkLst>
        <pc:spChg chg="mod">
          <ac:chgData name="Jack Duncan" userId="d3b6338fa5cf82af" providerId="LiveId" clId="{A0CA01CF-6412-404C-B358-E900E3B86028}" dt="2024-03-28T08:52:05.773" v="1038" actId="207"/>
          <ac:spMkLst>
            <pc:docMk/>
            <pc:sldMk cId="4244383159" sldId="279"/>
            <ac:spMk id="3" creationId="{00000000-0000-0000-0000-000000000000}"/>
          </ac:spMkLst>
        </pc:spChg>
      </pc:sldChg>
      <pc:sldChg chg="modSp mod">
        <pc:chgData name="Jack Duncan" userId="d3b6338fa5cf82af" providerId="LiveId" clId="{A0CA01CF-6412-404C-B358-E900E3B86028}" dt="2024-03-28T08:51:13.610" v="1030" actId="207"/>
        <pc:sldMkLst>
          <pc:docMk/>
          <pc:sldMk cId="2071069209" sldId="280"/>
        </pc:sldMkLst>
        <pc:spChg chg="mod">
          <ac:chgData name="Jack Duncan" userId="d3b6338fa5cf82af" providerId="LiveId" clId="{A0CA01CF-6412-404C-B358-E900E3B86028}" dt="2024-03-28T08:51:13.610" v="1030" actId="207"/>
          <ac:spMkLst>
            <pc:docMk/>
            <pc:sldMk cId="2071069209" sldId="280"/>
            <ac:spMk id="4" creationId="{00000000-0000-0000-0000-000000000000}"/>
          </ac:spMkLst>
        </pc:spChg>
      </pc:sldChg>
      <pc:sldChg chg="modSp mod">
        <pc:chgData name="Jack Duncan" userId="d3b6338fa5cf82af" providerId="LiveId" clId="{A0CA01CF-6412-404C-B358-E900E3B86028}" dt="2024-03-28T08:51:57.294" v="1037" actId="207"/>
        <pc:sldMkLst>
          <pc:docMk/>
          <pc:sldMk cId="3493201113" sldId="283"/>
        </pc:sldMkLst>
        <pc:spChg chg="mod">
          <ac:chgData name="Jack Duncan" userId="d3b6338fa5cf82af" providerId="LiveId" clId="{A0CA01CF-6412-404C-B358-E900E3B86028}" dt="2024-03-28T08:51:57.294" v="1037" actId="207"/>
          <ac:spMkLst>
            <pc:docMk/>
            <pc:sldMk cId="3493201113" sldId="283"/>
            <ac:spMk id="3" creationId="{00000000-0000-0000-0000-000000000000}"/>
          </ac:spMkLst>
        </pc:spChg>
      </pc:sldChg>
      <pc:sldChg chg="modSp mod">
        <pc:chgData name="Jack Duncan" userId="d3b6338fa5cf82af" providerId="LiveId" clId="{A0CA01CF-6412-404C-B358-E900E3B86028}" dt="2024-03-28T08:52:16.938" v="1040" actId="207"/>
        <pc:sldMkLst>
          <pc:docMk/>
          <pc:sldMk cId="1372479080" sldId="286"/>
        </pc:sldMkLst>
        <pc:spChg chg="mod">
          <ac:chgData name="Jack Duncan" userId="d3b6338fa5cf82af" providerId="LiveId" clId="{A0CA01CF-6412-404C-B358-E900E3B86028}" dt="2024-03-28T08:52:16.938" v="1040" actId="207"/>
          <ac:spMkLst>
            <pc:docMk/>
            <pc:sldMk cId="1372479080" sldId="286"/>
            <ac:spMk id="3" creationId="{00000000-0000-0000-0000-000000000000}"/>
          </ac:spMkLst>
        </pc:spChg>
      </pc:sldChg>
      <pc:sldChg chg="modSp mod">
        <pc:chgData name="Jack Duncan" userId="d3b6338fa5cf82af" providerId="LiveId" clId="{A0CA01CF-6412-404C-B358-E900E3B86028}" dt="2024-03-28T08:52:26.578" v="1041" actId="207"/>
        <pc:sldMkLst>
          <pc:docMk/>
          <pc:sldMk cId="2537669282" sldId="290"/>
        </pc:sldMkLst>
        <pc:spChg chg="mod">
          <ac:chgData name="Jack Duncan" userId="d3b6338fa5cf82af" providerId="LiveId" clId="{A0CA01CF-6412-404C-B358-E900E3B86028}" dt="2024-03-28T08:52:26.578" v="1041" actId="207"/>
          <ac:spMkLst>
            <pc:docMk/>
            <pc:sldMk cId="2537669282" sldId="290"/>
            <ac:spMk id="3" creationId="{00000000-0000-0000-0000-000000000000}"/>
          </ac:spMkLst>
        </pc:spChg>
      </pc:sldChg>
      <pc:sldChg chg="modSp mod">
        <pc:chgData name="Jack Duncan" userId="d3b6338fa5cf82af" providerId="LiveId" clId="{A0CA01CF-6412-404C-B358-E900E3B86028}" dt="2024-03-28T08:52:43.594" v="1045" actId="207"/>
        <pc:sldMkLst>
          <pc:docMk/>
          <pc:sldMk cId="587730051" sldId="292"/>
        </pc:sldMkLst>
        <pc:spChg chg="mod">
          <ac:chgData name="Jack Duncan" userId="d3b6338fa5cf82af" providerId="LiveId" clId="{A0CA01CF-6412-404C-B358-E900E3B86028}" dt="2024-03-28T08:52:43.594" v="1045" actId="207"/>
          <ac:spMkLst>
            <pc:docMk/>
            <pc:sldMk cId="587730051" sldId="292"/>
            <ac:spMk id="3" creationId="{00000000-0000-0000-0000-000000000000}"/>
          </ac:spMkLst>
        </pc:spChg>
      </pc:sldChg>
      <pc:sldChg chg="modSp mod">
        <pc:chgData name="Jack Duncan" userId="d3b6338fa5cf82af" providerId="LiveId" clId="{A0CA01CF-6412-404C-B358-E900E3B86028}" dt="2024-03-28T08:52:48.803" v="1046" actId="207"/>
        <pc:sldMkLst>
          <pc:docMk/>
          <pc:sldMk cId="4006306395" sldId="294"/>
        </pc:sldMkLst>
        <pc:spChg chg="mod">
          <ac:chgData name="Jack Duncan" userId="d3b6338fa5cf82af" providerId="LiveId" clId="{A0CA01CF-6412-404C-B358-E900E3B86028}" dt="2024-03-28T08:52:48.803" v="1046" actId="207"/>
          <ac:spMkLst>
            <pc:docMk/>
            <pc:sldMk cId="4006306395" sldId="294"/>
            <ac:spMk id="3" creationId="{00000000-0000-0000-0000-000000000000}"/>
          </ac:spMkLst>
        </pc:spChg>
      </pc:sldChg>
      <pc:sldChg chg="modSp mod">
        <pc:chgData name="Jack Duncan" userId="d3b6338fa5cf82af" providerId="LiveId" clId="{A0CA01CF-6412-404C-B358-E900E3B86028}" dt="2024-03-28T08:53:01.158" v="1047" actId="207"/>
        <pc:sldMkLst>
          <pc:docMk/>
          <pc:sldMk cId="3426771938" sldId="297"/>
        </pc:sldMkLst>
        <pc:spChg chg="mod">
          <ac:chgData name="Jack Duncan" userId="d3b6338fa5cf82af" providerId="LiveId" clId="{A0CA01CF-6412-404C-B358-E900E3B86028}" dt="2024-03-28T08:53:01.158" v="1047" actId="207"/>
          <ac:spMkLst>
            <pc:docMk/>
            <pc:sldMk cId="3426771938" sldId="297"/>
            <ac:spMk id="3" creationId="{00000000-0000-0000-0000-000000000000}"/>
          </ac:spMkLst>
        </pc:spChg>
      </pc:sldChg>
      <pc:sldChg chg="modSp new mod">
        <pc:chgData name="Jack Duncan" userId="d3b6338fa5cf82af" providerId="LiveId" clId="{A0CA01CF-6412-404C-B358-E900E3B86028}" dt="2024-03-28T08:50:31.613" v="1023" actId="207"/>
        <pc:sldMkLst>
          <pc:docMk/>
          <pc:sldMk cId="4172723189" sldId="298"/>
        </pc:sldMkLst>
        <pc:spChg chg="mod">
          <ac:chgData name="Jack Duncan" userId="d3b6338fa5cf82af" providerId="LiveId" clId="{A0CA01CF-6412-404C-B358-E900E3B86028}" dt="2024-03-28T06:56:49.139" v="63" actId="20577"/>
          <ac:spMkLst>
            <pc:docMk/>
            <pc:sldMk cId="4172723189" sldId="298"/>
            <ac:spMk id="2" creationId="{5D197813-E489-D767-7600-EE52FEEE0188}"/>
          </ac:spMkLst>
        </pc:spChg>
        <pc:spChg chg="mod">
          <ac:chgData name="Jack Duncan" userId="d3b6338fa5cf82af" providerId="LiveId" clId="{A0CA01CF-6412-404C-B358-E900E3B86028}" dt="2024-03-28T08:50:31.613" v="1023" actId="207"/>
          <ac:spMkLst>
            <pc:docMk/>
            <pc:sldMk cId="4172723189" sldId="298"/>
            <ac:spMk id="3" creationId="{6F7362C8-407B-9058-5B66-C2979F4483FE}"/>
          </ac:spMkLst>
        </pc:spChg>
      </pc:sldChg>
      <pc:sldChg chg="modSp new mod">
        <pc:chgData name="Jack Duncan" userId="d3b6338fa5cf82af" providerId="LiveId" clId="{A0CA01CF-6412-404C-B358-E900E3B86028}" dt="2024-03-28T08:50:38.248" v="1024" actId="207"/>
        <pc:sldMkLst>
          <pc:docMk/>
          <pc:sldMk cId="1778460356" sldId="299"/>
        </pc:sldMkLst>
        <pc:spChg chg="mod">
          <ac:chgData name="Jack Duncan" userId="d3b6338fa5cf82af" providerId="LiveId" clId="{A0CA01CF-6412-404C-B358-E900E3B86028}" dt="2024-03-28T06:58:18.978" v="351" actId="20577"/>
          <ac:spMkLst>
            <pc:docMk/>
            <pc:sldMk cId="1778460356" sldId="299"/>
            <ac:spMk id="2" creationId="{BB9592B6-64B5-90DC-11D1-4FFD777F3695}"/>
          </ac:spMkLst>
        </pc:spChg>
        <pc:spChg chg="mod">
          <ac:chgData name="Jack Duncan" userId="d3b6338fa5cf82af" providerId="LiveId" clId="{A0CA01CF-6412-404C-B358-E900E3B86028}" dt="2024-03-28T08:50:38.248" v="1024" actId="207"/>
          <ac:spMkLst>
            <pc:docMk/>
            <pc:sldMk cId="1778460356" sldId="299"/>
            <ac:spMk id="3" creationId="{C7E4F65D-94CE-4ADC-AA3C-10F5246096DF}"/>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439B85-1603-4273-BFCC-03DB561218D2}" type="datetimeFigureOut">
              <a:rPr lang="en-US" smtClean="0"/>
              <a:t>5/22/2024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6DF2C1-0B7E-4B86-A4F0-58A793064115}" type="slidenum">
              <a:rPr lang="en-US" smtClean="0"/>
              <a:t>‹#›</a:t>
            </a:fld>
            <a:endParaRPr lang="en-US"/>
          </a:p>
        </p:txBody>
      </p:sp>
    </p:spTree>
    <p:extLst>
      <p:ext uri="{BB962C8B-B14F-4D97-AF65-F5344CB8AC3E}">
        <p14:creationId xmlns:p14="http://schemas.microsoft.com/office/powerpoint/2010/main" val="28732334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0710C40-0908-46B7-9DBF-1C2ED9E6224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190168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96DF2C1-0B7E-4B86-A4F0-58A793064115}" type="slidenum">
              <a:rPr lang="en-US" smtClean="0"/>
              <a:t>16</a:t>
            </a:fld>
            <a:endParaRPr lang="en-US"/>
          </a:p>
        </p:txBody>
      </p:sp>
    </p:spTree>
    <p:extLst>
      <p:ext uri="{BB962C8B-B14F-4D97-AF65-F5344CB8AC3E}">
        <p14:creationId xmlns:p14="http://schemas.microsoft.com/office/powerpoint/2010/main" val="11944778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Git pull is essentially the opposite of git push.</a:t>
            </a:r>
            <a:r>
              <a:rPr lang="en-GB" baseline="0" dirty="0"/>
              <a:t> Here we pull down changes from the online repository to our local machine. This is used when we have worked on a project using another computer or are working with others and they have made updates. Always pull when you open a repository to make sure you are using the latest version.</a:t>
            </a:r>
            <a:endParaRPr lang="en-GB" dirty="0"/>
          </a:p>
        </p:txBody>
      </p:sp>
      <p:sp>
        <p:nvSpPr>
          <p:cNvPr id="4" name="Slide Number Placeholder 3"/>
          <p:cNvSpPr>
            <a:spLocks noGrp="1"/>
          </p:cNvSpPr>
          <p:nvPr>
            <p:ph type="sldNum" sz="quarter" idx="10"/>
          </p:nvPr>
        </p:nvSpPr>
        <p:spPr/>
        <p:txBody>
          <a:bodyPr/>
          <a:lstStyle/>
          <a:p>
            <a:fld id="{296DF2C1-0B7E-4B86-A4F0-58A793064115}" type="slidenum">
              <a:rPr lang="en-US" smtClean="0"/>
              <a:t>17</a:t>
            </a:fld>
            <a:endParaRPr lang="en-US"/>
          </a:p>
        </p:txBody>
      </p:sp>
    </p:spTree>
    <p:extLst>
      <p:ext uri="{BB962C8B-B14F-4D97-AF65-F5344CB8AC3E}">
        <p14:creationId xmlns:p14="http://schemas.microsoft.com/office/powerpoint/2010/main" val="21924970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96DF2C1-0B7E-4B86-A4F0-58A793064115}" type="slidenum">
              <a:rPr lang="en-US" smtClean="0"/>
              <a:t>18</a:t>
            </a:fld>
            <a:endParaRPr lang="en-US"/>
          </a:p>
        </p:txBody>
      </p:sp>
    </p:spTree>
    <p:extLst>
      <p:ext uri="{BB962C8B-B14F-4D97-AF65-F5344CB8AC3E}">
        <p14:creationId xmlns:p14="http://schemas.microsoft.com/office/powerpoint/2010/main" val="14738714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GB" dirty="0"/>
              <a:t>Make a change to your local readme file saying ‘test</a:t>
            </a:r>
            <a:r>
              <a:rPr lang="en-GB" baseline="0" dirty="0"/>
              <a:t> text from </a:t>
            </a:r>
            <a:r>
              <a:rPr lang="en-GB" baseline="0" dirty="0" err="1"/>
              <a:t>github</a:t>
            </a:r>
            <a:r>
              <a:rPr lang="en-GB" baseline="0" dirty="0"/>
              <a:t> desktop’ and save</a:t>
            </a:r>
          </a:p>
          <a:p>
            <a:pPr marL="228600" indent="-228600">
              <a:buAutoNum type="arabicPeriod"/>
            </a:pPr>
            <a:r>
              <a:rPr lang="en-GB" dirty="0"/>
              <a:t>Open the repository in </a:t>
            </a:r>
            <a:r>
              <a:rPr lang="en-GB" dirty="0" err="1"/>
              <a:t>github</a:t>
            </a:r>
            <a:r>
              <a:rPr lang="en-GB" dirty="0"/>
              <a:t> desktop to see the changes you have made</a:t>
            </a:r>
          </a:p>
          <a:p>
            <a:pPr marL="228600" indent="-228600">
              <a:buAutoNum type="arabicPeriod"/>
            </a:pPr>
            <a:r>
              <a:rPr lang="en-GB" dirty="0"/>
              <a:t>Look</a:t>
            </a:r>
            <a:r>
              <a:rPr lang="en-GB" baseline="0" dirty="0"/>
              <a:t> at the changes in the </a:t>
            </a:r>
            <a:r>
              <a:rPr lang="en-GB" baseline="0" dirty="0" err="1"/>
              <a:t>github</a:t>
            </a:r>
            <a:r>
              <a:rPr lang="en-GB" baseline="0" dirty="0"/>
              <a:t> desktop text window to see that it has gone through </a:t>
            </a:r>
          </a:p>
          <a:p>
            <a:pPr marL="228600" indent="-228600">
              <a:buAutoNum type="arabicPeriod"/>
            </a:pPr>
            <a:r>
              <a:rPr lang="en-GB" baseline="0" dirty="0"/>
              <a:t>Write a title for your commit </a:t>
            </a:r>
          </a:p>
          <a:p>
            <a:pPr marL="228600" indent="-228600">
              <a:buAutoNum type="arabicPeriod"/>
            </a:pPr>
            <a:r>
              <a:rPr lang="en-GB" baseline="0" dirty="0"/>
              <a:t>Press commit to main</a:t>
            </a:r>
            <a:endParaRPr lang="en-GB" dirty="0"/>
          </a:p>
        </p:txBody>
      </p:sp>
      <p:sp>
        <p:nvSpPr>
          <p:cNvPr id="4" name="Slide Number Placeholder 3"/>
          <p:cNvSpPr>
            <a:spLocks noGrp="1"/>
          </p:cNvSpPr>
          <p:nvPr>
            <p:ph type="sldNum" sz="quarter" idx="10"/>
          </p:nvPr>
        </p:nvSpPr>
        <p:spPr/>
        <p:txBody>
          <a:bodyPr/>
          <a:lstStyle/>
          <a:p>
            <a:fld id="{296DF2C1-0B7E-4B86-A4F0-58A793064115}" type="slidenum">
              <a:rPr lang="en-US" smtClean="0"/>
              <a:t>19</a:t>
            </a:fld>
            <a:endParaRPr lang="en-US"/>
          </a:p>
        </p:txBody>
      </p:sp>
    </p:spTree>
    <p:extLst>
      <p:ext uri="{BB962C8B-B14F-4D97-AF65-F5344CB8AC3E}">
        <p14:creationId xmlns:p14="http://schemas.microsoft.com/office/powerpoint/2010/main" val="23392931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Pushing is simple –</a:t>
            </a:r>
            <a:r>
              <a:rPr lang="en-GB" baseline="0" dirty="0"/>
              <a:t> just hit one of the two options to push origin which will push your commit</a:t>
            </a:r>
            <a:endParaRPr lang="en-GB" dirty="0"/>
          </a:p>
        </p:txBody>
      </p:sp>
      <p:sp>
        <p:nvSpPr>
          <p:cNvPr id="4" name="Slide Number Placeholder 3"/>
          <p:cNvSpPr>
            <a:spLocks noGrp="1"/>
          </p:cNvSpPr>
          <p:nvPr>
            <p:ph type="sldNum" sz="quarter" idx="10"/>
          </p:nvPr>
        </p:nvSpPr>
        <p:spPr/>
        <p:txBody>
          <a:bodyPr/>
          <a:lstStyle/>
          <a:p>
            <a:fld id="{296DF2C1-0B7E-4B86-A4F0-58A793064115}" type="slidenum">
              <a:rPr lang="en-US" smtClean="0"/>
              <a:t>20</a:t>
            </a:fld>
            <a:endParaRPr lang="en-US"/>
          </a:p>
        </p:txBody>
      </p:sp>
    </p:spTree>
    <p:extLst>
      <p:ext uri="{BB962C8B-B14F-4D97-AF65-F5344CB8AC3E}">
        <p14:creationId xmlns:p14="http://schemas.microsoft.com/office/powerpoint/2010/main" val="11953308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Pull</a:t>
            </a:r>
            <a:r>
              <a:rPr lang="en-GB" baseline="0" dirty="0"/>
              <a:t> is also simple – just hit fetch origin button </a:t>
            </a:r>
            <a:endParaRPr lang="en-GB" dirty="0"/>
          </a:p>
        </p:txBody>
      </p:sp>
      <p:sp>
        <p:nvSpPr>
          <p:cNvPr id="4" name="Slide Number Placeholder 3"/>
          <p:cNvSpPr>
            <a:spLocks noGrp="1"/>
          </p:cNvSpPr>
          <p:nvPr>
            <p:ph type="sldNum" sz="quarter" idx="10"/>
          </p:nvPr>
        </p:nvSpPr>
        <p:spPr/>
        <p:txBody>
          <a:bodyPr/>
          <a:lstStyle/>
          <a:p>
            <a:fld id="{296DF2C1-0B7E-4B86-A4F0-58A793064115}" type="slidenum">
              <a:rPr lang="en-US" smtClean="0"/>
              <a:t>21</a:t>
            </a:fld>
            <a:endParaRPr lang="en-US"/>
          </a:p>
        </p:txBody>
      </p:sp>
    </p:spTree>
    <p:extLst>
      <p:ext uri="{BB962C8B-B14F-4D97-AF65-F5344CB8AC3E}">
        <p14:creationId xmlns:p14="http://schemas.microsoft.com/office/powerpoint/2010/main" val="15972502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96DF2C1-0B7E-4B86-A4F0-58A793064115}" type="slidenum">
              <a:rPr lang="en-US" smtClean="0"/>
              <a:t>22</a:t>
            </a:fld>
            <a:endParaRPr lang="en-US"/>
          </a:p>
        </p:txBody>
      </p:sp>
    </p:spTree>
    <p:extLst>
      <p:ext uri="{BB962C8B-B14F-4D97-AF65-F5344CB8AC3E}">
        <p14:creationId xmlns:p14="http://schemas.microsoft.com/office/powerpoint/2010/main" val="9939592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0710C40-0908-46B7-9DBF-1C2ED9E6224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694693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Now we have a repository to work from, we need to learn how to use it locally and then store those changes online. For working with git at this stage there will be 5 commands that are primarily used. It’s helpful to see the git workflow before going into what these commands are and how we use them. </a:t>
            </a:r>
          </a:p>
        </p:txBody>
      </p:sp>
      <p:sp>
        <p:nvSpPr>
          <p:cNvPr id="4" name="Slide Number Placeholder 3"/>
          <p:cNvSpPr>
            <a:spLocks noGrp="1"/>
          </p:cNvSpPr>
          <p:nvPr>
            <p:ph type="sldNum" sz="quarter" idx="10"/>
          </p:nvPr>
        </p:nvSpPr>
        <p:spPr/>
        <p:txBody>
          <a:bodyPr/>
          <a:lstStyle/>
          <a:p>
            <a:fld id="{296DF2C1-0B7E-4B86-A4F0-58A793064115}" type="slidenum">
              <a:rPr lang="en-US" smtClean="0"/>
              <a:t>9</a:t>
            </a:fld>
            <a:endParaRPr lang="en-US"/>
          </a:p>
        </p:txBody>
      </p:sp>
    </p:spTree>
    <p:extLst>
      <p:ext uri="{BB962C8B-B14F-4D97-AF65-F5344CB8AC3E}">
        <p14:creationId xmlns:p14="http://schemas.microsoft.com/office/powerpoint/2010/main" val="30648647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will be our basic workflow within </a:t>
            </a:r>
            <a:r>
              <a:rPr lang="en-GB" dirty="0" err="1"/>
              <a:t>github</a:t>
            </a:r>
            <a:r>
              <a:rPr lang="en-GB" dirty="0"/>
              <a:t>. At</a:t>
            </a:r>
            <a:r>
              <a:rPr lang="en-GB" baseline="0" dirty="0"/>
              <a:t> the top is the repository, where all the files are stored. When we make changes it’s in the working area, we then add these changes to the staging index before committing the changes back to the repository. Once all the changes are finished we then push them to the repository to make the changes final. </a:t>
            </a:r>
            <a:endParaRPr lang="en-GB" dirty="0"/>
          </a:p>
        </p:txBody>
      </p:sp>
      <p:sp>
        <p:nvSpPr>
          <p:cNvPr id="4" name="Slide Number Placeholder 3"/>
          <p:cNvSpPr>
            <a:spLocks noGrp="1"/>
          </p:cNvSpPr>
          <p:nvPr>
            <p:ph type="sldNum" sz="quarter" idx="10"/>
          </p:nvPr>
        </p:nvSpPr>
        <p:spPr/>
        <p:txBody>
          <a:bodyPr/>
          <a:lstStyle/>
          <a:p>
            <a:fld id="{296DF2C1-0B7E-4B86-A4F0-58A793064115}" type="slidenum">
              <a:rPr lang="en-US" smtClean="0"/>
              <a:t>10</a:t>
            </a:fld>
            <a:endParaRPr lang="en-US"/>
          </a:p>
        </p:txBody>
      </p:sp>
    </p:spTree>
    <p:extLst>
      <p:ext uri="{BB962C8B-B14F-4D97-AF65-F5344CB8AC3E}">
        <p14:creationId xmlns:p14="http://schemas.microsoft.com/office/powerpoint/2010/main" val="35611922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GB" dirty="0"/>
              <a:t>The first thing we’re going to do is clone a repository. The easiest way to do this is to first create a new repository within </a:t>
            </a:r>
            <a:r>
              <a:rPr lang="en-GB" dirty="0" err="1"/>
              <a:t>github</a:t>
            </a:r>
            <a:r>
              <a:rPr lang="en-GB" dirty="0"/>
              <a:t>. For this test repository we will add a readme file and have no </a:t>
            </a:r>
            <a:r>
              <a:rPr lang="en-GB" dirty="0" err="1"/>
              <a:t>gitignore</a:t>
            </a:r>
            <a:r>
              <a:rPr lang="en-GB" dirty="0"/>
              <a:t>. Adding the readme ensures that there is something within your new repository to clone. </a:t>
            </a:r>
            <a:r>
              <a:rPr lang="en-GB" dirty="0" err="1"/>
              <a:t>Github</a:t>
            </a:r>
            <a:r>
              <a:rPr lang="en-GB" dirty="0"/>
              <a:t> only registers folders if they have something within them. </a:t>
            </a:r>
            <a:r>
              <a:rPr lang="en-GB" dirty="0" smtClean="0"/>
              <a:t>Additionally, depending on the project, consider your privacy settings. When working</a:t>
            </a:r>
            <a:r>
              <a:rPr lang="en-GB" baseline="0" dirty="0" smtClean="0"/>
              <a:t> on something you want to share publicly or is not sensitive, public is fine. When working for a company or on university projects private may be a more sensible option. Private repositories can be shared with people later. </a:t>
            </a:r>
            <a:endParaRPr lang="en-GB" dirty="0"/>
          </a:p>
          <a:p>
            <a:pPr marL="228600" indent="-228600">
              <a:buAutoNum type="arabicPeriod"/>
            </a:pPr>
            <a:r>
              <a:rPr lang="en-GB" dirty="0"/>
              <a:t>Now you should be at the landing page for your new repository in </a:t>
            </a:r>
            <a:r>
              <a:rPr lang="en-GB" dirty="0" err="1"/>
              <a:t>github</a:t>
            </a:r>
            <a:r>
              <a:rPr lang="en-GB" dirty="0"/>
              <a:t> – click on the green code button and then copy the </a:t>
            </a:r>
            <a:r>
              <a:rPr lang="en-GB" dirty="0" err="1"/>
              <a:t>url</a:t>
            </a:r>
            <a:r>
              <a:rPr lang="en-GB" dirty="0"/>
              <a:t> for your new repository. </a:t>
            </a:r>
          </a:p>
          <a:p>
            <a:pPr marL="228600" indent="-228600">
              <a:buAutoNum type="arabicPeriod"/>
            </a:pPr>
            <a:r>
              <a:rPr lang="en-GB" dirty="0"/>
              <a:t>Go to the command line and type ‘git clone’ and paste the </a:t>
            </a:r>
            <a:r>
              <a:rPr lang="en-GB" dirty="0" err="1"/>
              <a:t>url</a:t>
            </a:r>
            <a:r>
              <a:rPr lang="en-GB" dirty="0"/>
              <a:t> to your repository, then press enter.</a:t>
            </a:r>
          </a:p>
          <a:p>
            <a:pPr marL="228600" indent="-228600">
              <a:buAutoNum type="arabicPeriod"/>
            </a:pPr>
            <a:r>
              <a:rPr lang="en-GB" dirty="0"/>
              <a:t>You should be able to go into your local drive and find the repository</a:t>
            </a:r>
            <a:r>
              <a:rPr lang="en-GB" baseline="0" dirty="0"/>
              <a:t> with the contained README file.</a:t>
            </a:r>
            <a:endParaRPr lang="en-GB" dirty="0"/>
          </a:p>
        </p:txBody>
      </p:sp>
      <p:sp>
        <p:nvSpPr>
          <p:cNvPr id="4" name="Slide Number Placeholder 3"/>
          <p:cNvSpPr>
            <a:spLocks noGrp="1"/>
          </p:cNvSpPr>
          <p:nvPr>
            <p:ph type="sldNum" sz="quarter" idx="10"/>
          </p:nvPr>
        </p:nvSpPr>
        <p:spPr/>
        <p:txBody>
          <a:bodyPr/>
          <a:lstStyle/>
          <a:p>
            <a:fld id="{296DF2C1-0B7E-4B86-A4F0-58A793064115}" type="slidenum">
              <a:rPr lang="en-US" smtClean="0"/>
              <a:t>11</a:t>
            </a:fld>
            <a:endParaRPr lang="en-US"/>
          </a:p>
        </p:txBody>
      </p:sp>
    </p:spTree>
    <p:extLst>
      <p:ext uri="{BB962C8B-B14F-4D97-AF65-F5344CB8AC3E}">
        <p14:creationId xmlns:p14="http://schemas.microsoft.com/office/powerpoint/2010/main" val="19389560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Git</a:t>
            </a:r>
            <a:r>
              <a:rPr lang="en-GB" baseline="0" dirty="0"/>
              <a:t> status lets you check on the overall status of your repository – it’ll show you what stage different files are at in the git process. Here we can see that we have changes in the working area that haven’t been staged yet. </a:t>
            </a:r>
            <a:endParaRPr lang="en-GB" dirty="0"/>
          </a:p>
        </p:txBody>
      </p:sp>
      <p:sp>
        <p:nvSpPr>
          <p:cNvPr id="4" name="Slide Number Placeholder 3"/>
          <p:cNvSpPr>
            <a:spLocks noGrp="1"/>
          </p:cNvSpPr>
          <p:nvPr>
            <p:ph type="sldNum" sz="quarter" idx="10"/>
          </p:nvPr>
        </p:nvSpPr>
        <p:spPr/>
        <p:txBody>
          <a:bodyPr/>
          <a:lstStyle/>
          <a:p>
            <a:fld id="{296DF2C1-0B7E-4B86-A4F0-58A793064115}" type="slidenum">
              <a:rPr lang="en-US" smtClean="0"/>
              <a:t>12</a:t>
            </a:fld>
            <a:endParaRPr lang="en-US"/>
          </a:p>
        </p:txBody>
      </p:sp>
    </p:spTree>
    <p:extLst>
      <p:ext uri="{BB962C8B-B14F-4D97-AF65-F5344CB8AC3E}">
        <p14:creationId xmlns:p14="http://schemas.microsoft.com/office/powerpoint/2010/main" val="39366445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Now we’re going to add those changes to the staging area, ready to be committed. </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solidFill>
                  <a:srgbClr val="0099FF"/>
                </a:solidFill>
              </a:rPr>
              <a:t>The dot tells git to add all the changes you have made, if you don’t want to add all your changes, you can specify which files you want moved to the staging area by typing the name of that file in place of the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solidFill>
                <a:srgbClr val="0099FF"/>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solidFill>
                <a:srgbClr val="0099FF"/>
              </a:solidFill>
            </a:endParaRPr>
          </a:p>
          <a:p>
            <a:endParaRPr lang="en-GB" dirty="0"/>
          </a:p>
        </p:txBody>
      </p:sp>
      <p:sp>
        <p:nvSpPr>
          <p:cNvPr id="4" name="Slide Number Placeholder 3"/>
          <p:cNvSpPr>
            <a:spLocks noGrp="1"/>
          </p:cNvSpPr>
          <p:nvPr>
            <p:ph type="sldNum" sz="quarter" idx="10"/>
          </p:nvPr>
        </p:nvSpPr>
        <p:spPr/>
        <p:txBody>
          <a:bodyPr/>
          <a:lstStyle/>
          <a:p>
            <a:fld id="{296DF2C1-0B7E-4B86-A4F0-58A793064115}" type="slidenum">
              <a:rPr lang="en-US" smtClean="0"/>
              <a:t>13</a:t>
            </a:fld>
            <a:endParaRPr lang="en-US"/>
          </a:p>
        </p:txBody>
      </p:sp>
    </p:spTree>
    <p:extLst>
      <p:ext uri="{BB962C8B-B14F-4D97-AF65-F5344CB8AC3E}">
        <p14:creationId xmlns:p14="http://schemas.microsoft.com/office/powerpoint/2010/main" val="628972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GB" dirty="0"/>
              <a:t>Click</a:t>
            </a:r>
            <a:r>
              <a:rPr lang="en-GB" baseline="0" dirty="0"/>
              <a:t> on the icon for your profile in the top right of </a:t>
            </a:r>
            <a:r>
              <a:rPr lang="en-GB" baseline="0" dirty="0" err="1"/>
              <a:t>github</a:t>
            </a:r>
            <a:r>
              <a:rPr lang="en-GB" baseline="0" dirty="0"/>
              <a:t> – then click on settings</a:t>
            </a:r>
          </a:p>
          <a:p>
            <a:pPr marL="228600" indent="-228600">
              <a:buAutoNum type="arabicPeriod"/>
            </a:pPr>
            <a:r>
              <a:rPr lang="en-GB" baseline="0" dirty="0"/>
              <a:t>Go to developer settings at the bottom of the bar on the left hand side on your settings page and click personal access tokens, then tokens (classic)</a:t>
            </a:r>
          </a:p>
          <a:p>
            <a:pPr marL="228600" indent="-228600">
              <a:buAutoNum type="arabicPeriod"/>
            </a:pPr>
            <a:r>
              <a:rPr lang="en-GB" baseline="0" dirty="0"/>
              <a:t>Click generate new token (classic)</a:t>
            </a:r>
          </a:p>
          <a:p>
            <a:pPr marL="228600" indent="-228600">
              <a:buAutoNum type="arabicPeriod"/>
            </a:pPr>
            <a:r>
              <a:rPr lang="en-GB" baseline="0" dirty="0"/>
              <a:t>Name your token and check the repo box – do not check any others </a:t>
            </a:r>
          </a:p>
          <a:p>
            <a:pPr marL="228600" indent="-228600">
              <a:buAutoNum type="arabicPeriod"/>
            </a:pPr>
            <a:r>
              <a:rPr lang="en-GB" baseline="0" dirty="0"/>
              <a:t>Generate the token</a:t>
            </a:r>
          </a:p>
        </p:txBody>
      </p:sp>
      <p:sp>
        <p:nvSpPr>
          <p:cNvPr id="4" name="Slide Number Placeholder 3"/>
          <p:cNvSpPr>
            <a:spLocks noGrp="1"/>
          </p:cNvSpPr>
          <p:nvPr>
            <p:ph type="sldNum" sz="quarter" idx="10"/>
          </p:nvPr>
        </p:nvSpPr>
        <p:spPr/>
        <p:txBody>
          <a:bodyPr/>
          <a:lstStyle/>
          <a:p>
            <a:fld id="{296DF2C1-0B7E-4B86-A4F0-58A793064115}" type="slidenum">
              <a:rPr lang="en-US" smtClean="0"/>
              <a:t>14</a:t>
            </a:fld>
            <a:endParaRPr lang="en-US"/>
          </a:p>
        </p:txBody>
      </p:sp>
    </p:spTree>
    <p:extLst>
      <p:ext uri="{BB962C8B-B14F-4D97-AF65-F5344CB8AC3E}">
        <p14:creationId xmlns:p14="http://schemas.microsoft.com/office/powerpoint/2010/main" val="33676799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GB" baseline="0" dirty="0"/>
              <a:t>Your personal access token will then show – you can only see this once so copy and save it somewhere secure i.e. in a word document or a notepad file</a:t>
            </a:r>
          </a:p>
        </p:txBody>
      </p:sp>
      <p:sp>
        <p:nvSpPr>
          <p:cNvPr id="4" name="Slide Number Placeholder 3"/>
          <p:cNvSpPr>
            <a:spLocks noGrp="1"/>
          </p:cNvSpPr>
          <p:nvPr>
            <p:ph type="sldNum" sz="quarter" idx="10"/>
          </p:nvPr>
        </p:nvSpPr>
        <p:spPr/>
        <p:txBody>
          <a:bodyPr/>
          <a:lstStyle/>
          <a:p>
            <a:fld id="{296DF2C1-0B7E-4B86-A4F0-58A793064115}" type="slidenum">
              <a:rPr lang="en-US" smtClean="0"/>
              <a:t>15</a:t>
            </a:fld>
            <a:endParaRPr lang="en-US"/>
          </a:p>
        </p:txBody>
      </p:sp>
    </p:spTree>
    <p:extLst>
      <p:ext uri="{BB962C8B-B14F-4D97-AF65-F5344CB8AC3E}">
        <p14:creationId xmlns:p14="http://schemas.microsoft.com/office/powerpoint/2010/main" val="159089529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3"/>
          <p:cNvSpPr>
            <a:spLocks noChangeShapeType="1"/>
          </p:cNvSpPr>
          <p:nvPr/>
        </p:nvSpPr>
        <p:spPr bwMode="auto">
          <a:xfrm>
            <a:off x="1930400" y="2514600"/>
            <a:ext cx="9652000" cy="0"/>
          </a:xfrm>
          <a:prstGeom prst="line">
            <a:avLst/>
          </a:prstGeom>
          <a:noFill/>
          <a:ln w="38100">
            <a:solidFill>
              <a:srgbClr val="FFFF00"/>
            </a:solidFill>
            <a:round/>
            <a:headEnd/>
            <a:tailEnd/>
          </a:ln>
          <a:effectLst/>
        </p:spPr>
        <p:txBody>
          <a:bodyPr/>
          <a:lstStyle/>
          <a:p>
            <a:pPr>
              <a:defRPr/>
            </a:pPr>
            <a:endParaRPr lang="en-US" b="0">
              <a:cs typeface="+mn-cs"/>
            </a:endParaRPr>
          </a:p>
        </p:txBody>
      </p:sp>
      <p:sp>
        <p:nvSpPr>
          <p:cNvPr id="5" name="AutoShape 4" descr="flag"/>
          <p:cNvSpPr>
            <a:spLocks noChangeArrowheads="1"/>
          </p:cNvSpPr>
          <p:nvPr/>
        </p:nvSpPr>
        <p:spPr bwMode="auto">
          <a:xfrm>
            <a:off x="-3352800" y="1371600"/>
            <a:ext cx="4876800" cy="3657600"/>
          </a:xfrm>
          <a:custGeom>
            <a:avLst/>
            <a:gdLst>
              <a:gd name="G0" fmla="+- 12083 0 0"/>
              <a:gd name="G1" fmla="+- -32000 0 0"/>
              <a:gd name="G2" fmla="+- 32000 0 0"/>
              <a:gd name="T0" fmla="*/ 32000 32000  1"/>
              <a:gd name="T1" fmla="*/ G0 G0  1"/>
              <a:gd name="T2" fmla="+- 0 T0 T1"/>
              <a:gd name="T3" fmla="sqrt T2"/>
              <a:gd name="G3" fmla="*/ 32000 T3 32000"/>
              <a:gd name="T4" fmla="*/ 32000 32000  1"/>
              <a:gd name="T5" fmla="*/ G1 G1  1"/>
              <a:gd name="T6" fmla="+- 0 T4 T5"/>
              <a:gd name="T7" fmla="sqrt T6"/>
              <a:gd name="G4" fmla="*/ 32000 T7 32000"/>
              <a:gd name="T8" fmla="*/ 32000 32000  1"/>
              <a:gd name="T9" fmla="*/ G2 G2  1"/>
              <a:gd name="T10" fmla="+- 0 T8 T9"/>
              <a:gd name="T11" fmla="sqrt T10"/>
              <a:gd name="G5" fmla="*/ 32000 T11 32000"/>
              <a:gd name="G6" fmla="+- 0 0 G3"/>
              <a:gd name="G7" fmla="+- 0 0 G4"/>
              <a:gd name="G8" fmla="+- 0 0 G5"/>
              <a:gd name="G9" fmla="+- 0 G4 G0"/>
              <a:gd name="G10" fmla="?: G9 G4 G0"/>
              <a:gd name="G11" fmla="?: G9 G1 G6"/>
              <a:gd name="G12" fmla="+- 0 G5 G0"/>
              <a:gd name="G13" fmla="?: G12 G5 G0"/>
              <a:gd name="G14" fmla="?: G12 G2 G3"/>
              <a:gd name="G15" fmla="+- G11 0 1"/>
              <a:gd name="G16" fmla="+- G14 1 0"/>
              <a:gd name="G17" fmla="+- 0 G14 G3"/>
              <a:gd name="G18" fmla="?: G17 G8 G13"/>
              <a:gd name="G19" fmla="?: G17 G0 G13"/>
              <a:gd name="G20" fmla="?: G17 G3 G16"/>
              <a:gd name="G21" fmla="+- 0 G6 G11"/>
              <a:gd name="G22" fmla="?: G21 G7 G10"/>
              <a:gd name="G23" fmla="?: G21 G0 G10"/>
              <a:gd name="G24" fmla="?: G21 G6 G15"/>
              <a:gd name="G25" fmla="min G10 G13"/>
              <a:gd name="G26" fmla="max G8 G7"/>
              <a:gd name="G27" fmla="max G26 G0"/>
              <a:gd name="T12" fmla="+- 0 G27 -32000"/>
              <a:gd name="T13" fmla="*/ T12 w 64000"/>
              <a:gd name="T14" fmla="+- 0 G11 -32000"/>
              <a:gd name="T15" fmla="*/ G11 h 64000"/>
              <a:gd name="T16" fmla="+- 0 G25 -32000"/>
              <a:gd name="T17" fmla="*/ T16 w 64000"/>
              <a:gd name="T18" fmla="+- 0 G14 -32000"/>
              <a:gd name="T19" fmla="*/ G14 h 64000"/>
            </a:gdLst>
            <a:ahLst/>
            <a:cxnLst>
              <a:cxn ang="0">
                <a:pos x="44083" y="2368"/>
              </a:cxn>
              <a:cxn ang="0">
                <a:pos x="64000" y="32000"/>
              </a:cxn>
              <a:cxn ang="0">
                <a:pos x="44083" y="61631"/>
              </a:cxn>
              <a:cxn ang="0">
                <a:pos x="44083" y="61631"/>
              </a:cxn>
              <a:cxn ang="0">
                <a:pos x="44082" y="61631"/>
              </a:cxn>
              <a:cxn ang="0">
                <a:pos x="44083" y="61632"/>
              </a:cxn>
              <a:cxn ang="0">
                <a:pos x="44083" y="2368"/>
              </a:cxn>
              <a:cxn ang="0">
                <a:pos x="44082" y="2368"/>
              </a:cxn>
              <a:cxn ang="0">
                <a:pos x="44083" y="2368"/>
              </a:cxn>
            </a:cxnLst>
            <a:rect l="T13" t="T15" r="T17" b="T19"/>
            <a:pathLst>
              <a:path w="64000" h="64000">
                <a:moveTo>
                  <a:pt x="44083" y="2368"/>
                </a:moveTo>
                <a:cubicBezTo>
                  <a:pt x="56127" y="7280"/>
                  <a:pt x="64000" y="18993"/>
                  <a:pt x="64000" y="32000"/>
                </a:cubicBezTo>
                <a:cubicBezTo>
                  <a:pt x="64000" y="45006"/>
                  <a:pt x="56127" y="56719"/>
                  <a:pt x="44083" y="61631"/>
                </a:cubicBezTo>
                <a:cubicBezTo>
                  <a:pt x="44082" y="61631"/>
                  <a:pt x="44082" y="61631"/>
                  <a:pt x="44082" y="61631"/>
                </a:cubicBezTo>
                <a:lnTo>
                  <a:pt x="44083" y="61632"/>
                </a:lnTo>
                <a:lnTo>
                  <a:pt x="44083" y="2368"/>
                </a:lnTo>
                <a:lnTo>
                  <a:pt x="44082" y="2368"/>
                </a:lnTo>
                <a:cubicBezTo>
                  <a:pt x="44082" y="2368"/>
                  <a:pt x="44082" y="2368"/>
                  <a:pt x="44083" y="2368"/>
                </a:cubicBezTo>
                <a:close/>
              </a:path>
            </a:pathLst>
          </a:custGeom>
          <a:blipFill dpi="0" rotWithShape="1">
            <a:blip r:embed="rId2" cstate="print"/>
            <a:srcRect/>
            <a:stretch>
              <a:fillRect/>
            </a:stretch>
          </a:blipFill>
          <a:ln w="9525">
            <a:noFill/>
            <a:miter lim="800000"/>
            <a:headEnd/>
            <a:tailEnd/>
          </a:ln>
        </p:spPr>
        <p:txBody>
          <a:bodyPr/>
          <a:lstStyle/>
          <a:p>
            <a:pPr>
              <a:defRPr/>
            </a:pPr>
            <a:endParaRPr lang="en-US" sz="2400" b="0">
              <a:latin typeface="Times New Roman" pitchFamily="18" charset="0"/>
              <a:cs typeface="+mn-cs"/>
            </a:endParaRPr>
          </a:p>
        </p:txBody>
      </p:sp>
      <p:sp>
        <p:nvSpPr>
          <p:cNvPr id="6" name="AutoShape 5" descr="flag"/>
          <p:cNvSpPr>
            <a:spLocks noChangeArrowheads="1"/>
          </p:cNvSpPr>
          <p:nvPr/>
        </p:nvSpPr>
        <p:spPr bwMode="auto">
          <a:xfrm>
            <a:off x="-4296833" y="304800"/>
            <a:ext cx="5384800" cy="4038600"/>
          </a:xfrm>
          <a:custGeom>
            <a:avLst/>
            <a:gdLst>
              <a:gd name="G0" fmla="+- 18994 0 0"/>
              <a:gd name="G1" fmla="+- -30013 0 0"/>
              <a:gd name="G2" fmla="+- 32000 0 0"/>
              <a:gd name="T0" fmla="*/ 32000 32000  1"/>
              <a:gd name="T1" fmla="*/ G0 G0  1"/>
              <a:gd name="T2" fmla="+- 0 T0 T1"/>
              <a:gd name="T3" fmla="sqrt T2"/>
              <a:gd name="G3" fmla="*/ 32000 T3 32000"/>
              <a:gd name="T4" fmla="*/ 32000 32000  1"/>
              <a:gd name="T5" fmla="*/ G1 G1  1"/>
              <a:gd name="T6" fmla="+- 0 T4 T5"/>
              <a:gd name="T7" fmla="sqrt T6"/>
              <a:gd name="G4" fmla="*/ 32000 T7 32000"/>
              <a:gd name="T8" fmla="*/ 32000 32000  1"/>
              <a:gd name="T9" fmla="*/ G2 G2  1"/>
              <a:gd name="T10" fmla="+- 0 T8 T9"/>
              <a:gd name="T11" fmla="sqrt T10"/>
              <a:gd name="G5" fmla="*/ 32000 T11 32000"/>
              <a:gd name="G6" fmla="+- 0 0 G3"/>
              <a:gd name="G7" fmla="+- 0 0 G4"/>
              <a:gd name="G8" fmla="+- 0 0 G5"/>
              <a:gd name="G9" fmla="+- 0 G4 G0"/>
              <a:gd name="G10" fmla="?: G9 G4 G0"/>
              <a:gd name="G11" fmla="?: G9 G1 G6"/>
              <a:gd name="G12" fmla="+- 0 G5 G0"/>
              <a:gd name="G13" fmla="?: G12 G5 G0"/>
              <a:gd name="G14" fmla="?: G12 G2 G3"/>
              <a:gd name="G15" fmla="+- G11 0 1"/>
              <a:gd name="G16" fmla="+- G14 1 0"/>
              <a:gd name="G17" fmla="+- 0 G14 G3"/>
              <a:gd name="G18" fmla="?: G17 G8 G13"/>
              <a:gd name="G19" fmla="?: G17 G0 G13"/>
              <a:gd name="G20" fmla="?: G17 G3 G16"/>
              <a:gd name="G21" fmla="+- 0 G6 G11"/>
              <a:gd name="G22" fmla="?: G21 G7 G10"/>
              <a:gd name="G23" fmla="?: G21 G0 G10"/>
              <a:gd name="G24" fmla="?: G21 G6 G15"/>
              <a:gd name="G25" fmla="min G10 G13"/>
              <a:gd name="G26" fmla="max G8 G7"/>
              <a:gd name="G27" fmla="max G26 G0"/>
              <a:gd name="T12" fmla="+- 0 G27 -32000"/>
              <a:gd name="T13" fmla="*/ T12 w 64000"/>
              <a:gd name="T14" fmla="+- 0 G11 -32000"/>
              <a:gd name="T15" fmla="*/ G11 h 64000"/>
              <a:gd name="T16" fmla="+- 0 G25 -32000"/>
              <a:gd name="T17" fmla="*/ T16 w 64000"/>
              <a:gd name="T18" fmla="+- 0 G14 -32000"/>
              <a:gd name="T19" fmla="*/ G14 h 64000"/>
            </a:gdLst>
            <a:ahLst/>
            <a:cxnLst>
              <a:cxn ang="0">
                <a:pos x="50994" y="6246"/>
              </a:cxn>
              <a:cxn ang="0">
                <a:pos x="64000" y="32000"/>
              </a:cxn>
              <a:cxn ang="0">
                <a:pos x="50994" y="57753"/>
              </a:cxn>
              <a:cxn ang="0">
                <a:pos x="50994" y="57753"/>
              </a:cxn>
              <a:cxn ang="0">
                <a:pos x="50993" y="57753"/>
              </a:cxn>
              <a:cxn ang="0">
                <a:pos x="50994" y="57754"/>
              </a:cxn>
              <a:cxn ang="0">
                <a:pos x="50994" y="6246"/>
              </a:cxn>
              <a:cxn ang="0">
                <a:pos x="50993" y="6246"/>
              </a:cxn>
              <a:cxn ang="0">
                <a:pos x="50994" y="6246"/>
              </a:cxn>
            </a:cxnLst>
            <a:rect l="T13" t="T15" r="T17" b="T19"/>
            <a:pathLst>
              <a:path w="64000" h="64000">
                <a:moveTo>
                  <a:pt x="50994" y="6246"/>
                </a:moveTo>
                <a:cubicBezTo>
                  <a:pt x="59172" y="12279"/>
                  <a:pt x="64000" y="21837"/>
                  <a:pt x="64000" y="32000"/>
                </a:cubicBezTo>
                <a:cubicBezTo>
                  <a:pt x="64000" y="42162"/>
                  <a:pt x="59172" y="51720"/>
                  <a:pt x="50994" y="57753"/>
                </a:cubicBezTo>
                <a:cubicBezTo>
                  <a:pt x="50993" y="57753"/>
                  <a:pt x="50993" y="57753"/>
                  <a:pt x="50993" y="57753"/>
                </a:cubicBezTo>
                <a:lnTo>
                  <a:pt x="50994" y="57754"/>
                </a:lnTo>
                <a:lnTo>
                  <a:pt x="50994" y="6246"/>
                </a:lnTo>
                <a:lnTo>
                  <a:pt x="50993" y="6246"/>
                </a:lnTo>
                <a:cubicBezTo>
                  <a:pt x="50993" y="6246"/>
                  <a:pt x="50993" y="6246"/>
                  <a:pt x="50994" y="6246"/>
                </a:cubicBezTo>
                <a:close/>
              </a:path>
            </a:pathLst>
          </a:custGeom>
          <a:blipFill dpi="0" rotWithShape="1">
            <a:blip r:embed="rId2" cstate="print"/>
            <a:srcRect/>
            <a:stretch>
              <a:fillRect/>
            </a:stretch>
          </a:blipFill>
          <a:ln w="9525">
            <a:noFill/>
            <a:miter lim="800000"/>
            <a:headEnd/>
            <a:tailEnd/>
          </a:ln>
        </p:spPr>
        <p:txBody>
          <a:bodyPr/>
          <a:lstStyle/>
          <a:p>
            <a:pPr>
              <a:defRPr/>
            </a:pPr>
            <a:endParaRPr lang="en-US" b="0">
              <a:latin typeface="Arial" charset="0"/>
              <a:cs typeface="+mn-cs"/>
            </a:endParaRPr>
          </a:p>
        </p:txBody>
      </p:sp>
      <p:sp>
        <p:nvSpPr>
          <p:cNvPr id="7" name="Line 15"/>
          <p:cNvSpPr>
            <a:spLocks noChangeShapeType="1"/>
          </p:cNvSpPr>
          <p:nvPr/>
        </p:nvSpPr>
        <p:spPr bwMode="auto">
          <a:xfrm>
            <a:off x="1930400" y="2590800"/>
            <a:ext cx="9652000" cy="0"/>
          </a:xfrm>
          <a:prstGeom prst="line">
            <a:avLst/>
          </a:prstGeom>
          <a:noFill/>
          <a:ln w="38100">
            <a:solidFill>
              <a:srgbClr val="33CC33"/>
            </a:solidFill>
            <a:round/>
            <a:headEnd/>
            <a:tailEnd/>
          </a:ln>
          <a:effectLst/>
        </p:spPr>
        <p:txBody>
          <a:bodyPr/>
          <a:lstStyle/>
          <a:p>
            <a:pPr>
              <a:defRPr/>
            </a:pPr>
            <a:endParaRPr lang="en-US" b="0">
              <a:cs typeface="+mn-cs"/>
            </a:endParaRPr>
          </a:p>
        </p:txBody>
      </p:sp>
      <p:sp>
        <p:nvSpPr>
          <p:cNvPr id="5126" name="Rectangle 6"/>
          <p:cNvSpPr>
            <a:spLocks noGrp="1" noChangeArrowheads="1"/>
          </p:cNvSpPr>
          <p:nvPr>
            <p:ph type="ctrTitle"/>
          </p:nvPr>
        </p:nvSpPr>
        <p:spPr>
          <a:xfrm>
            <a:off x="1924051" y="985839"/>
            <a:ext cx="9652000" cy="1444625"/>
          </a:xfrm>
        </p:spPr>
        <p:txBody>
          <a:bodyPr/>
          <a:lstStyle>
            <a:lvl1pPr>
              <a:defRPr sz="4000"/>
            </a:lvl1pPr>
          </a:lstStyle>
          <a:p>
            <a:r>
              <a:rPr lang="en-US"/>
              <a:t>Click to edit Master title style</a:t>
            </a:r>
          </a:p>
        </p:txBody>
      </p:sp>
      <p:sp>
        <p:nvSpPr>
          <p:cNvPr id="5127" name="Rectangle 7"/>
          <p:cNvSpPr>
            <a:spLocks noGrp="1" noChangeArrowheads="1"/>
          </p:cNvSpPr>
          <p:nvPr>
            <p:ph type="subTitle" idx="1"/>
          </p:nvPr>
        </p:nvSpPr>
        <p:spPr>
          <a:xfrm>
            <a:off x="1924051" y="3427413"/>
            <a:ext cx="9652000" cy="1752600"/>
          </a:xfrm>
        </p:spPr>
        <p:txBody>
          <a:bodyPr/>
          <a:lstStyle>
            <a:lvl1pPr marL="0" indent="0">
              <a:buFont typeface="Wingdings" pitchFamily="2" charset="2"/>
              <a:buNone/>
              <a:defRPr/>
            </a:lvl1pPr>
          </a:lstStyle>
          <a:p>
            <a:r>
              <a:rPr lang="en-US"/>
              <a:t>Click to edit Master subtitle style</a:t>
            </a:r>
          </a:p>
        </p:txBody>
      </p:sp>
      <p:sp>
        <p:nvSpPr>
          <p:cNvPr id="8" name="Rectangle 8"/>
          <p:cNvSpPr>
            <a:spLocks noGrp="1" noChangeArrowheads="1"/>
          </p:cNvSpPr>
          <p:nvPr>
            <p:ph type="dt" sz="half" idx="10"/>
          </p:nvPr>
        </p:nvSpPr>
        <p:spPr/>
        <p:txBody>
          <a:bodyPr/>
          <a:lstStyle>
            <a:lvl1pPr>
              <a:defRPr/>
            </a:lvl1pPr>
          </a:lstStyle>
          <a:p>
            <a:fld id="{816727F2-A232-4DB7-A49C-C42F7D8037E1}" type="datetimeFigureOut">
              <a:rPr lang="en-US" smtClean="0"/>
              <a:t>5/22/2024</a:t>
            </a:fld>
            <a:endParaRPr lang="en-US"/>
          </a:p>
        </p:txBody>
      </p:sp>
      <p:sp>
        <p:nvSpPr>
          <p:cNvPr id="9" name="Rectangle 9"/>
          <p:cNvSpPr>
            <a:spLocks noGrp="1" noChangeArrowheads="1"/>
          </p:cNvSpPr>
          <p:nvPr>
            <p:ph type="ftr" sz="quarter" idx="11"/>
          </p:nvPr>
        </p:nvSpPr>
        <p:spPr/>
        <p:txBody>
          <a:bodyPr/>
          <a:lstStyle>
            <a:lvl1pPr>
              <a:defRPr/>
            </a:lvl1pPr>
          </a:lstStyle>
          <a:p>
            <a:endParaRPr lang="en-US"/>
          </a:p>
        </p:txBody>
      </p:sp>
      <p:sp>
        <p:nvSpPr>
          <p:cNvPr id="10" name="Rectangle 10"/>
          <p:cNvSpPr>
            <a:spLocks noGrp="1" noChangeArrowheads="1"/>
          </p:cNvSpPr>
          <p:nvPr>
            <p:ph type="sldNum" sz="quarter" idx="12"/>
          </p:nvPr>
        </p:nvSpPr>
        <p:spPr/>
        <p:txBody>
          <a:bodyPr/>
          <a:lstStyle>
            <a:lvl1pPr>
              <a:defRPr/>
            </a:lvl1pPr>
          </a:lstStyle>
          <a:p>
            <a:fld id="{42A6D609-F146-4E09-84F4-347A8BC06129}" type="slidenum">
              <a:rPr lang="en-US" smtClean="0"/>
              <a:t>‹#›</a:t>
            </a:fld>
            <a:endParaRPr lang="en-US"/>
          </a:p>
        </p:txBody>
      </p:sp>
    </p:spTree>
    <p:extLst>
      <p:ext uri="{BB962C8B-B14F-4D97-AF65-F5344CB8AC3E}">
        <p14:creationId xmlns:p14="http://schemas.microsoft.com/office/powerpoint/2010/main" val="35604662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8"/>
          <p:cNvSpPr>
            <a:spLocks noGrp="1" noChangeArrowheads="1"/>
          </p:cNvSpPr>
          <p:nvPr>
            <p:ph type="dt" sz="half" idx="10"/>
          </p:nvPr>
        </p:nvSpPr>
        <p:spPr>
          <a:ln/>
        </p:spPr>
        <p:txBody>
          <a:bodyPr/>
          <a:lstStyle>
            <a:lvl1pPr>
              <a:defRPr/>
            </a:lvl1pPr>
          </a:lstStyle>
          <a:p>
            <a:fld id="{816727F2-A232-4DB7-A49C-C42F7D8037E1}" type="datetimeFigureOut">
              <a:rPr lang="en-US" smtClean="0"/>
              <a:t>5/22/2024</a:t>
            </a:fld>
            <a:endParaRPr lang="en-US"/>
          </a:p>
        </p:txBody>
      </p:sp>
      <p:sp>
        <p:nvSpPr>
          <p:cNvPr id="5" name="Rectangle 9"/>
          <p:cNvSpPr>
            <a:spLocks noGrp="1" noChangeArrowheads="1"/>
          </p:cNvSpPr>
          <p:nvPr>
            <p:ph type="ftr" sz="quarter" idx="11"/>
          </p:nvPr>
        </p:nvSpPr>
        <p:spPr>
          <a:ln/>
        </p:spPr>
        <p:txBody>
          <a:bodyPr/>
          <a:lstStyle>
            <a:lvl1pPr>
              <a:defRPr/>
            </a:lvl1pPr>
          </a:lstStyle>
          <a:p>
            <a:endParaRPr lang="en-US"/>
          </a:p>
        </p:txBody>
      </p:sp>
      <p:sp>
        <p:nvSpPr>
          <p:cNvPr id="6" name="Rectangle 10"/>
          <p:cNvSpPr>
            <a:spLocks noGrp="1" noChangeArrowheads="1"/>
          </p:cNvSpPr>
          <p:nvPr>
            <p:ph type="sldNum" sz="quarter" idx="12"/>
          </p:nvPr>
        </p:nvSpPr>
        <p:spPr>
          <a:ln/>
        </p:spPr>
        <p:txBody>
          <a:bodyPr/>
          <a:lstStyle>
            <a:lvl1pPr>
              <a:defRPr/>
            </a:lvl1pPr>
          </a:lstStyle>
          <a:p>
            <a:fld id="{42A6D609-F146-4E09-84F4-347A8BC06129}" type="slidenum">
              <a:rPr lang="en-US" smtClean="0"/>
              <a:t>‹#›</a:t>
            </a:fld>
            <a:endParaRPr lang="en-US"/>
          </a:p>
        </p:txBody>
      </p:sp>
    </p:spTree>
    <p:extLst>
      <p:ext uri="{BB962C8B-B14F-4D97-AF65-F5344CB8AC3E}">
        <p14:creationId xmlns:p14="http://schemas.microsoft.com/office/powerpoint/2010/main" val="41571745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1884" y="301625"/>
            <a:ext cx="2436283" cy="564038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826684" y="301625"/>
            <a:ext cx="7112000" cy="56403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8"/>
          <p:cNvSpPr>
            <a:spLocks noGrp="1" noChangeArrowheads="1"/>
          </p:cNvSpPr>
          <p:nvPr>
            <p:ph type="dt" sz="half" idx="10"/>
          </p:nvPr>
        </p:nvSpPr>
        <p:spPr>
          <a:ln/>
        </p:spPr>
        <p:txBody>
          <a:bodyPr/>
          <a:lstStyle>
            <a:lvl1pPr>
              <a:defRPr/>
            </a:lvl1pPr>
          </a:lstStyle>
          <a:p>
            <a:fld id="{816727F2-A232-4DB7-A49C-C42F7D8037E1}" type="datetimeFigureOut">
              <a:rPr lang="en-US" smtClean="0"/>
              <a:t>5/22/2024</a:t>
            </a:fld>
            <a:endParaRPr lang="en-US"/>
          </a:p>
        </p:txBody>
      </p:sp>
      <p:sp>
        <p:nvSpPr>
          <p:cNvPr id="5" name="Rectangle 9"/>
          <p:cNvSpPr>
            <a:spLocks noGrp="1" noChangeArrowheads="1"/>
          </p:cNvSpPr>
          <p:nvPr>
            <p:ph type="ftr" sz="quarter" idx="11"/>
          </p:nvPr>
        </p:nvSpPr>
        <p:spPr>
          <a:ln/>
        </p:spPr>
        <p:txBody>
          <a:bodyPr/>
          <a:lstStyle>
            <a:lvl1pPr>
              <a:defRPr/>
            </a:lvl1pPr>
          </a:lstStyle>
          <a:p>
            <a:endParaRPr lang="en-US"/>
          </a:p>
        </p:txBody>
      </p:sp>
      <p:sp>
        <p:nvSpPr>
          <p:cNvPr id="6" name="Rectangle 10"/>
          <p:cNvSpPr>
            <a:spLocks noGrp="1" noChangeArrowheads="1"/>
          </p:cNvSpPr>
          <p:nvPr>
            <p:ph type="sldNum" sz="quarter" idx="12"/>
          </p:nvPr>
        </p:nvSpPr>
        <p:spPr>
          <a:ln/>
        </p:spPr>
        <p:txBody>
          <a:bodyPr/>
          <a:lstStyle>
            <a:lvl1pPr>
              <a:defRPr/>
            </a:lvl1pPr>
          </a:lstStyle>
          <a:p>
            <a:fld id="{42A6D609-F146-4E09-84F4-347A8BC06129}" type="slidenum">
              <a:rPr lang="en-US" smtClean="0"/>
              <a:t>‹#›</a:t>
            </a:fld>
            <a:endParaRPr lang="en-US"/>
          </a:p>
        </p:txBody>
      </p:sp>
    </p:spTree>
    <p:extLst>
      <p:ext uri="{BB962C8B-B14F-4D97-AF65-F5344CB8AC3E}">
        <p14:creationId xmlns:p14="http://schemas.microsoft.com/office/powerpoint/2010/main" val="27387678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8"/>
          <p:cNvSpPr>
            <a:spLocks noGrp="1" noChangeArrowheads="1"/>
          </p:cNvSpPr>
          <p:nvPr>
            <p:ph type="dt" sz="half" idx="10"/>
          </p:nvPr>
        </p:nvSpPr>
        <p:spPr>
          <a:ln/>
        </p:spPr>
        <p:txBody>
          <a:bodyPr/>
          <a:lstStyle>
            <a:lvl1pPr>
              <a:defRPr/>
            </a:lvl1pPr>
          </a:lstStyle>
          <a:p>
            <a:fld id="{816727F2-A232-4DB7-A49C-C42F7D8037E1}" type="datetimeFigureOut">
              <a:rPr lang="en-US" smtClean="0"/>
              <a:t>5/22/2024</a:t>
            </a:fld>
            <a:endParaRPr lang="en-US"/>
          </a:p>
        </p:txBody>
      </p:sp>
      <p:sp>
        <p:nvSpPr>
          <p:cNvPr id="5" name="Rectangle 9"/>
          <p:cNvSpPr>
            <a:spLocks noGrp="1" noChangeArrowheads="1"/>
          </p:cNvSpPr>
          <p:nvPr>
            <p:ph type="ftr" sz="quarter" idx="11"/>
          </p:nvPr>
        </p:nvSpPr>
        <p:spPr>
          <a:ln/>
        </p:spPr>
        <p:txBody>
          <a:bodyPr/>
          <a:lstStyle>
            <a:lvl1pPr>
              <a:defRPr/>
            </a:lvl1pPr>
          </a:lstStyle>
          <a:p>
            <a:endParaRPr lang="en-US"/>
          </a:p>
        </p:txBody>
      </p:sp>
      <p:sp>
        <p:nvSpPr>
          <p:cNvPr id="6" name="Rectangle 10"/>
          <p:cNvSpPr>
            <a:spLocks noGrp="1" noChangeArrowheads="1"/>
          </p:cNvSpPr>
          <p:nvPr>
            <p:ph type="sldNum" sz="quarter" idx="12"/>
          </p:nvPr>
        </p:nvSpPr>
        <p:spPr>
          <a:ln/>
        </p:spPr>
        <p:txBody>
          <a:bodyPr/>
          <a:lstStyle>
            <a:lvl1pPr>
              <a:defRPr/>
            </a:lvl1pPr>
          </a:lstStyle>
          <a:p>
            <a:fld id="{42A6D609-F146-4E09-84F4-347A8BC06129}" type="slidenum">
              <a:rPr lang="en-US" smtClean="0"/>
              <a:t>‹#›</a:t>
            </a:fld>
            <a:endParaRPr lang="en-US"/>
          </a:p>
        </p:txBody>
      </p:sp>
    </p:spTree>
    <p:extLst>
      <p:ext uri="{BB962C8B-B14F-4D97-AF65-F5344CB8AC3E}">
        <p14:creationId xmlns:p14="http://schemas.microsoft.com/office/powerpoint/2010/main" val="41667406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8"/>
          <p:cNvSpPr>
            <a:spLocks noGrp="1" noChangeArrowheads="1"/>
          </p:cNvSpPr>
          <p:nvPr>
            <p:ph type="dt" sz="half" idx="10"/>
          </p:nvPr>
        </p:nvSpPr>
        <p:spPr>
          <a:ln/>
        </p:spPr>
        <p:txBody>
          <a:bodyPr/>
          <a:lstStyle>
            <a:lvl1pPr>
              <a:defRPr/>
            </a:lvl1pPr>
          </a:lstStyle>
          <a:p>
            <a:fld id="{816727F2-A232-4DB7-A49C-C42F7D8037E1}" type="datetimeFigureOut">
              <a:rPr lang="en-US" smtClean="0"/>
              <a:t>5/22/2024</a:t>
            </a:fld>
            <a:endParaRPr lang="en-US"/>
          </a:p>
        </p:txBody>
      </p:sp>
      <p:sp>
        <p:nvSpPr>
          <p:cNvPr id="5" name="Rectangle 9"/>
          <p:cNvSpPr>
            <a:spLocks noGrp="1" noChangeArrowheads="1"/>
          </p:cNvSpPr>
          <p:nvPr>
            <p:ph type="ftr" sz="quarter" idx="11"/>
          </p:nvPr>
        </p:nvSpPr>
        <p:spPr>
          <a:ln/>
        </p:spPr>
        <p:txBody>
          <a:bodyPr/>
          <a:lstStyle>
            <a:lvl1pPr>
              <a:defRPr/>
            </a:lvl1pPr>
          </a:lstStyle>
          <a:p>
            <a:endParaRPr lang="en-US"/>
          </a:p>
        </p:txBody>
      </p:sp>
      <p:sp>
        <p:nvSpPr>
          <p:cNvPr id="6" name="Rectangle 10"/>
          <p:cNvSpPr>
            <a:spLocks noGrp="1" noChangeArrowheads="1"/>
          </p:cNvSpPr>
          <p:nvPr>
            <p:ph type="sldNum" sz="quarter" idx="12"/>
          </p:nvPr>
        </p:nvSpPr>
        <p:spPr>
          <a:ln/>
        </p:spPr>
        <p:txBody>
          <a:bodyPr/>
          <a:lstStyle>
            <a:lvl1pPr>
              <a:defRPr/>
            </a:lvl1pPr>
          </a:lstStyle>
          <a:p>
            <a:fld id="{42A6D609-F146-4E09-84F4-347A8BC06129}" type="slidenum">
              <a:rPr lang="en-US" smtClean="0"/>
              <a:t>‹#›</a:t>
            </a:fld>
            <a:endParaRPr lang="en-US"/>
          </a:p>
        </p:txBody>
      </p:sp>
    </p:spTree>
    <p:extLst>
      <p:ext uri="{BB962C8B-B14F-4D97-AF65-F5344CB8AC3E}">
        <p14:creationId xmlns:p14="http://schemas.microsoft.com/office/powerpoint/2010/main" val="40195722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826684" y="1827213"/>
            <a:ext cx="4773083"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802967" y="1827213"/>
            <a:ext cx="47752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8"/>
          <p:cNvSpPr>
            <a:spLocks noGrp="1" noChangeArrowheads="1"/>
          </p:cNvSpPr>
          <p:nvPr>
            <p:ph type="dt" sz="half" idx="10"/>
          </p:nvPr>
        </p:nvSpPr>
        <p:spPr>
          <a:ln/>
        </p:spPr>
        <p:txBody>
          <a:bodyPr/>
          <a:lstStyle>
            <a:lvl1pPr>
              <a:defRPr/>
            </a:lvl1pPr>
          </a:lstStyle>
          <a:p>
            <a:fld id="{816727F2-A232-4DB7-A49C-C42F7D8037E1}" type="datetimeFigureOut">
              <a:rPr lang="en-US" smtClean="0"/>
              <a:t>5/22/2024</a:t>
            </a:fld>
            <a:endParaRPr lang="en-US"/>
          </a:p>
        </p:txBody>
      </p:sp>
      <p:sp>
        <p:nvSpPr>
          <p:cNvPr id="6" name="Rectangle 9"/>
          <p:cNvSpPr>
            <a:spLocks noGrp="1" noChangeArrowheads="1"/>
          </p:cNvSpPr>
          <p:nvPr>
            <p:ph type="ftr" sz="quarter" idx="11"/>
          </p:nvPr>
        </p:nvSpPr>
        <p:spPr>
          <a:ln/>
        </p:spPr>
        <p:txBody>
          <a:bodyPr/>
          <a:lstStyle>
            <a:lvl1pPr>
              <a:defRPr/>
            </a:lvl1pPr>
          </a:lstStyle>
          <a:p>
            <a:endParaRPr lang="en-US"/>
          </a:p>
        </p:txBody>
      </p:sp>
      <p:sp>
        <p:nvSpPr>
          <p:cNvPr id="7" name="Rectangle 10"/>
          <p:cNvSpPr>
            <a:spLocks noGrp="1" noChangeArrowheads="1"/>
          </p:cNvSpPr>
          <p:nvPr>
            <p:ph type="sldNum" sz="quarter" idx="12"/>
          </p:nvPr>
        </p:nvSpPr>
        <p:spPr>
          <a:ln/>
        </p:spPr>
        <p:txBody>
          <a:bodyPr/>
          <a:lstStyle>
            <a:lvl1pPr>
              <a:defRPr/>
            </a:lvl1pPr>
          </a:lstStyle>
          <a:p>
            <a:fld id="{42A6D609-F146-4E09-84F4-347A8BC06129}" type="slidenum">
              <a:rPr lang="en-US" smtClean="0"/>
              <a:t>‹#›</a:t>
            </a:fld>
            <a:endParaRPr lang="en-US"/>
          </a:p>
        </p:txBody>
      </p:sp>
    </p:spTree>
    <p:extLst>
      <p:ext uri="{BB962C8B-B14F-4D97-AF65-F5344CB8AC3E}">
        <p14:creationId xmlns:p14="http://schemas.microsoft.com/office/powerpoint/2010/main" val="40158519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8"/>
          <p:cNvSpPr>
            <a:spLocks noGrp="1" noChangeArrowheads="1"/>
          </p:cNvSpPr>
          <p:nvPr>
            <p:ph type="dt" sz="half" idx="10"/>
          </p:nvPr>
        </p:nvSpPr>
        <p:spPr>
          <a:ln/>
        </p:spPr>
        <p:txBody>
          <a:bodyPr/>
          <a:lstStyle>
            <a:lvl1pPr>
              <a:defRPr/>
            </a:lvl1pPr>
          </a:lstStyle>
          <a:p>
            <a:fld id="{816727F2-A232-4DB7-A49C-C42F7D8037E1}" type="datetimeFigureOut">
              <a:rPr lang="en-US" smtClean="0"/>
              <a:t>5/22/2024</a:t>
            </a:fld>
            <a:endParaRPr lang="en-US"/>
          </a:p>
        </p:txBody>
      </p:sp>
      <p:sp>
        <p:nvSpPr>
          <p:cNvPr id="8" name="Rectangle 9"/>
          <p:cNvSpPr>
            <a:spLocks noGrp="1" noChangeArrowheads="1"/>
          </p:cNvSpPr>
          <p:nvPr>
            <p:ph type="ftr" sz="quarter" idx="11"/>
          </p:nvPr>
        </p:nvSpPr>
        <p:spPr>
          <a:ln/>
        </p:spPr>
        <p:txBody>
          <a:bodyPr/>
          <a:lstStyle>
            <a:lvl1pPr>
              <a:defRPr/>
            </a:lvl1pPr>
          </a:lstStyle>
          <a:p>
            <a:endParaRPr lang="en-US"/>
          </a:p>
        </p:txBody>
      </p:sp>
      <p:sp>
        <p:nvSpPr>
          <p:cNvPr id="9" name="Rectangle 10"/>
          <p:cNvSpPr>
            <a:spLocks noGrp="1" noChangeArrowheads="1"/>
          </p:cNvSpPr>
          <p:nvPr>
            <p:ph type="sldNum" sz="quarter" idx="12"/>
          </p:nvPr>
        </p:nvSpPr>
        <p:spPr>
          <a:ln/>
        </p:spPr>
        <p:txBody>
          <a:bodyPr/>
          <a:lstStyle>
            <a:lvl1pPr>
              <a:defRPr/>
            </a:lvl1pPr>
          </a:lstStyle>
          <a:p>
            <a:fld id="{42A6D609-F146-4E09-84F4-347A8BC06129}" type="slidenum">
              <a:rPr lang="en-US" smtClean="0"/>
              <a:t>‹#›</a:t>
            </a:fld>
            <a:endParaRPr lang="en-US"/>
          </a:p>
        </p:txBody>
      </p:sp>
    </p:spTree>
    <p:extLst>
      <p:ext uri="{BB962C8B-B14F-4D97-AF65-F5344CB8AC3E}">
        <p14:creationId xmlns:p14="http://schemas.microsoft.com/office/powerpoint/2010/main" val="20725266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8"/>
          <p:cNvSpPr>
            <a:spLocks noGrp="1" noChangeArrowheads="1"/>
          </p:cNvSpPr>
          <p:nvPr>
            <p:ph type="dt" sz="half" idx="10"/>
          </p:nvPr>
        </p:nvSpPr>
        <p:spPr>
          <a:ln/>
        </p:spPr>
        <p:txBody>
          <a:bodyPr/>
          <a:lstStyle>
            <a:lvl1pPr>
              <a:defRPr/>
            </a:lvl1pPr>
          </a:lstStyle>
          <a:p>
            <a:fld id="{816727F2-A232-4DB7-A49C-C42F7D8037E1}" type="datetimeFigureOut">
              <a:rPr lang="en-US" smtClean="0"/>
              <a:t>5/22/2024</a:t>
            </a:fld>
            <a:endParaRPr lang="en-US"/>
          </a:p>
        </p:txBody>
      </p:sp>
      <p:sp>
        <p:nvSpPr>
          <p:cNvPr id="4" name="Rectangle 9"/>
          <p:cNvSpPr>
            <a:spLocks noGrp="1" noChangeArrowheads="1"/>
          </p:cNvSpPr>
          <p:nvPr>
            <p:ph type="ftr" sz="quarter" idx="11"/>
          </p:nvPr>
        </p:nvSpPr>
        <p:spPr>
          <a:ln/>
        </p:spPr>
        <p:txBody>
          <a:bodyPr/>
          <a:lstStyle>
            <a:lvl1pPr>
              <a:defRPr/>
            </a:lvl1pPr>
          </a:lstStyle>
          <a:p>
            <a:endParaRPr lang="en-US"/>
          </a:p>
        </p:txBody>
      </p:sp>
      <p:sp>
        <p:nvSpPr>
          <p:cNvPr id="5" name="Rectangle 10"/>
          <p:cNvSpPr>
            <a:spLocks noGrp="1" noChangeArrowheads="1"/>
          </p:cNvSpPr>
          <p:nvPr>
            <p:ph type="sldNum" sz="quarter" idx="12"/>
          </p:nvPr>
        </p:nvSpPr>
        <p:spPr>
          <a:ln/>
        </p:spPr>
        <p:txBody>
          <a:bodyPr/>
          <a:lstStyle>
            <a:lvl1pPr>
              <a:defRPr/>
            </a:lvl1pPr>
          </a:lstStyle>
          <a:p>
            <a:fld id="{42A6D609-F146-4E09-84F4-347A8BC06129}" type="slidenum">
              <a:rPr lang="en-US" smtClean="0"/>
              <a:t>‹#›</a:t>
            </a:fld>
            <a:endParaRPr lang="en-US"/>
          </a:p>
        </p:txBody>
      </p:sp>
    </p:spTree>
    <p:extLst>
      <p:ext uri="{BB962C8B-B14F-4D97-AF65-F5344CB8AC3E}">
        <p14:creationId xmlns:p14="http://schemas.microsoft.com/office/powerpoint/2010/main" val="23482746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8"/>
          <p:cNvSpPr>
            <a:spLocks noGrp="1" noChangeArrowheads="1"/>
          </p:cNvSpPr>
          <p:nvPr>
            <p:ph type="dt" sz="half" idx="10"/>
          </p:nvPr>
        </p:nvSpPr>
        <p:spPr>
          <a:ln/>
        </p:spPr>
        <p:txBody>
          <a:bodyPr/>
          <a:lstStyle>
            <a:lvl1pPr>
              <a:defRPr/>
            </a:lvl1pPr>
          </a:lstStyle>
          <a:p>
            <a:fld id="{816727F2-A232-4DB7-A49C-C42F7D8037E1}" type="datetimeFigureOut">
              <a:rPr lang="en-US" smtClean="0"/>
              <a:t>5/22/2024</a:t>
            </a:fld>
            <a:endParaRPr lang="en-US"/>
          </a:p>
        </p:txBody>
      </p:sp>
      <p:sp>
        <p:nvSpPr>
          <p:cNvPr id="3" name="Rectangle 9"/>
          <p:cNvSpPr>
            <a:spLocks noGrp="1" noChangeArrowheads="1"/>
          </p:cNvSpPr>
          <p:nvPr>
            <p:ph type="ftr" sz="quarter" idx="11"/>
          </p:nvPr>
        </p:nvSpPr>
        <p:spPr>
          <a:ln/>
        </p:spPr>
        <p:txBody>
          <a:bodyPr/>
          <a:lstStyle>
            <a:lvl1pPr>
              <a:defRPr/>
            </a:lvl1pPr>
          </a:lstStyle>
          <a:p>
            <a:endParaRPr lang="en-US"/>
          </a:p>
        </p:txBody>
      </p:sp>
      <p:sp>
        <p:nvSpPr>
          <p:cNvPr id="4" name="Rectangle 10"/>
          <p:cNvSpPr>
            <a:spLocks noGrp="1" noChangeArrowheads="1"/>
          </p:cNvSpPr>
          <p:nvPr>
            <p:ph type="sldNum" sz="quarter" idx="12"/>
          </p:nvPr>
        </p:nvSpPr>
        <p:spPr>
          <a:ln/>
        </p:spPr>
        <p:txBody>
          <a:bodyPr/>
          <a:lstStyle>
            <a:lvl1pPr>
              <a:defRPr/>
            </a:lvl1pPr>
          </a:lstStyle>
          <a:p>
            <a:fld id="{42A6D609-F146-4E09-84F4-347A8BC06129}" type="slidenum">
              <a:rPr lang="en-US" smtClean="0"/>
              <a:t>‹#›</a:t>
            </a:fld>
            <a:endParaRPr lang="en-US"/>
          </a:p>
        </p:txBody>
      </p:sp>
    </p:spTree>
    <p:extLst>
      <p:ext uri="{BB962C8B-B14F-4D97-AF65-F5344CB8AC3E}">
        <p14:creationId xmlns:p14="http://schemas.microsoft.com/office/powerpoint/2010/main" val="21400294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8"/>
          <p:cNvSpPr>
            <a:spLocks noGrp="1" noChangeArrowheads="1"/>
          </p:cNvSpPr>
          <p:nvPr>
            <p:ph type="dt" sz="half" idx="10"/>
          </p:nvPr>
        </p:nvSpPr>
        <p:spPr>
          <a:ln/>
        </p:spPr>
        <p:txBody>
          <a:bodyPr/>
          <a:lstStyle>
            <a:lvl1pPr>
              <a:defRPr/>
            </a:lvl1pPr>
          </a:lstStyle>
          <a:p>
            <a:fld id="{816727F2-A232-4DB7-A49C-C42F7D8037E1}" type="datetimeFigureOut">
              <a:rPr lang="en-US" smtClean="0"/>
              <a:t>5/22/2024</a:t>
            </a:fld>
            <a:endParaRPr lang="en-US"/>
          </a:p>
        </p:txBody>
      </p:sp>
      <p:sp>
        <p:nvSpPr>
          <p:cNvPr id="6" name="Rectangle 9"/>
          <p:cNvSpPr>
            <a:spLocks noGrp="1" noChangeArrowheads="1"/>
          </p:cNvSpPr>
          <p:nvPr>
            <p:ph type="ftr" sz="quarter" idx="11"/>
          </p:nvPr>
        </p:nvSpPr>
        <p:spPr>
          <a:ln/>
        </p:spPr>
        <p:txBody>
          <a:bodyPr/>
          <a:lstStyle>
            <a:lvl1pPr>
              <a:defRPr/>
            </a:lvl1pPr>
          </a:lstStyle>
          <a:p>
            <a:endParaRPr lang="en-US"/>
          </a:p>
        </p:txBody>
      </p:sp>
      <p:sp>
        <p:nvSpPr>
          <p:cNvPr id="7" name="Rectangle 10"/>
          <p:cNvSpPr>
            <a:spLocks noGrp="1" noChangeArrowheads="1"/>
          </p:cNvSpPr>
          <p:nvPr>
            <p:ph type="sldNum" sz="quarter" idx="12"/>
          </p:nvPr>
        </p:nvSpPr>
        <p:spPr>
          <a:ln/>
        </p:spPr>
        <p:txBody>
          <a:bodyPr/>
          <a:lstStyle>
            <a:lvl1pPr>
              <a:defRPr/>
            </a:lvl1pPr>
          </a:lstStyle>
          <a:p>
            <a:fld id="{42A6D609-F146-4E09-84F4-347A8BC06129}" type="slidenum">
              <a:rPr lang="en-US" smtClean="0"/>
              <a:t>‹#›</a:t>
            </a:fld>
            <a:endParaRPr lang="en-US"/>
          </a:p>
        </p:txBody>
      </p:sp>
    </p:spTree>
    <p:extLst>
      <p:ext uri="{BB962C8B-B14F-4D97-AF65-F5344CB8AC3E}">
        <p14:creationId xmlns:p14="http://schemas.microsoft.com/office/powerpoint/2010/main" val="37443964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8"/>
          <p:cNvSpPr>
            <a:spLocks noGrp="1" noChangeArrowheads="1"/>
          </p:cNvSpPr>
          <p:nvPr>
            <p:ph type="dt" sz="half" idx="10"/>
          </p:nvPr>
        </p:nvSpPr>
        <p:spPr>
          <a:ln/>
        </p:spPr>
        <p:txBody>
          <a:bodyPr/>
          <a:lstStyle>
            <a:lvl1pPr>
              <a:defRPr/>
            </a:lvl1pPr>
          </a:lstStyle>
          <a:p>
            <a:fld id="{816727F2-A232-4DB7-A49C-C42F7D8037E1}" type="datetimeFigureOut">
              <a:rPr lang="en-US" smtClean="0"/>
              <a:t>5/22/2024</a:t>
            </a:fld>
            <a:endParaRPr lang="en-US"/>
          </a:p>
        </p:txBody>
      </p:sp>
      <p:sp>
        <p:nvSpPr>
          <p:cNvPr id="6" name="Rectangle 9"/>
          <p:cNvSpPr>
            <a:spLocks noGrp="1" noChangeArrowheads="1"/>
          </p:cNvSpPr>
          <p:nvPr>
            <p:ph type="ftr" sz="quarter" idx="11"/>
          </p:nvPr>
        </p:nvSpPr>
        <p:spPr>
          <a:ln/>
        </p:spPr>
        <p:txBody>
          <a:bodyPr/>
          <a:lstStyle>
            <a:lvl1pPr>
              <a:defRPr/>
            </a:lvl1pPr>
          </a:lstStyle>
          <a:p>
            <a:endParaRPr lang="en-US"/>
          </a:p>
        </p:txBody>
      </p:sp>
      <p:sp>
        <p:nvSpPr>
          <p:cNvPr id="7" name="Rectangle 10"/>
          <p:cNvSpPr>
            <a:spLocks noGrp="1" noChangeArrowheads="1"/>
          </p:cNvSpPr>
          <p:nvPr>
            <p:ph type="sldNum" sz="quarter" idx="12"/>
          </p:nvPr>
        </p:nvSpPr>
        <p:spPr>
          <a:ln/>
        </p:spPr>
        <p:txBody>
          <a:bodyPr/>
          <a:lstStyle>
            <a:lvl1pPr>
              <a:defRPr/>
            </a:lvl1pPr>
          </a:lstStyle>
          <a:p>
            <a:fld id="{42A6D609-F146-4E09-84F4-347A8BC06129}" type="slidenum">
              <a:rPr lang="en-US" smtClean="0"/>
              <a:t>‹#›</a:t>
            </a:fld>
            <a:endParaRPr lang="en-US"/>
          </a:p>
        </p:txBody>
      </p:sp>
    </p:spTree>
    <p:extLst>
      <p:ext uri="{BB962C8B-B14F-4D97-AF65-F5344CB8AC3E}">
        <p14:creationId xmlns:p14="http://schemas.microsoft.com/office/powerpoint/2010/main" val="28986278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4318000" y="0"/>
            <a:ext cx="15900400" cy="3810000"/>
            <a:chOff x="-2040" y="0"/>
            <a:chExt cx="7512" cy="2400"/>
          </a:xfrm>
        </p:grpSpPr>
        <p:sp>
          <p:nvSpPr>
            <p:cNvPr id="4099" name="AutoShape 3"/>
            <p:cNvSpPr>
              <a:spLocks noChangeArrowheads="1"/>
            </p:cNvSpPr>
            <p:nvPr/>
          </p:nvSpPr>
          <p:spPr bwMode="auto">
            <a:xfrm>
              <a:off x="-2040" y="432"/>
              <a:ext cx="2592" cy="1968"/>
            </a:xfrm>
            <a:custGeom>
              <a:avLst/>
              <a:gdLst>
                <a:gd name="G0" fmla="+- 18296 0 0"/>
                <a:gd name="G1" fmla="+- -30880 0 0"/>
                <a:gd name="G2" fmla="+- 31512 0 0"/>
                <a:gd name="T0" fmla="*/ 32000 32000  1"/>
                <a:gd name="T1" fmla="*/ G0 G0  1"/>
                <a:gd name="T2" fmla="+- 0 T0 T1"/>
                <a:gd name="T3" fmla="sqrt T2"/>
                <a:gd name="G3" fmla="*/ 32000 T3 32000"/>
                <a:gd name="T4" fmla="*/ 32000 32000  1"/>
                <a:gd name="T5" fmla="*/ G1 G1  1"/>
                <a:gd name="T6" fmla="+- 0 T4 T5"/>
                <a:gd name="T7" fmla="sqrt T6"/>
                <a:gd name="G4" fmla="*/ 32000 T7 32000"/>
                <a:gd name="T8" fmla="*/ 32000 32000  1"/>
                <a:gd name="T9" fmla="*/ G2 G2  1"/>
                <a:gd name="T10" fmla="+- 0 T8 T9"/>
                <a:gd name="T11" fmla="sqrt T10"/>
                <a:gd name="G5" fmla="*/ 32000 T11 32000"/>
                <a:gd name="G6" fmla="+- 0 0 G3"/>
                <a:gd name="G7" fmla="+- 0 0 G4"/>
                <a:gd name="G8" fmla="+- 0 0 G5"/>
                <a:gd name="G9" fmla="+- 0 G4 G0"/>
                <a:gd name="G10" fmla="?: G9 G4 G0"/>
                <a:gd name="G11" fmla="?: G9 G1 G6"/>
                <a:gd name="G12" fmla="+- 0 G5 G0"/>
                <a:gd name="G13" fmla="?: G12 G5 G0"/>
                <a:gd name="G14" fmla="?: G12 G2 G3"/>
                <a:gd name="G15" fmla="+- G11 0 1"/>
                <a:gd name="G16" fmla="+- G14 1 0"/>
                <a:gd name="G17" fmla="+- 0 G14 G3"/>
                <a:gd name="G18" fmla="?: G17 G8 G13"/>
                <a:gd name="G19" fmla="?: G17 G0 G13"/>
                <a:gd name="G20" fmla="?: G17 G3 G16"/>
                <a:gd name="G21" fmla="+- 0 G6 G11"/>
                <a:gd name="G22" fmla="?: G21 G7 G10"/>
                <a:gd name="G23" fmla="?: G21 G0 G10"/>
                <a:gd name="G24" fmla="?: G21 G6 G15"/>
                <a:gd name="G25" fmla="min G10 G13"/>
                <a:gd name="G26" fmla="max G8 G7"/>
                <a:gd name="G27" fmla="max G26 G0"/>
                <a:gd name="T12" fmla="+- 0 G27 -32000"/>
                <a:gd name="T13" fmla="*/ T12 w 64000"/>
                <a:gd name="T14" fmla="+- 0 G11 -32000"/>
                <a:gd name="T15" fmla="*/ G11 h 64000"/>
                <a:gd name="T16" fmla="+- 0 G25 -32000"/>
                <a:gd name="T17" fmla="*/ T16 w 64000"/>
                <a:gd name="T18" fmla="+- 0 G14 -32000"/>
                <a:gd name="T19" fmla="*/ G14 h 64000"/>
              </a:gdLst>
              <a:ahLst/>
              <a:cxnLst>
                <a:cxn ang="0">
                  <a:pos x="50296" y="5746"/>
                </a:cxn>
                <a:cxn ang="0">
                  <a:pos x="64000" y="32000"/>
                </a:cxn>
                <a:cxn ang="0">
                  <a:pos x="50296" y="58253"/>
                </a:cxn>
                <a:cxn ang="0">
                  <a:pos x="50296" y="58253"/>
                </a:cxn>
                <a:cxn ang="0">
                  <a:pos x="50295" y="58253"/>
                </a:cxn>
                <a:cxn ang="0">
                  <a:pos x="50296" y="58254"/>
                </a:cxn>
                <a:cxn ang="0">
                  <a:pos x="50296" y="5746"/>
                </a:cxn>
                <a:cxn ang="0">
                  <a:pos x="50295" y="5746"/>
                </a:cxn>
                <a:cxn ang="0">
                  <a:pos x="50296" y="5746"/>
                </a:cxn>
              </a:cxnLst>
              <a:rect l="T13" t="T15" r="T17" b="T19"/>
              <a:pathLst>
                <a:path w="64000" h="64000">
                  <a:moveTo>
                    <a:pt x="50296" y="5746"/>
                  </a:moveTo>
                  <a:cubicBezTo>
                    <a:pt x="58882" y="11730"/>
                    <a:pt x="64000" y="21534"/>
                    <a:pt x="64000" y="32000"/>
                  </a:cubicBezTo>
                  <a:cubicBezTo>
                    <a:pt x="64000" y="42465"/>
                    <a:pt x="58882" y="52269"/>
                    <a:pt x="50296" y="58253"/>
                  </a:cubicBezTo>
                  <a:cubicBezTo>
                    <a:pt x="50296" y="58253"/>
                    <a:pt x="50296" y="58253"/>
                    <a:pt x="50295" y="58253"/>
                  </a:cubicBezTo>
                  <a:lnTo>
                    <a:pt x="50296" y="58254"/>
                  </a:lnTo>
                  <a:lnTo>
                    <a:pt x="50296" y="5746"/>
                  </a:lnTo>
                  <a:lnTo>
                    <a:pt x="50295" y="5746"/>
                  </a:lnTo>
                  <a:cubicBezTo>
                    <a:pt x="50296" y="5746"/>
                    <a:pt x="50296" y="5746"/>
                    <a:pt x="50296" y="5746"/>
                  </a:cubicBezTo>
                  <a:close/>
                </a:path>
              </a:pathLst>
            </a:custGeom>
            <a:noFill/>
            <a:ln w="9525">
              <a:noFill/>
              <a:miter lim="800000"/>
              <a:headEnd/>
              <a:tailEnd/>
            </a:ln>
          </p:spPr>
          <p:txBody>
            <a:bodyPr/>
            <a:lstStyle/>
            <a:p>
              <a:pPr>
                <a:defRPr/>
              </a:pPr>
              <a:endParaRPr lang="en-US" sz="2400" b="0">
                <a:latin typeface="Times New Roman" pitchFamily="18" charset="0"/>
                <a:cs typeface="+mn-cs"/>
              </a:endParaRPr>
            </a:p>
          </p:txBody>
        </p:sp>
        <p:sp>
          <p:nvSpPr>
            <p:cNvPr id="4100" name="AutoShape 4" descr="flag"/>
            <p:cNvSpPr>
              <a:spLocks noChangeArrowheads="1"/>
            </p:cNvSpPr>
            <p:nvPr/>
          </p:nvSpPr>
          <p:spPr bwMode="auto">
            <a:xfrm>
              <a:off x="-1528" y="0"/>
              <a:ext cx="1949" cy="1987"/>
            </a:xfrm>
            <a:custGeom>
              <a:avLst/>
              <a:gdLst>
                <a:gd name="G0" fmla="+- 18077 0 0"/>
                <a:gd name="G1" fmla="+- -30880 0 0"/>
                <a:gd name="G2" fmla="+- 32000 0 0"/>
                <a:gd name="T0" fmla="*/ 32000 32000  1"/>
                <a:gd name="T1" fmla="*/ G0 G0  1"/>
                <a:gd name="T2" fmla="+- 0 T0 T1"/>
                <a:gd name="T3" fmla="sqrt T2"/>
                <a:gd name="G3" fmla="*/ 32000 T3 32000"/>
                <a:gd name="T4" fmla="*/ 32000 32000  1"/>
                <a:gd name="T5" fmla="*/ G1 G1  1"/>
                <a:gd name="T6" fmla="+- 0 T4 T5"/>
                <a:gd name="T7" fmla="sqrt T6"/>
                <a:gd name="G4" fmla="*/ 32000 T7 32000"/>
                <a:gd name="T8" fmla="*/ 32000 32000  1"/>
                <a:gd name="T9" fmla="*/ G2 G2  1"/>
                <a:gd name="T10" fmla="+- 0 T8 T9"/>
                <a:gd name="T11" fmla="sqrt T10"/>
                <a:gd name="G5" fmla="*/ 32000 T11 32000"/>
                <a:gd name="G6" fmla="+- 0 0 G3"/>
                <a:gd name="G7" fmla="+- 0 0 G4"/>
                <a:gd name="G8" fmla="+- 0 0 G5"/>
                <a:gd name="G9" fmla="+- 0 G4 G0"/>
                <a:gd name="G10" fmla="?: G9 G4 G0"/>
                <a:gd name="G11" fmla="?: G9 G1 G6"/>
                <a:gd name="G12" fmla="+- 0 G5 G0"/>
                <a:gd name="G13" fmla="?: G12 G5 G0"/>
                <a:gd name="G14" fmla="?: G12 G2 G3"/>
                <a:gd name="G15" fmla="+- G11 0 1"/>
                <a:gd name="G16" fmla="+- G14 1 0"/>
                <a:gd name="G17" fmla="+- 0 G14 G3"/>
                <a:gd name="G18" fmla="?: G17 G8 G13"/>
                <a:gd name="G19" fmla="?: G17 G0 G13"/>
                <a:gd name="G20" fmla="?: G17 G3 G16"/>
                <a:gd name="G21" fmla="+- 0 G6 G11"/>
                <a:gd name="G22" fmla="?: G21 G7 G10"/>
                <a:gd name="G23" fmla="?: G21 G0 G10"/>
                <a:gd name="G24" fmla="?: G21 G6 G15"/>
                <a:gd name="G25" fmla="min G10 G13"/>
                <a:gd name="G26" fmla="max G8 G7"/>
                <a:gd name="G27" fmla="max G26 G0"/>
                <a:gd name="T12" fmla="+- 0 G27 -32000"/>
                <a:gd name="T13" fmla="*/ T12 w 64000"/>
                <a:gd name="T14" fmla="+- 0 G11 -32000"/>
                <a:gd name="T15" fmla="*/ G11 h 64000"/>
                <a:gd name="T16" fmla="+- 0 G25 -32000"/>
                <a:gd name="T17" fmla="*/ T16 w 64000"/>
                <a:gd name="T18" fmla="+- 0 G14 -32000"/>
                <a:gd name="T19" fmla="*/ G14 h 64000"/>
              </a:gdLst>
              <a:ahLst/>
              <a:cxnLst>
                <a:cxn ang="0">
                  <a:pos x="50077" y="5595"/>
                </a:cxn>
                <a:cxn ang="0">
                  <a:pos x="64000" y="32000"/>
                </a:cxn>
                <a:cxn ang="0">
                  <a:pos x="50077" y="58404"/>
                </a:cxn>
                <a:cxn ang="0">
                  <a:pos x="50077" y="58404"/>
                </a:cxn>
                <a:cxn ang="0">
                  <a:pos x="50076" y="58404"/>
                </a:cxn>
                <a:cxn ang="0">
                  <a:pos x="50077" y="58405"/>
                </a:cxn>
                <a:cxn ang="0">
                  <a:pos x="50077" y="5595"/>
                </a:cxn>
                <a:cxn ang="0">
                  <a:pos x="50076" y="5595"/>
                </a:cxn>
                <a:cxn ang="0">
                  <a:pos x="50077" y="5595"/>
                </a:cxn>
              </a:cxnLst>
              <a:rect l="T13" t="T15" r="T17" b="T19"/>
              <a:pathLst>
                <a:path w="64000" h="64000">
                  <a:moveTo>
                    <a:pt x="50077" y="5595"/>
                  </a:moveTo>
                  <a:cubicBezTo>
                    <a:pt x="58790" y="11560"/>
                    <a:pt x="64000" y="21440"/>
                    <a:pt x="64000" y="32000"/>
                  </a:cubicBezTo>
                  <a:cubicBezTo>
                    <a:pt x="64000" y="42559"/>
                    <a:pt x="58790" y="52439"/>
                    <a:pt x="50077" y="58404"/>
                  </a:cubicBezTo>
                  <a:cubicBezTo>
                    <a:pt x="50077" y="58404"/>
                    <a:pt x="50077" y="58404"/>
                    <a:pt x="50076" y="58404"/>
                  </a:cubicBezTo>
                  <a:lnTo>
                    <a:pt x="50077" y="58405"/>
                  </a:lnTo>
                  <a:lnTo>
                    <a:pt x="50077" y="5595"/>
                  </a:lnTo>
                  <a:lnTo>
                    <a:pt x="50076" y="5595"/>
                  </a:lnTo>
                  <a:cubicBezTo>
                    <a:pt x="50077" y="5595"/>
                    <a:pt x="50077" y="5595"/>
                    <a:pt x="50077" y="5595"/>
                  </a:cubicBezTo>
                  <a:close/>
                </a:path>
              </a:pathLst>
            </a:custGeom>
            <a:blipFill dpi="0" rotWithShape="1">
              <a:blip r:embed="rId13" cstate="print"/>
              <a:srcRect/>
              <a:stretch>
                <a:fillRect/>
              </a:stretch>
            </a:blipFill>
            <a:ln w="9525">
              <a:noFill/>
              <a:miter lim="800000"/>
              <a:headEnd/>
              <a:tailEnd/>
            </a:ln>
          </p:spPr>
          <p:txBody>
            <a:bodyPr/>
            <a:lstStyle/>
            <a:p>
              <a:pPr>
                <a:defRPr/>
              </a:pPr>
              <a:endParaRPr lang="en-US" b="0">
                <a:latin typeface="Arial" charset="0"/>
                <a:cs typeface="+mn-cs"/>
              </a:endParaRPr>
            </a:p>
          </p:txBody>
        </p:sp>
        <p:sp>
          <p:nvSpPr>
            <p:cNvPr id="4101" name="Line 5"/>
            <p:cNvSpPr>
              <a:spLocks noChangeShapeType="1"/>
            </p:cNvSpPr>
            <p:nvPr/>
          </p:nvSpPr>
          <p:spPr bwMode="auto">
            <a:xfrm>
              <a:off x="864" y="960"/>
              <a:ext cx="4608" cy="0"/>
            </a:xfrm>
            <a:prstGeom prst="line">
              <a:avLst/>
            </a:prstGeom>
            <a:noFill/>
            <a:ln w="12700">
              <a:solidFill>
                <a:schemeClr val="tx1"/>
              </a:solidFill>
              <a:round/>
              <a:headEnd/>
              <a:tailEnd/>
            </a:ln>
            <a:effectLst/>
          </p:spPr>
          <p:txBody>
            <a:bodyPr/>
            <a:lstStyle/>
            <a:p>
              <a:pPr>
                <a:defRPr/>
              </a:pPr>
              <a:endParaRPr lang="en-US" b="0">
                <a:cs typeface="+mn-cs"/>
              </a:endParaRPr>
            </a:p>
          </p:txBody>
        </p:sp>
      </p:grpSp>
      <p:sp>
        <p:nvSpPr>
          <p:cNvPr id="1027" name="Rectangle 6"/>
          <p:cNvSpPr>
            <a:spLocks noGrp="1" noChangeArrowheads="1"/>
          </p:cNvSpPr>
          <p:nvPr>
            <p:ph type="title"/>
          </p:nvPr>
        </p:nvSpPr>
        <p:spPr bwMode="auto">
          <a:xfrm>
            <a:off x="1826684" y="301625"/>
            <a:ext cx="9751483"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t>Cliquez pour modifier le style du titre</a:t>
            </a:r>
          </a:p>
        </p:txBody>
      </p:sp>
      <p:sp>
        <p:nvSpPr>
          <p:cNvPr id="1028" name="Rectangle 7"/>
          <p:cNvSpPr>
            <a:spLocks noGrp="1" noChangeArrowheads="1"/>
          </p:cNvSpPr>
          <p:nvPr>
            <p:ph type="body" idx="1"/>
          </p:nvPr>
        </p:nvSpPr>
        <p:spPr bwMode="auto">
          <a:xfrm>
            <a:off x="1826684" y="1827213"/>
            <a:ext cx="9751483"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Cliquez pour modifier les styles du texte du masque</a:t>
            </a:r>
          </a:p>
          <a:p>
            <a:pPr lvl="1"/>
            <a:r>
              <a:rPr lang="en-US"/>
              <a:t>Deuxième niveau</a:t>
            </a:r>
          </a:p>
          <a:p>
            <a:pPr lvl="2"/>
            <a:r>
              <a:rPr lang="en-US"/>
              <a:t>Troisième niveau</a:t>
            </a:r>
          </a:p>
        </p:txBody>
      </p:sp>
      <p:sp>
        <p:nvSpPr>
          <p:cNvPr id="4104" name="Rectangle 8"/>
          <p:cNvSpPr>
            <a:spLocks noGrp="1" noChangeArrowheads="1"/>
          </p:cNvSpPr>
          <p:nvPr>
            <p:ph type="dt" sz="half" idx="2"/>
          </p:nvPr>
        </p:nvSpPr>
        <p:spPr bwMode="auto">
          <a:xfrm>
            <a:off x="609600" y="6248400"/>
            <a:ext cx="2844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a:effectLst/>
                <a:cs typeface="+mn-cs"/>
              </a:defRPr>
            </a:lvl1pPr>
          </a:lstStyle>
          <a:p>
            <a:fld id="{816727F2-A232-4DB7-A49C-C42F7D8037E1}" type="datetimeFigureOut">
              <a:rPr lang="en-US" smtClean="0"/>
              <a:t>5/22/2024</a:t>
            </a:fld>
            <a:endParaRPr lang="en-US"/>
          </a:p>
        </p:txBody>
      </p:sp>
      <p:sp>
        <p:nvSpPr>
          <p:cNvPr id="4105" name="Rectangle 9"/>
          <p:cNvSpPr>
            <a:spLocks noGrp="1" noChangeArrowheads="1"/>
          </p:cNvSpPr>
          <p:nvPr>
            <p:ph type="ftr" sz="quarter" idx="3"/>
          </p:nvPr>
        </p:nvSpPr>
        <p:spPr bwMode="auto">
          <a:xfrm>
            <a:off x="4165600" y="6248400"/>
            <a:ext cx="3860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000" b="0">
                <a:effectLst/>
                <a:cs typeface="+mn-cs"/>
              </a:defRPr>
            </a:lvl1pPr>
          </a:lstStyle>
          <a:p>
            <a:endParaRPr lang="en-US"/>
          </a:p>
        </p:txBody>
      </p:sp>
      <p:sp>
        <p:nvSpPr>
          <p:cNvPr id="4106" name="Rectangle 10"/>
          <p:cNvSpPr>
            <a:spLocks noGrp="1" noChangeArrowheads="1"/>
          </p:cNvSpPr>
          <p:nvPr>
            <p:ph type="sldNum" sz="quarter" idx="4"/>
          </p:nvPr>
        </p:nvSpPr>
        <p:spPr bwMode="auto">
          <a:xfrm>
            <a:off x="8737600" y="6248400"/>
            <a:ext cx="2844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effectLst/>
                <a:cs typeface="+mn-cs"/>
              </a:defRPr>
            </a:lvl1pPr>
          </a:lstStyle>
          <a:p>
            <a:fld id="{42A6D609-F146-4E09-84F4-347A8BC06129}" type="slidenum">
              <a:rPr lang="en-US" smtClean="0"/>
              <a:t>‹#›</a:t>
            </a:fld>
            <a:endParaRPr lang="en-US"/>
          </a:p>
        </p:txBody>
      </p:sp>
    </p:spTree>
    <p:extLst>
      <p:ext uri="{BB962C8B-B14F-4D97-AF65-F5344CB8AC3E}">
        <p14:creationId xmlns:p14="http://schemas.microsoft.com/office/powerpoint/2010/main" val="32228216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fontAlgn="base" hangingPunct="1">
        <a:spcBef>
          <a:spcPct val="0"/>
        </a:spcBef>
        <a:spcAft>
          <a:spcPct val="0"/>
        </a:spcAft>
        <a:defRPr sz="3600">
          <a:solidFill>
            <a:srgbClr val="0099FF"/>
          </a:solidFill>
          <a:latin typeface="+mj-lt"/>
          <a:ea typeface="+mj-ea"/>
          <a:cs typeface="+mj-cs"/>
        </a:defRPr>
      </a:lvl1pPr>
      <a:lvl2pPr algn="l" rtl="0" eaLnBrk="1" fontAlgn="base" hangingPunct="1">
        <a:spcBef>
          <a:spcPct val="0"/>
        </a:spcBef>
        <a:spcAft>
          <a:spcPct val="0"/>
        </a:spcAft>
        <a:defRPr sz="3600">
          <a:solidFill>
            <a:srgbClr val="0099FF"/>
          </a:solidFill>
          <a:latin typeface="Arial" charset="0"/>
        </a:defRPr>
      </a:lvl2pPr>
      <a:lvl3pPr algn="l" rtl="0" eaLnBrk="1" fontAlgn="base" hangingPunct="1">
        <a:spcBef>
          <a:spcPct val="0"/>
        </a:spcBef>
        <a:spcAft>
          <a:spcPct val="0"/>
        </a:spcAft>
        <a:defRPr sz="3600">
          <a:solidFill>
            <a:srgbClr val="0099FF"/>
          </a:solidFill>
          <a:latin typeface="Arial" charset="0"/>
        </a:defRPr>
      </a:lvl3pPr>
      <a:lvl4pPr algn="l" rtl="0" eaLnBrk="1" fontAlgn="base" hangingPunct="1">
        <a:spcBef>
          <a:spcPct val="0"/>
        </a:spcBef>
        <a:spcAft>
          <a:spcPct val="0"/>
        </a:spcAft>
        <a:defRPr sz="3600">
          <a:solidFill>
            <a:srgbClr val="0099FF"/>
          </a:solidFill>
          <a:latin typeface="Arial" charset="0"/>
        </a:defRPr>
      </a:lvl4pPr>
      <a:lvl5pPr algn="l" rtl="0" eaLnBrk="1" fontAlgn="base" hangingPunct="1">
        <a:spcBef>
          <a:spcPct val="0"/>
        </a:spcBef>
        <a:spcAft>
          <a:spcPct val="0"/>
        </a:spcAft>
        <a:defRPr sz="3600">
          <a:solidFill>
            <a:srgbClr val="0099FF"/>
          </a:solidFill>
          <a:latin typeface="Arial" charset="0"/>
        </a:defRPr>
      </a:lvl5pPr>
      <a:lvl6pPr marL="457200" algn="l" rtl="0" eaLnBrk="1" fontAlgn="base" hangingPunct="1">
        <a:spcBef>
          <a:spcPct val="0"/>
        </a:spcBef>
        <a:spcAft>
          <a:spcPct val="0"/>
        </a:spcAft>
        <a:defRPr sz="3600">
          <a:solidFill>
            <a:srgbClr val="0099FF"/>
          </a:solidFill>
          <a:latin typeface="Arial" charset="0"/>
        </a:defRPr>
      </a:lvl6pPr>
      <a:lvl7pPr marL="914400" algn="l" rtl="0" eaLnBrk="1" fontAlgn="base" hangingPunct="1">
        <a:spcBef>
          <a:spcPct val="0"/>
        </a:spcBef>
        <a:spcAft>
          <a:spcPct val="0"/>
        </a:spcAft>
        <a:defRPr sz="3600">
          <a:solidFill>
            <a:srgbClr val="0099FF"/>
          </a:solidFill>
          <a:latin typeface="Arial" charset="0"/>
        </a:defRPr>
      </a:lvl7pPr>
      <a:lvl8pPr marL="1371600" algn="l" rtl="0" eaLnBrk="1" fontAlgn="base" hangingPunct="1">
        <a:spcBef>
          <a:spcPct val="0"/>
        </a:spcBef>
        <a:spcAft>
          <a:spcPct val="0"/>
        </a:spcAft>
        <a:defRPr sz="3600">
          <a:solidFill>
            <a:srgbClr val="0099FF"/>
          </a:solidFill>
          <a:latin typeface="Arial" charset="0"/>
        </a:defRPr>
      </a:lvl8pPr>
      <a:lvl9pPr marL="1828800" algn="l" rtl="0" eaLnBrk="1" fontAlgn="base" hangingPunct="1">
        <a:spcBef>
          <a:spcPct val="0"/>
        </a:spcBef>
        <a:spcAft>
          <a:spcPct val="0"/>
        </a:spcAft>
        <a:defRPr sz="3600">
          <a:solidFill>
            <a:srgbClr val="0099FF"/>
          </a:solidFill>
          <a:latin typeface="Arial" charset="0"/>
        </a:defRPr>
      </a:lvl9pPr>
    </p:titleStyle>
    <p:bodyStyle>
      <a:lvl1pPr marL="342900" indent="-342900" algn="l" rtl="0" eaLnBrk="1" fontAlgn="base" hangingPunct="1">
        <a:spcBef>
          <a:spcPct val="20000"/>
        </a:spcBef>
        <a:spcAft>
          <a:spcPct val="0"/>
        </a:spcAft>
        <a:buClr>
          <a:srgbClr val="0099FF"/>
        </a:buClr>
        <a:buSzPct val="70000"/>
        <a:buFont typeface="Wingdings" pitchFamily="2" charset="2"/>
        <a:buChar char="q"/>
        <a:defRPr sz="2600">
          <a:solidFill>
            <a:schemeClr val="tx1"/>
          </a:solidFill>
          <a:latin typeface="+mn-lt"/>
          <a:ea typeface="+mn-ea"/>
          <a:cs typeface="+mn-cs"/>
        </a:defRPr>
      </a:lvl1pPr>
      <a:lvl2pPr marL="742950" indent="-285750" algn="l" rtl="0" eaLnBrk="1" fontAlgn="base" hangingPunct="1">
        <a:spcBef>
          <a:spcPct val="20000"/>
        </a:spcBef>
        <a:spcAft>
          <a:spcPct val="0"/>
        </a:spcAft>
        <a:buClr>
          <a:srgbClr val="0099FF"/>
        </a:buClr>
        <a:buSzPct val="70000"/>
        <a:buFont typeface="Wingdings" pitchFamily="2" charset="2"/>
        <a:buChar char="Ø"/>
        <a:defRPr sz="2200">
          <a:solidFill>
            <a:schemeClr val="tx1"/>
          </a:solidFill>
          <a:latin typeface="+mn-lt"/>
        </a:defRPr>
      </a:lvl2pPr>
      <a:lvl3pPr marL="1143000" indent="-228600" algn="l" rtl="0" eaLnBrk="1" fontAlgn="base" hangingPunct="1">
        <a:spcBef>
          <a:spcPct val="20000"/>
        </a:spcBef>
        <a:spcAft>
          <a:spcPct val="0"/>
        </a:spcAft>
        <a:buClr>
          <a:srgbClr val="0099FF"/>
        </a:buClr>
        <a:buSzPct val="65000"/>
        <a:buFont typeface="Wingdings" pitchFamily="2" charset="2"/>
        <a:buChar char="§"/>
        <a:defRPr sz="2400">
          <a:solidFill>
            <a:schemeClr val="tx1"/>
          </a:solidFill>
          <a:latin typeface="+mn-lt"/>
        </a:defRPr>
      </a:lvl3pPr>
      <a:lvl4pPr marL="1600200" indent="-228600" algn="l" rtl="0" eaLnBrk="1" fontAlgn="base" hangingPunct="1">
        <a:spcBef>
          <a:spcPct val="20000"/>
        </a:spcBef>
        <a:spcAft>
          <a:spcPct val="0"/>
        </a:spcAft>
        <a:buClr>
          <a:schemeClr val="accent2"/>
        </a:buClr>
        <a:buSzPct val="70000"/>
        <a:buFont typeface="Wingdings" pitchFamily="2" charset="2"/>
        <a:buChar char="l"/>
        <a:defRPr sz="1900">
          <a:solidFill>
            <a:schemeClr val="tx1"/>
          </a:solidFill>
          <a:latin typeface="Verdana" pitchFamily="34" charset="0"/>
        </a:defRPr>
      </a:lvl4pPr>
      <a:lvl5pPr marL="2057400" indent="-228600" algn="l" rtl="0" eaLnBrk="1" fontAlgn="base" hangingPunct="1">
        <a:spcBef>
          <a:spcPct val="20000"/>
        </a:spcBef>
        <a:spcAft>
          <a:spcPct val="0"/>
        </a:spcAft>
        <a:buClr>
          <a:schemeClr val="tx2"/>
        </a:buClr>
        <a:buSzPct val="60000"/>
        <a:buFont typeface="Wingdings" pitchFamily="2" charset="2"/>
        <a:buChar char="¡"/>
        <a:defRPr sz="1900">
          <a:solidFill>
            <a:schemeClr val="tx1"/>
          </a:solidFill>
          <a:latin typeface="Verdana" pitchFamily="34" charset="0"/>
        </a:defRPr>
      </a:lvl5pPr>
      <a:lvl6pPr marL="2514600" indent="-228600" algn="l" rtl="0" eaLnBrk="1" fontAlgn="base" hangingPunct="1">
        <a:spcBef>
          <a:spcPct val="20000"/>
        </a:spcBef>
        <a:spcAft>
          <a:spcPct val="0"/>
        </a:spcAft>
        <a:buClr>
          <a:schemeClr val="tx2"/>
        </a:buClr>
        <a:buSzPct val="60000"/>
        <a:buFont typeface="Wingdings" pitchFamily="2" charset="2"/>
        <a:buChar char="¡"/>
        <a:defRPr sz="1900">
          <a:solidFill>
            <a:schemeClr val="tx1"/>
          </a:solidFill>
          <a:latin typeface="Verdana" pitchFamily="34" charset="0"/>
        </a:defRPr>
      </a:lvl6pPr>
      <a:lvl7pPr marL="2971800" indent="-228600" algn="l" rtl="0" eaLnBrk="1" fontAlgn="base" hangingPunct="1">
        <a:spcBef>
          <a:spcPct val="20000"/>
        </a:spcBef>
        <a:spcAft>
          <a:spcPct val="0"/>
        </a:spcAft>
        <a:buClr>
          <a:schemeClr val="tx2"/>
        </a:buClr>
        <a:buSzPct val="60000"/>
        <a:buFont typeface="Wingdings" pitchFamily="2" charset="2"/>
        <a:buChar char="¡"/>
        <a:defRPr sz="1900">
          <a:solidFill>
            <a:schemeClr val="tx1"/>
          </a:solidFill>
          <a:latin typeface="Verdana" pitchFamily="34" charset="0"/>
        </a:defRPr>
      </a:lvl7pPr>
      <a:lvl8pPr marL="3429000" indent="-228600" algn="l" rtl="0" eaLnBrk="1" fontAlgn="base" hangingPunct="1">
        <a:spcBef>
          <a:spcPct val="20000"/>
        </a:spcBef>
        <a:spcAft>
          <a:spcPct val="0"/>
        </a:spcAft>
        <a:buClr>
          <a:schemeClr val="tx2"/>
        </a:buClr>
        <a:buSzPct val="60000"/>
        <a:buFont typeface="Wingdings" pitchFamily="2" charset="2"/>
        <a:buChar char="¡"/>
        <a:defRPr sz="1900">
          <a:solidFill>
            <a:schemeClr val="tx1"/>
          </a:solidFill>
          <a:latin typeface="Verdana" pitchFamily="34" charset="0"/>
        </a:defRPr>
      </a:lvl8pPr>
      <a:lvl9pPr marL="3886200" indent="-228600" algn="l" rtl="0" eaLnBrk="1" fontAlgn="base" hangingPunct="1">
        <a:spcBef>
          <a:spcPct val="20000"/>
        </a:spcBef>
        <a:spcAft>
          <a:spcPct val="0"/>
        </a:spcAft>
        <a:buClr>
          <a:schemeClr val="tx2"/>
        </a:buClr>
        <a:buSzPct val="60000"/>
        <a:buFont typeface="Wingdings" pitchFamily="2" charset="2"/>
        <a:buChar char="¡"/>
        <a:defRPr sz="1900">
          <a:solidFill>
            <a:schemeClr val="tx1"/>
          </a:solidFill>
          <a:latin typeface="Verdana"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www.zdnet.com/article/how-to-get-started-with-git-on-linux/" TargetMode="External"/><Relationship Id="rId2" Type="http://schemas.openxmlformats.org/officeDocument/2006/relationships/hyperlink" Target="https://www.slideshare.net/bcbbslides/introduction-to-git-and-github-72514916" TargetMode="External"/><Relationship Id="rId1" Type="http://schemas.openxmlformats.org/officeDocument/2006/relationships/slideLayout" Target="../slideLayouts/slideLayout2.xml"/><Relationship Id="rId5" Type="http://schemas.openxmlformats.org/officeDocument/2006/relationships/hyperlink" Target="https://blog.reviewnb.com/jupyterlab-git-extension/" TargetMode="External"/><Relationship Id="rId4" Type="http://schemas.openxmlformats.org/officeDocument/2006/relationships/hyperlink" Target="https://happygitwithr.com/index.html" TargetMode="External"/></Relationships>
</file>

<file path=ppt/slides/_rels/slide27.xml.rels><?xml version="1.0" encoding="UTF-8" standalone="yes"?>
<Relationships xmlns="http://schemas.openxmlformats.org/package/2006/relationships"><Relationship Id="rId2" Type="http://schemas.openxmlformats.org/officeDocument/2006/relationships/hyperlink" Target="mailto:jack.duncan@nisr.gov.rw"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51891" y="2866292"/>
            <a:ext cx="9548034" cy="2945424"/>
          </a:xfrm>
        </p:spPr>
        <p:txBody>
          <a:bodyPr/>
          <a:lstStyle/>
          <a:p>
            <a:pPr algn="ctr"/>
            <a:r>
              <a:rPr lang="en-US" sz="2800" b="1" dirty="0">
                <a:solidFill>
                  <a:srgbClr val="FFC000"/>
                </a:solidFill>
              </a:rPr>
              <a:t/>
            </a:r>
            <a:br>
              <a:rPr lang="en-US" sz="2800" b="1" dirty="0">
                <a:solidFill>
                  <a:srgbClr val="FFC000"/>
                </a:solidFill>
              </a:rPr>
            </a:br>
            <a:r>
              <a:rPr lang="en-US" sz="2800" b="1" dirty="0">
                <a:solidFill>
                  <a:srgbClr val="FFC000"/>
                </a:solidFill>
              </a:rPr>
              <a:t/>
            </a:r>
            <a:br>
              <a:rPr lang="en-US" sz="2800" b="1" dirty="0">
                <a:solidFill>
                  <a:srgbClr val="FFC000"/>
                </a:solidFill>
              </a:rPr>
            </a:br>
            <a:r>
              <a:rPr lang="en-US" sz="2800" b="1" dirty="0">
                <a:solidFill>
                  <a:srgbClr val="FFC000"/>
                </a:solidFill>
              </a:rPr>
              <a:t/>
            </a:r>
            <a:br>
              <a:rPr lang="en-US" sz="2800" b="1" dirty="0">
                <a:solidFill>
                  <a:srgbClr val="FFC000"/>
                </a:solidFill>
              </a:rPr>
            </a:br>
            <a:r>
              <a:rPr lang="en-US" sz="2800" b="1" dirty="0">
                <a:solidFill>
                  <a:srgbClr val="FFC000"/>
                </a:solidFill>
              </a:rPr>
              <a:t/>
            </a:r>
            <a:br>
              <a:rPr lang="en-US" sz="2800" b="1" dirty="0">
                <a:solidFill>
                  <a:srgbClr val="FFC000"/>
                </a:solidFill>
              </a:rPr>
            </a:br>
            <a:r>
              <a:rPr lang="en-US" sz="2800" b="1" dirty="0">
                <a:solidFill>
                  <a:srgbClr val="FFC000"/>
                </a:solidFill>
              </a:rPr>
              <a:t/>
            </a:r>
            <a:br>
              <a:rPr lang="en-US" sz="2800" b="1" dirty="0">
                <a:solidFill>
                  <a:srgbClr val="FFC000"/>
                </a:solidFill>
              </a:rPr>
            </a:br>
            <a:r>
              <a:rPr lang="en-US" sz="2800" b="1" dirty="0">
                <a:solidFill>
                  <a:srgbClr val="FFC000"/>
                </a:solidFill>
              </a:rPr>
              <a:t/>
            </a:r>
            <a:br>
              <a:rPr lang="en-US" sz="2800" b="1" dirty="0">
                <a:solidFill>
                  <a:srgbClr val="FFC000"/>
                </a:solidFill>
              </a:rPr>
            </a:br>
            <a:r>
              <a:rPr lang="en-US" sz="2800" b="1" dirty="0">
                <a:solidFill>
                  <a:srgbClr val="FFC000"/>
                </a:solidFill>
              </a:rPr>
              <a:t/>
            </a:r>
            <a:br>
              <a:rPr lang="en-US" sz="2800" b="1" dirty="0">
                <a:solidFill>
                  <a:srgbClr val="FFC000"/>
                </a:solidFill>
              </a:rPr>
            </a:br>
            <a:r>
              <a:rPr lang="en-US" sz="2800" b="1" dirty="0">
                <a:solidFill>
                  <a:srgbClr val="FFC000"/>
                </a:solidFill>
              </a:rPr>
              <a:t>                                                                                                       </a:t>
            </a:r>
            <a:r>
              <a:rPr lang="en-US" sz="3600" b="1" dirty="0">
                <a:solidFill>
                  <a:srgbClr val="FFC000"/>
                </a:solidFill>
              </a:rPr>
              <a:t>Intro to </a:t>
            </a:r>
            <a:r>
              <a:rPr lang="en-US" sz="3600" b="1" dirty="0" err="1" smtClean="0">
                <a:solidFill>
                  <a:srgbClr val="FFC000"/>
                </a:solidFill>
              </a:rPr>
              <a:t>Github</a:t>
            </a:r>
            <a:r>
              <a:rPr lang="en-US" sz="3600" b="1" dirty="0" smtClean="0">
                <a:solidFill>
                  <a:srgbClr val="FFC000"/>
                </a:solidFill>
              </a:rPr>
              <a:t> Webinar for Students</a:t>
            </a:r>
            <a:r>
              <a:rPr lang="en-US" sz="2800" dirty="0"/>
              <a:t/>
            </a:r>
            <a:br>
              <a:rPr lang="en-US" sz="2800" dirty="0"/>
            </a:br>
            <a:r>
              <a:rPr lang="en-US" sz="2800" b="1" dirty="0">
                <a:solidFill>
                  <a:srgbClr val="FF0000"/>
                </a:solidFill>
              </a:rPr>
              <a:t/>
            </a:r>
            <a:br>
              <a:rPr lang="en-US" sz="2800" b="1" dirty="0">
                <a:solidFill>
                  <a:srgbClr val="FF0000"/>
                </a:solidFill>
              </a:rPr>
            </a:br>
            <a:r>
              <a:rPr lang="en-US" sz="2800" b="1" dirty="0">
                <a:solidFill>
                  <a:srgbClr val="FF0000"/>
                </a:solidFill>
              </a:rPr>
              <a:t/>
            </a:r>
            <a:br>
              <a:rPr lang="en-US" sz="2800" b="1" dirty="0">
                <a:solidFill>
                  <a:srgbClr val="FF0000"/>
                </a:solidFill>
              </a:rPr>
            </a:br>
            <a:r>
              <a:rPr lang="en-US" sz="2800" dirty="0"/>
              <a:t/>
            </a:r>
            <a:br>
              <a:rPr lang="en-US" sz="2800" dirty="0"/>
            </a:br>
            <a:endParaRPr lang="en-US" sz="2800" dirty="0"/>
          </a:p>
        </p:txBody>
      </p:sp>
      <p:pic>
        <p:nvPicPr>
          <p:cNvPr id="4" name="Picture 2" descr="emblemrwenvois">
            <a:extLst>
              <a:ext uri="{FF2B5EF4-FFF2-40B4-BE49-F238E27FC236}">
                <a16:creationId xmlns:a16="http://schemas.microsoft.com/office/drawing/2014/main" id="{B4715B02-EA3D-488C-879B-40677093EC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7" y="737877"/>
            <a:ext cx="1411691" cy="147828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 name="Picture 4" descr="C:\Users\cnyirimanzi\Desktop\NISR LOGO\NISR Logo.png">
            <a:extLst>
              <a:ext uri="{FF2B5EF4-FFF2-40B4-BE49-F238E27FC236}">
                <a16:creationId xmlns:a16="http://schemas.microsoft.com/office/drawing/2014/main" id="{D0F898AF-B379-4938-89DA-632D776AFE4F}"/>
              </a:ext>
            </a:extLst>
          </p:cNvPr>
          <p:cNvPicPr>
            <a:picLocks noChangeAspect="1" noChangeArrowheads="1"/>
          </p:cNvPicPr>
          <p:nvPr/>
        </p:nvPicPr>
        <p:blipFill>
          <a:blip r:embed="rId4" cstate="print"/>
          <a:srcRect l="6329" r="5063"/>
          <a:stretch>
            <a:fillRect/>
          </a:stretch>
        </p:blipFill>
        <p:spPr bwMode="auto">
          <a:xfrm>
            <a:off x="9707873" y="614050"/>
            <a:ext cx="1392616" cy="1601302"/>
          </a:xfrm>
          <a:prstGeom prst="rect">
            <a:avLst/>
          </a:prstGeom>
          <a:noFill/>
          <a:ln w="9525">
            <a:noFill/>
            <a:miter lim="800000"/>
            <a:headEnd/>
            <a:tailEnd/>
          </a:ln>
        </p:spPr>
      </p:pic>
      <p:sp>
        <p:nvSpPr>
          <p:cNvPr id="6" name="Subtitle 5">
            <a:extLst>
              <a:ext uri="{FF2B5EF4-FFF2-40B4-BE49-F238E27FC236}">
                <a16:creationId xmlns:a16="http://schemas.microsoft.com/office/drawing/2014/main" id="{C5009C8A-7795-47F2-AC9A-910353D00C56}"/>
              </a:ext>
            </a:extLst>
          </p:cNvPr>
          <p:cNvSpPr>
            <a:spLocks noGrp="1"/>
          </p:cNvSpPr>
          <p:nvPr>
            <p:ph type="subTitle" idx="1"/>
          </p:nvPr>
        </p:nvSpPr>
        <p:spPr>
          <a:xfrm>
            <a:off x="1926504" y="5451232"/>
            <a:ext cx="9598809" cy="1027272"/>
          </a:xfrm>
        </p:spPr>
        <p:txBody>
          <a:bodyPr/>
          <a:lstStyle/>
          <a:p>
            <a:pPr algn="ctr"/>
            <a:r>
              <a:rPr lang="en-GB" sz="2400" b="1" dirty="0"/>
              <a:t>Presentation by: Jack </a:t>
            </a:r>
            <a:r>
              <a:rPr lang="en-GB" sz="2400" b="1" dirty="0" smtClean="0"/>
              <a:t>Duncan (NISR Data Science)</a:t>
            </a:r>
            <a:endParaRPr lang="en-US" sz="2400" b="1" dirty="0"/>
          </a:p>
        </p:txBody>
      </p:sp>
    </p:spTree>
    <p:extLst>
      <p:ext uri="{BB962C8B-B14F-4D97-AF65-F5344CB8AC3E}">
        <p14:creationId xmlns:p14="http://schemas.microsoft.com/office/powerpoint/2010/main" val="18702739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a:t>
            </a:r>
            <a:r>
              <a:rPr lang="en-US" dirty="0" err="1"/>
              <a:t>git</a:t>
            </a:r>
            <a:r>
              <a:rPr lang="en-US" dirty="0"/>
              <a:t> functions on the command line</a:t>
            </a:r>
            <a:endParaRPr lang="en-GB" dirty="0"/>
          </a:p>
        </p:txBody>
      </p:sp>
      <p:pic>
        <p:nvPicPr>
          <p:cNvPr id="4" name="Picture 3"/>
          <p:cNvPicPr>
            <a:picLocks noChangeAspect="1"/>
          </p:cNvPicPr>
          <p:nvPr/>
        </p:nvPicPr>
        <p:blipFill>
          <a:blip r:embed="rId3"/>
          <a:stretch>
            <a:fillRect/>
          </a:stretch>
        </p:blipFill>
        <p:spPr>
          <a:xfrm>
            <a:off x="2014558" y="1742738"/>
            <a:ext cx="7844115" cy="4311269"/>
          </a:xfrm>
          <a:prstGeom prst="rect">
            <a:avLst/>
          </a:prstGeom>
        </p:spPr>
      </p:pic>
    </p:spTree>
    <p:extLst>
      <p:ext uri="{BB962C8B-B14F-4D97-AF65-F5344CB8AC3E}">
        <p14:creationId xmlns:p14="http://schemas.microsoft.com/office/powerpoint/2010/main" val="36392386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6684" y="301624"/>
            <a:ext cx="9751483" cy="1201861"/>
          </a:xfrm>
        </p:spPr>
        <p:txBody>
          <a:bodyPr/>
          <a:lstStyle/>
          <a:p>
            <a:r>
              <a:rPr lang="en-US" dirty="0" smtClean="0"/>
              <a:t>Basic </a:t>
            </a:r>
            <a:r>
              <a:rPr lang="en-US" dirty="0" err="1" smtClean="0"/>
              <a:t>git</a:t>
            </a:r>
            <a:r>
              <a:rPr lang="en-US" dirty="0" smtClean="0"/>
              <a:t> – clone </a:t>
            </a:r>
            <a:endParaRPr lang="en-US" dirty="0"/>
          </a:p>
        </p:txBody>
      </p:sp>
      <p:pic>
        <p:nvPicPr>
          <p:cNvPr id="4" name="Picture 3"/>
          <p:cNvPicPr>
            <a:picLocks noChangeAspect="1"/>
          </p:cNvPicPr>
          <p:nvPr/>
        </p:nvPicPr>
        <p:blipFill>
          <a:blip r:embed="rId3"/>
          <a:stretch>
            <a:fillRect/>
          </a:stretch>
        </p:blipFill>
        <p:spPr>
          <a:xfrm>
            <a:off x="1142239" y="1609525"/>
            <a:ext cx="4406152" cy="4910198"/>
          </a:xfrm>
          <a:prstGeom prst="rect">
            <a:avLst/>
          </a:prstGeom>
        </p:spPr>
      </p:pic>
      <p:sp>
        <p:nvSpPr>
          <p:cNvPr id="5" name="Oval 4"/>
          <p:cNvSpPr/>
          <p:nvPr/>
        </p:nvSpPr>
        <p:spPr>
          <a:xfrm>
            <a:off x="1208369" y="4352957"/>
            <a:ext cx="167054" cy="21980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6" name="Picture 5"/>
          <p:cNvPicPr>
            <a:picLocks noChangeAspect="1"/>
          </p:cNvPicPr>
          <p:nvPr/>
        </p:nvPicPr>
        <p:blipFill>
          <a:blip r:embed="rId4"/>
          <a:stretch>
            <a:fillRect/>
          </a:stretch>
        </p:blipFill>
        <p:spPr>
          <a:xfrm>
            <a:off x="5613512" y="1613415"/>
            <a:ext cx="6287504" cy="2584939"/>
          </a:xfrm>
          <a:prstGeom prst="rect">
            <a:avLst/>
          </a:prstGeom>
        </p:spPr>
      </p:pic>
      <p:sp>
        <p:nvSpPr>
          <p:cNvPr id="7" name="Oval 6"/>
          <p:cNvSpPr/>
          <p:nvPr/>
        </p:nvSpPr>
        <p:spPr>
          <a:xfrm>
            <a:off x="8832337" y="2892669"/>
            <a:ext cx="2545537" cy="25497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8" name="Picture 7"/>
          <p:cNvPicPr>
            <a:picLocks noChangeAspect="1"/>
          </p:cNvPicPr>
          <p:nvPr/>
        </p:nvPicPr>
        <p:blipFill>
          <a:blip r:embed="rId5"/>
          <a:stretch>
            <a:fillRect/>
          </a:stretch>
        </p:blipFill>
        <p:spPr>
          <a:xfrm>
            <a:off x="5613512" y="4258860"/>
            <a:ext cx="6287504" cy="1230923"/>
          </a:xfrm>
          <a:prstGeom prst="rect">
            <a:avLst/>
          </a:prstGeom>
        </p:spPr>
      </p:pic>
      <p:pic>
        <p:nvPicPr>
          <p:cNvPr id="11" name="Picture 10"/>
          <p:cNvPicPr>
            <a:picLocks noChangeAspect="1"/>
          </p:cNvPicPr>
          <p:nvPr/>
        </p:nvPicPr>
        <p:blipFill>
          <a:blip r:embed="rId6"/>
          <a:stretch>
            <a:fillRect/>
          </a:stretch>
        </p:blipFill>
        <p:spPr>
          <a:xfrm>
            <a:off x="5613512" y="5560012"/>
            <a:ext cx="6287504" cy="925438"/>
          </a:xfrm>
          <a:prstGeom prst="rect">
            <a:avLst/>
          </a:prstGeom>
        </p:spPr>
      </p:pic>
      <p:sp>
        <p:nvSpPr>
          <p:cNvPr id="12" name="TextBox 11"/>
          <p:cNvSpPr txBox="1"/>
          <p:nvPr/>
        </p:nvSpPr>
        <p:spPr>
          <a:xfrm>
            <a:off x="5178926" y="6107494"/>
            <a:ext cx="1046285" cy="369332"/>
          </a:xfrm>
          <a:prstGeom prst="rect">
            <a:avLst/>
          </a:prstGeom>
          <a:noFill/>
        </p:spPr>
        <p:txBody>
          <a:bodyPr wrap="square" rtlCol="0">
            <a:spAutoFit/>
          </a:bodyPr>
          <a:lstStyle/>
          <a:p>
            <a:r>
              <a:rPr lang="en-GB" dirty="0">
                <a:solidFill>
                  <a:srgbClr val="FFC000"/>
                </a:solidFill>
              </a:rPr>
              <a:t>1</a:t>
            </a:r>
          </a:p>
        </p:txBody>
      </p:sp>
      <p:sp>
        <p:nvSpPr>
          <p:cNvPr id="13" name="TextBox 12"/>
          <p:cNvSpPr txBox="1"/>
          <p:nvPr/>
        </p:nvSpPr>
        <p:spPr>
          <a:xfrm>
            <a:off x="11377874" y="3780665"/>
            <a:ext cx="1046285" cy="369332"/>
          </a:xfrm>
          <a:prstGeom prst="rect">
            <a:avLst/>
          </a:prstGeom>
          <a:noFill/>
        </p:spPr>
        <p:txBody>
          <a:bodyPr wrap="square" rtlCol="0">
            <a:spAutoFit/>
          </a:bodyPr>
          <a:lstStyle/>
          <a:p>
            <a:r>
              <a:rPr lang="en-GB" dirty="0">
                <a:solidFill>
                  <a:srgbClr val="FFC000"/>
                </a:solidFill>
              </a:rPr>
              <a:t>2</a:t>
            </a:r>
          </a:p>
        </p:txBody>
      </p:sp>
      <p:sp>
        <p:nvSpPr>
          <p:cNvPr id="14" name="TextBox 13"/>
          <p:cNvSpPr txBox="1"/>
          <p:nvPr/>
        </p:nvSpPr>
        <p:spPr>
          <a:xfrm>
            <a:off x="11377874" y="5099538"/>
            <a:ext cx="1046285" cy="369332"/>
          </a:xfrm>
          <a:prstGeom prst="rect">
            <a:avLst/>
          </a:prstGeom>
          <a:noFill/>
        </p:spPr>
        <p:txBody>
          <a:bodyPr wrap="square" rtlCol="0">
            <a:spAutoFit/>
          </a:bodyPr>
          <a:lstStyle/>
          <a:p>
            <a:r>
              <a:rPr lang="en-GB" dirty="0">
                <a:solidFill>
                  <a:srgbClr val="FFC000"/>
                </a:solidFill>
              </a:rPr>
              <a:t>3</a:t>
            </a:r>
          </a:p>
        </p:txBody>
      </p:sp>
      <p:sp>
        <p:nvSpPr>
          <p:cNvPr id="15" name="TextBox 14"/>
          <p:cNvSpPr txBox="1"/>
          <p:nvPr/>
        </p:nvSpPr>
        <p:spPr>
          <a:xfrm>
            <a:off x="11377874" y="6116118"/>
            <a:ext cx="1046285" cy="369332"/>
          </a:xfrm>
          <a:prstGeom prst="rect">
            <a:avLst/>
          </a:prstGeom>
          <a:noFill/>
        </p:spPr>
        <p:txBody>
          <a:bodyPr wrap="square" rtlCol="0">
            <a:spAutoFit/>
          </a:bodyPr>
          <a:lstStyle/>
          <a:p>
            <a:r>
              <a:rPr lang="en-GB" dirty="0">
                <a:solidFill>
                  <a:srgbClr val="FFC000"/>
                </a:solidFill>
              </a:rPr>
              <a:t>4</a:t>
            </a:r>
          </a:p>
        </p:txBody>
      </p:sp>
      <p:sp>
        <p:nvSpPr>
          <p:cNvPr id="16" name="Oval 15">
            <a:extLst>
              <a:ext uri="{FF2B5EF4-FFF2-40B4-BE49-F238E27FC236}">
                <a16:creationId xmlns:a16="http://schemas.microsoft.com/office/drawing/2014/main" id="{B8B3175A-A701-450C-B1F1-F70345785B7B}"/>
              </a:ext>
            </a:extLst>
          </p:cNvPr>
          <p:cNvSpPr/>
          <p:nvPr/>
        </p:nvSpPr>
        <p:spPr>
          <a:xfrm>
            <a:off x="11208871" y="1668352"/>
            <a:ext cx="635811" cy="25497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9409125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4500" y="301625"/>
            <a:ext cx="9863667" cy="1166690"/>
          </a:xfrm>
        </p:spPr>
        <p:txBody>
          <a:bodyPr/>
          <a:lstStyle/>
          <a:p>
            <a:r>
              <a:rPr lang="en-US" dirty="0"/>
              <a:t>Basic </a:t>
            </a:r>
            <a:r>
              <a:rPr lang="en-US" dirty="0" err="1"/>
              <a:t>git</a:t>
            </a:r>
            <a:r>
              <a:rPr lang="en-US" dirty="0"/>
              <a:t> - status</a:t>
            </a:r>
          </a:p>
        </p:txBody>
      </p:sp>
      <p:sp>
        <p:nvSpPr>
          <p:cNvPr id="4" name="Content Placeholder 3"/>
          <p:cNvSpPr>
            <a:spLocks noGrp="1"/>
          </p:cNvSpPr>
          <p:nvPr>
            <p:ph idx="1"/>
          </p:nvPr>
        </p:nvSpPr>
        <p:spPr>
          <a:xfrm>
            <a:off x="1826684" y="1827213"/>
            <a:ext cx="9751483" cy="2497361"/>
          </a:xfrm>
        </p:spPr>
        <p:txBody>
          <a:bodyPr/>
          <a:lstStyle/>
          <a:p>
            <a:pPr marL="514350" indent="-514350">
              <a:buSzPct val="100000"/>
              <a:buFont typeface="+mj-lt"/>
              <a:buAutoNum type="arabicPeriod"/>
            </a:pPr>
            <a:r>
              <a:rPr lang="en-GB" dirty="0"/>
              <a:t>Open the README file from your file explorer using notepad</a:t>
            </a:r>
          </a:p>
          <a:p>
            <a:pPr marL="514350" indent="-514350">
              <a:buSzPct val="100000"/>
              <a:buFont typeface="+mj-lt"/>
              <a:buAutoNum type="arabicPeriod"/>
            </a:pPr>
            <a:r>
              <a:rPr lang="en-GB" dirty="0"/>
              <a:t>Add a line saying ‘Test text from notepad’</a:t>
            </a:r>
          </a:p>
          <a:p>
            <a:pPr marL="514350" indent="-514350">
              <a:buSzPct val="100000"/>
              <a:buFont typeface="+mj-lt"/>
              <a:buAutoNum type="arabicPeriod"/>
            </a:pPr>
            <a:r>
              <a:rPr lang="en-GB" dirty="0"/>
              <a:t>Open your terminal, set the working directory to your repository using </a:t>
            </a:r>
            <a:r>
              <a:rPr lang="en-GB" dirty="0">
                <a:solidFill>
                  <a:srgbClr val="FFC000"/>
                </a:solidFill>
              </a:rPr>
              <a:t>cd </a:t>
            </a:r>
            <a:r>
              <a:rPr lang="en-GB" dirty="0" err="1">
                <a:solidFill>
                  <a:srgbClr val="FFC000"/>
                </a:solidFill>
              </a:rPr>
              <a:t>TestRepo</a:t>
            </a:r>
            <a:endParaRPr lang="en-GB" dirty="0">
              <a:solidFill>
                <a:srgbClr val="FFC000"/>
              </a:solidFill>
            </a:endParaRPr>
          </a:p>
          <a:p>
            <a:pPr marL="514350" indent="-514350">
              <a:buSzPct val="100000"/>
              <a:buFont typeface="+mj-lt"/>
              <a:buAutoNum type="arabicPeriod"/>
            </a:pPr>
            <a:r>
              <a:rPr lang="en-GB" dirty="0"/>
              <a:t>Check the status using </a:t>
            </a:r>
            <a:r>
              <a:rPr lang="en-GB" dirty="0">
                <a:solidFill>
                  <a:srgbClr val="FFC000"/>
                </a:solidFill>
              </a:rPr>
              <a:t>git status</a:t>
            </a:r>
            <a:endParaRPr lang="en-GB" dirty="0">
              <a:solidFill>
                <a:srgbClr val="0099FF"/>
              </a:solidFill>
            </a:endParaRPr>
          </a:p>
        </p:txBody>
      </p:sp>
      <p:pic>
        <p:nvPicPr>
          <p:cNvPr id="5" name="Picture 4"/>
          <p:cNvPicPr>
            <a:picLocks noChangeAspect="1"/>
          </p:cNvPicPr>
          <p:nvPr/>
        </p:nvPicPr>
        <p:blipFill>
          <a:blip r:embed="rId3"/>
          <a:stretch>
            <a:fillRect/>
          </a:stretch>
        </p:blipFill>
        <p:spPr>
          <a:xfrm>
            <a:off x="2476724" y="4114923"/>
            <a:ext cx="7140611" cy="2714700"/>
          </a:xfrm>
          <a:prstGeom prst="rect">
            <a:avLst/>
          </a:prstGeom>
        </p:spPr>
      </p:pic>
    </p:spTree>
    <p:extLst>
      <p:ext uri="{BB962C8B-B14F-4D97-AF65-F5344CB8AC3E}">
        <p14:creationId xmlns:p14="http://schemas.microsoft.com/office/powerpoint/2010/main" val="207106920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4500" y="301625"/>
            <a:ext cx="9863667" cy="1166690"/>
          </a:xfrm>
        </p:spPr>
        <p:txBody>
          <a:bodyPr/>
          <a:lstStyle/>
          <a:p>
            <a:r>
              <a:rPr lang="en-US" dirty="0"/>
              <a:t>Basic </a:t>
            </a:r>
            <a:r>
              <a:rPr lang="en-US" dirty="0" err="1"/>
              <a:t>git</a:t>
            </a:r>
            <a:r>
              <a:rPr lang="en-US" dirty="0"/>
              <a:t> – add and commit</a:t>
            </a:r>
          </a:p>
        </p:txBody>
      </p:sp>
      <p:sp>
        <p:nvSpPr>
          <p:cNvPr id="3" name="Content Placeholder 3"/>
          <p:cNvSpPr>
            <a:spLocks noGrp="1"/>
          </p:cNvSpPr>
          <p:nvPr>
            <p:ph idx="1"/>
          </p:nvPr>
        </p:nvSpPr>
        <p:spPr>
          <a:xfrm>
            <a:off x="1714500" y="1805698"/>
            <a:ext cx="9751483" cy="2497361"/>
          </a:xfrm>
        </p:spPr>
        <p:txBody>
          <a:bodyPr/>
          <a:lstStyle/>
          <a:p>
            <a:pPr marL="514350" indent="-514350">
              <a:buSzPct val="100000"/>
              <a:buFont typeface="+mj-lt"/>
              <a:buAutoNum type="arabicPeriod"/>
            </a:pPr>
            <a:r>
              <a:rPr lang="en-GB" dirty="0"/>
              <a:t>Add your changes to the staging area using </a:t>
            </a:r>
            <a:r>
              <a:rPr lang="en-GB" dirty="0">
                <a:solidFill>
                  <a:srgbClr val="FFC000"/>
                </a:solidFill>
              </a:rPr>
              <a:t>git add .</a:t>
            </a:r>
          </a:p>
          <a:p>
            <a:pPr marL="514350" indent="-514350">
              <a:buSzPct val="100000"/>
              <a:buFont typeface="+mj-lt"/>
              <a:buAutoNum type="arabicPeriod"/>
            </a:pPr>
            <a:r>
              <a:rPr lang="en-GB" dirty="0"/>
              <a:t>Commit the changes using </a:t>
            </a:r>
            <a:r>
              <a:rPr lang="en-GB" dirty="0">
                <a:solidFill>
                  <a:srgbClr val="FFC000"/>
                </a:solidFill>
              </a:rPr>
              <a:t>git commit –m “test changes”</a:t>
            </a:r>
          </a:p>
          <a:p>
            <a:pPr marL="514350" indent="-514350">
              <a:buSzPct val="100000"/>
              <a:buFont typeface="+mj-lt"/>
              <a:buAutoNum type="arabicPeriod"/>
            </a:pPr>
            <a:r>
              <a:rPr lang="en-GB" dirty="0"/>
              <a:t>Check the status using </a:t>
            </a:r>
            <a:r>
              <a:rPr lang="en-GB" dirty="0">
                <a:solidFill>
                  <a:srgbClr val="FFC000"/>
                </a:solidFill>
              </a:rPr>
              <a:t>git status</a:t>
            </a:r>
          </a:p>
          <a:p>
            <a:pPr marL="0" indent="0">
              <a:buSzPct val="100000"/>
              <a:buNone/>
            </a:pPr>
            <a:endParaRPr lang="en-GB" dirty="0">
              <a:solidFill>
                <a:srgbClr val="0099FF"/>
              </a:solidFill>
            </a:endParaRPr>
          </a:p>
        </p:txBody>
      </p:sp>
      <p:pic>
        <p:nvPicPr>
          <p:cNvPr id="4" name="Picture 3"/>
          <p:cNvPicPr>
            <a:picLocks noChangeAspect="1"/>
          </p:cNvPicPr>
          <p:nvPr/>
        </p:nvPicPr>
        <p:blipFill>
          <a:blip r:embed="rId3"/>
          <a:stretch>
            <a:fillRect/>
          </a:stretch>
        </p:blipFill>
        <p:spPr>
          <a:xfrm>
            <a:off x="1714500" y="3508478"/>
            <a:ext cx="8188000" cy="3064444"/>
          </a:xfrm>
          <a:prstGeom prst="rect">
            <a:avLst/>
          </a:prstGeom>
        </p:spPr>
      </p:pic>
    </p:spTree>
    <p:extLst>
      <p:ext uri="{BB962C8B-B14F-4D97-AF65-F5344CB8AC3E}">
        <p14:creationId xmlns:p14="http://schemas.microsoft.com/office/powerpoint/2010/main" val="424438315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4500" y="301625"/>
            <a:ext cx="9863667" cy="1166690"/>
          </a:xfrm>
        </p:spPr>
        <p:txBody>
          <a:bodyPr/>
          <a:lstStyle/>
          <a:p>
            <a:r>
              <a:rPr lang="en-US" dirty="0"/>
              <a:t>Basic </a:t>
            </a:r>
            <a:r>
              <a:rPr lang="en-US" dirty="0" err="1"/>
              <a:t>git</a:t>
            </a:r>
            <a:r>
              <a:rPr lang="en-US" dirty="0"/>
              <a:t> - push</a:t>
            </a:r>
          </a:p>
        </p:txBody>
      </p:sp>
      <p:pic>
        <p:nvPicPr>
          <p:cNvPr id="4" name="Picture 3"/>
          <p:cNvPicPr>
            <a:picLocks noChangeAspect="1"/>
          </p:cNvPicPr>
          <p:nvPr/>
        </p:nvPicPr>
        <p:blipFill>
          <a:blip r:embed="rId3"/>
          <a:stretch>
            <a:fillRect/>
          </a:stretch>
        </p:blipFill>
        <p:spPr>
          <a:xfrm>
            <a:off x="1714500" y="1623513"/>
            <a:ext cx="1844200" cy="5052498"/>
          </a:xfrm>
          <a:prstGeom prst="rect">
            <a:avLst/>
          </a:prstGeom>
        </p:spPr>
      </p:pic>
      <p:sp>
        <p:nvSpPr>
          <p:cNvPr id="5" name="Rectangle 4"/>
          <p:cNvSpPr/>
          <p:nvPr/>
        </p:nvSpPr>
        <p:spPr>
          <a:xfrm>
            <a:off x="1714500" y="5873675"/>
            <a:ext cx="1844200" cy="33348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6" name="Picture 5"/>
          <p:cNvPicPr>
            <a:picLocks noChangeAspect="1"/>
          </p:cNvPicPr>
          <p:nvPr/>
        </p:nvPicPr>
        <p:blipFill>
          <a:blip r:embed="rId4"/>
          <a:stretch>
            <a:fillRect/>
          </a:stretch>
        </p:blipFill>
        <p:spPr>
          <a:xfrm>
            <a:off x="3802260" y="1623513"/>
            <a:ext cx="2758679" cy="2347163"/>
          </a:xfrm>
          <a:prstGeom prst="rect">
            <a:avLst/>
          </a:prstGeom>
        </p:spPr>
      </p:pic>
      <p:sp>
        <p:nvSpPr>
          <p:cNvPr id="7" name="Rectangle 6"/>
          <p:cNvSpPr/>
          <p:nvPr/>
        </p:nvSpPr>
        <p:spPr>
          <a:xfrm>
            <a:off x="3802259" y="3646842"/>
            <a:ext cx="2758679" cy="32383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4490330" y="1699708"/>
            <a:ext cx="1200465" cy="31108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9" name="Picture 8"/>
          <p:cNvPicPr>
            <a:picLocks noChangeAspect="1"/>
          </p:cNvPicPr>
          <p:nvPr/>
        </p:nvPicPr>
        <p:blipFill>
          <a:blip r:embed="rId5"/>
          <a:stretch>
            <a:fillRect/>
          </a:stretch>
        </p:blipFill>
        <p:spPr>
          <a:xfrm>
            <a:off x="3802259" y="4189316"/>
            <a:ext cx="2758679" cy="1339724"/>
          </a:xfrm>
          <a:prstGeom prst="rect">
            <a:avLst/>
          </a:prstGeom>
        </p:spPr>
      </p:pic>
      <p:sp>
        <p:nvSpPr>
          <p:cNvPr id="10" name="Rectangle 9"/>
          <p:cNvSpPr/>
          <p:nvPr/>
        </p:nvSpPr>
        <p:spPr>
          <a:xfrm>
            <a:off x="5181598" y="4203771"/>
            <a:ext cx="1294506" cy="33595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1" name="Picture 10"/>
          <p:cNvPicPr>
            <a:picLocks noChangeAspect="1"/>
          </p:cNvPicPr>
          <p:nvPr/>
        </p:nvPicPr>
        <p:blipFill>
          <a:blip r:embed="rId6"/>
          <a:stretch>
            <a:fillRect/>
          </a:stretch>
        </p:blipFill>
        <p:spPr>
          <a:xfrm>
            <a:off x="6646333" y="1623513"/>
            <a:ext cx="5317711" cy="4523860"/>
          </a:xfrm>
          <a:prstGeom prst="rect">
            <a:avLst/>
          </a:prstGeom>
        </p:spPr>
      </p:pic>
      <p:pic>
        <p:nvPicPr>
          <p:cNvPr id="12" name="Picture 11"/>
          <p:cNvPicPr>
            <a:picLocks noChangeAspect="1"/>
          </p:cNvPicPr>
          <p:nvPr/>
        </p:nvPicPr>
        <p:blipFill rotWithShape="1">
          <a:blip r:embed="rId7"/>
          <a:srcRect r="18504" b="3389"/>
          <a:stretch/>
        </p:blipFill>
        <p:spPr>
          <a:xfrm>
            <a:off x="6646333" y="6181535"/>
            <a:ext cx="5316171" cy="574267"/>
          </a:xfrm>
          <a:prstGeom prst="rect">
            <a:avLst/>
          </a:prstGeom>
        </p:spPr>
      </p:pic>
      <p:sp>
        <p:nvSpPr>
          <p:cNvPr id="13" name="Rectangle 12"/>
          <p:cNvSpPr/>
          <p:nvPr/>
        </p:nvSpPr>
        <p:spPr>
          <a:xfrm>
            <a:off x="6646333" y="2646380"/>
            <a:ext cx="3078580" cy="22591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p:cNvSpPr/>
          <p:nvPr/>
        </p:nvSpPr>
        <p:spPr>
          <a:xfrm>
            <a:off x="6646333" y="4036806"/>
            <a:ext cx="636594" cy="16696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p:cNvSpPr/>
          <p:nvPr/>
        </p:nvSpPr>
        <p:spPr>
          <a:xfrm>
            <a:off x="6688696" y="6390041"/>
            <a:ext cx="1250448" cy="28596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TextBox 16"/>
          <p:cNvSpPr txBox="1"/>
          <p:nvPr/>
        </p:nvSpPr>
        <p:spPr>
          <a:xfrm>
            <a:off x="1714500" y="1652766"/>
            <a:ext cx="849854" cy="369332"/>
          </a:xfrm>
          <a:prstGeom prst="rect">
            <a:avLst/>
          </a:prstGeom>
          <a:noFill/>
        </p:spPr>
        <p:txBody>
          <a:bodyPr wrap="square" rtlCol="0">
            <a:spAutoFit/>
          </a:bodyPr>
          <a:lstStyle/>
          <a:p>
            <a:r>
              <a:rPr lang="en-GB" dirty="0">
                <a:solidFill>
                  <a:srgbClr val="FFC000"/>
                </a:solidFill>
              </a:rPr>
              <a:t>1</a:t>
            </a:r>
          </a:p>
        </p:txBody>
      </p:sp>
      <p:sp>
        <p:nvSpPr>
          <p:cNvPr id="18" name="TextBox 17"/>
          <p:cNvSpPr txBox="1"/>
          <p:nvPr/>
        </p:nvSpPr>
        <p:spPr>
          <a:xfrm>
            <a:off x="6114776" y="1652766"/>
            <a:ext cx="849854" cy="369332"/>
          </a:xfrm>
          <a:prstGeom prst="rect">
            <a:avLst/>
          </a:prstGeom>
          <a:noFill/>
        </p:spPr>
        <p:txBody>
          <a:bodyPr wrap="square" rtlCol="0">
            <a:spAutoFit/>
          </a:bodyPr>
          <a:lstStyle/>
          <a:p>
            <a:r>
              <a:rPr lang="en-GB" dirty="0">
                <a:solidFill>
                  <a:srgbClr val="FFC000"/>
                </a:solidFill>
              </a:rPr>
              <a:t>2</a:t>
            </a:r>
          </a:p>
        </p:txBody>
      </p:sp>
      <p:sp>
        <p:nvSpPr>
          <p:cNvPr id="19" name="TextBox 18"/>
          <p:cNvSpPr txBox="1"/>
          <p:nvPr/>
        </p:nvSpPr>
        <p:spPr>
          <a:xfrm>
            <a:off x="3848304" y="4179195"/>
            <a:ext cx="849854" cy="369332"/>
          </a:xfrm>
          <a:prstGeom prst="rect">
            <a:avLst/>
          </a:prstGeom>
          <a:noFill/>
        </p:spPr>
        <p:txBody>
          <a:bodyPr wrap="square" rtlCol="0">
            <a:spAutoFit/>
          </a:bodyPr>
          <a:lstStyle/>
          <a:p>
            <a:r>
              <a:rPr lang="en-GB" dirty="0">
                <a:solidFill>
                  <a:srgbClr val="FFC000"/>
                </a:solidFill>
              </a:rPr>
              <a:t>3</a:t>
            </a:r>
          </a:p>
        </p:txBody>
      </p:sp>
      <p:sp>
        <p:nvSpPr>
          <p:cNvPr id="20" name="TextBox 19"/>
          <p:cNvSpPr txBox="1"/>
          <p:nvPr/>
        </p:nvSpPr>
        <p:spPr>
          <a:xfrm>
            <a:off x="11537577" y="1593602"/>
            <a:ext cx="849854" cy="369332"/>
          </a:xfrm>
          <a:prstGeom prst="rect">
            <a:avLst/>
          </a:prstGeom>
          <a:noFill/>
        </p:spPr>
        <p:txBody>
          <a:bodyPr wrap="square" rtlCol="0">
            <a:spAutoFit/>
          </a:bodyPr>
          <a:lstStyle/>
          <a:p>
            <a:r>
              <a:rPr lang="en-GB" dirty="0">
                <a:solidFill>
                  <a:srgbClr val="FFC000"/>
                </a:solidFill>
              </a:rPr>
              <a:t>4</a:t>
            </a:r>
          </a:p>
        </p:txBody>
      </p:sp>
      <p:sp>
        <p:nvSpPr>
          <p:cNvPr id="21" name="TextBox 20"/>
          <p:cNvSpPr txBox="1"/>
          <p:nvPr/>
        </p:nvSpPr>
        <p:spPr>
          <a:xfrm>
            <a:off x="11421036" y="6294796"/>
            <a:ext cx="849854" cy="369332"/>
          </a:xfrm>
          <a:prstGeom prst="rect">
            <a:avLst/>
          </a:prstGeom>
          <a:noFill/>
        </p:spPr>
        <p:txBody>
          <a:bodyPr wrap="square" rtlCol="0">
            <a:spAutoFit/>
          </a:bodyPr>
          <a:lstStyle/>
          <a:p>
            <a:r>
              <a:rPr lang="en-GB" dirty="0">
                <a:solidFill>
                  <a:srgbClr val="FFC000"/>
                </a:solidFill>
              </a:rPr>
              <a:t>5</a:t>
            </a:r>
          </a:p>
        </p:txBody>
      </p:sp>
    </p:spTree>
    <p:extLst>
      <p:ext uri="{BB962C8B-B14F-4D97-AF65-F5344CB8AC3E}">
        <p14:creationId xmlns:p14="http://schemas.microsoft.com/office/powerpoint/2010/main" val="95119411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4500" y="301625"/>
            <a:ext cx="9863667" cy="1166690"/>
          </a:xfrm>
        </p:spPr>
        <p:txBody>
          <a:bodyPr/>
          <a:lstStyle/>
          <a:p>
            <a:r>
              <a:rPr lang="en-US" dirty="0"/>
              <a:t>Basic </a:t>
            </a:r>
            <a:r>
              <a:rPr lang="en-US" dirty="0" err="1"/>
              <a:t>git</a:t>
            </a:r>
            <a:r>
              <a:rPr lang="en-US" dirty="0"/>
              <a:t> - push</a:t>
            </a:r>
          </a:p>
        </p:txBody>
      </p:sp>
      <p:pic>
        <p:nvPicPr>
          <p:cNvPr id="3" name="Picture 2"/>
          <p:cNvPicPr>
            <a:picLocks noChangeAspect="1"/>
          </p:cNvPicPr>
          <p:nvPr/>
        </p:nvPicPr>
        <p:blipFill>
          <a:blip r:embed="rId3"/>
          <a:stretch>
            <a:fillRect/>
          </a:stretch>
        </p:blipFill>
        <p:spPr>
          <a:xfrm>
            <a:off x="1714499" y="1735469"/>
            <a:ext cx="9668575" cy="2922592"/>
          </a:xfrm>
          <a:prstGeom prst="rect">
            <a:avLst/>
          </a:prstGeom>
        </p:spPr>
      </p:pic>
      <p:sp>
        <p:nvSpPr>
          <p:cNvPr id="4" name="Rectangle 3"/>
          <p:cNvSpPr/>
          <p:nvPr/>
        </p:nvSpPr>
        <p:spPr>
          <a:xfrm>
            <a:off x="1800560" y="4077148"/>
            <a:ext cx="4654027" cy="58091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15381115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4500" y="301625"/>
            <a:ext cx="9863667" cy="1166690"/>
          </a:xfrm>
        </p:spPr>
        <p:txBody>
          <a:bodyPr/>
          <a:lstStyle/>
          <a:p>
            <a:r>
              <a:rPr lang="en-US" dirty="0"/>
              <a:t>Basic </a:t>
            </a:r>
            <a:r>
              <a:rPr lang="en-US" dirty="0" err="1"/>
              <a:t>git</a:t>
            </a:r>
            <a:r>
              <a:rPr lang="en-US" dirty="0"/>
              <a:t> - push</a:t>
            </a:r>
          </a:p>
        </p:txBody>
      </p:sp>
      <p:sp>
        <p:nvSpPr>
          <p:cNvPr id="3" name="TextBox 2"/>
          <p:cNvSpPr txBox="1"/>
          <p:nvPr/>
        </p:nvSpPr>
        <p:spPr>
          <a:xfrm>
            <a:off x="1807285" y="1882588"/>
            <a:ext cx="9770882" cy="1200329"/>
          </a:xfrm>
          <a:prstGeom prst="rect">
            <a:avLst/>
          </a:prstGeom>
          <a:noFill/>
        </p:spPr>
        <p:txBody>
          <a:bodyPr wrap="square" rtlCol="0">
            <a:spAutoFit/>
          </a:bodyPr>
          <a:lstStyle/>
          <a:p>
            <a:pPr marL="457200" indent="-457200">
              <a:buAutoNum type="arabicPeriod"/>
            </a:pPr>
            <a:r>
              <a:rPr lang="en-GB" sz="2400" dirty="0"/>
              <a:t>Push your change using </a:t>
            </a:r>
            <a:r>
              <a:rPr lang="en-GB" sz="2400" dirty="0">
                <a:solidFill>
                  <a:srgbClr val="FFC000"/>
                </a:solidFill>
              </a:rPr>
              <a:t>git push</a:t>
            </a:r>
          </a:p>
          <a:p>
            <a:pPr marL="457200" indent="-457200">
              <a:buAutoNum type="arabicPeriod"/>
            </a:pPr>
            <a:r>
              <a:rPr lang="en-GB" sz="2400" dirty="0"/>
              <a:t>You will be prompted to sign into </a:t>
            </a:r>
            <a:r>
              <a:rPr lang="en-GB" sz="2400" dirty="0" err="1"/>
              <a:t>github</a:t>
            </a:r>
            <a:r>
              <a:rPr lang="en-GB" sz="2400" dirty="0"/>
              <a:t> – use your personal access token to give access and the push will then complete</a:t>
            </a:r>
          </a:p>
        </p:txBody>
      </p:sp>
      <p:pic>
        <p:nvPicPr>
          <p:cNvPr id="4" name="Picture 3"/>
          <p:cNvPicPr>
            <a:picLocks noChangeAspect="1"/>
          </p:cNvPicPr>
          <p:nvPr/>
        </p:nvPicPr>
        <p:blipFill>
          <a:blip r:embed="rId3"/>
          <a:stretch>
            <a:fillRect/>
          </a:stretch>
        </p:blipFill>
        <p:spPr>
          <a:xfrm>
            <a:off x="1807284" y="3590300"/>
            <a:ext cx="8918089" cy="2916990"/>
          </a:xfrm>
          <a:prstGeom prst="rect">
            <a:avLst/>
          </a:prstGeom>
        </p:spPr>
      </p:pic>
    </p:spTree>
    <p:extLst>
      <p:ext uri="{BB962C8B-B14F-4D97-AF65-F5344CB8AC3E}">
        <p14:creationId xmlns:p14="http://schemas.microsoft.com/office/powerpoint/2010/main" val="349320111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Basic git - pull</a:t>
            </a:r>
          </a:p>
        </p:txBody>
      </p:sp>
      <p:sp>
        <p:nvSpPr>
          <p:cNvPr id="3" name="Content Placeholder 2"/>
          <p:cNvSpPr>
            <a:spLocks noGrp="1"/>
          </p:cNvSpPr>
          <p:nvPr>
            <p:ph idx="1"/>
          </p:nvPr>
        </p:nvSpPr>
        <p:spPr/>
        <p:txBody>
          <a:bodyPr/>
          <a:lstStyle/>
          <a:p>
            <a:r>
              <a:rPr lang="en-GB" dirty="0">
                <a:solidFill>
                  <a:srgbClr val="0099FF"/>
                </a:solidFill>
              </a:rPr>
              <a:t>Git pull opposite of git push</a:t>
            </a:r>
          </a:p>
          <a:p>
            <a:r>
              <a:rPr lang="en-GB" dirty="0">
                <a:solidFill>
                  <a:srgbClr val="0099FF"/>
                </a:solidFill>
              </a:rPr>
              <a:t>Pull changes from the online repository to your local repository</a:t>
            </a:r>
          </a:p>
          <a:p>
            <a:r>
              <a:rPr lang="en-GB" dirty="0">
                <a:solidFill>
                  <a:srgbClr val="0099FF"/>
                </a:solidFill>
              </a:rPr>
              <a:t>Use command </a:t>
            </a:r>
            <a:r>
              <a:rPr lang="en-GB" dirty="0">
                <a:solidFill>
                  <a:srgbClr val="FFC000"/>
                </a:solidFill>
              </a:rPr>
              <a:t>git pull</a:t>
            </a:r>
            <a:endParaRPr lang="en-GB" dirty="0">
              <a:solidFill>
                <a:srgbClr val="0099FF"/>
              </a:solidFill>
            </a:endParaRPr>
          </a:p>
          <a:p>
            <a:endParaRPr lang="en-GB" dirty="0">
              <a:solidFill>
                <a:srgbClr val="0099FF"/>
              </a:solidFill>
            </a:endParaRPr>
          </a:p>
        </p:txBody>
      </p:sp>
      <p:pic>
        <p:nvPicPr>
          <p:cNvPr id="4" name="Picture 3"/>
          <p:cNvPicPr>
            <a:picLocks noChangeAspect="1"/>
          </p:cNvPicPr>
          <p:nvPr/>
        </p:nvPicPr>
        <p:blipFill>
          <a:blip r:embed="rId3"/>
          <a:stretch>
            <a:fillRect/>
          </a:stretch>
        </p:blipFill>
        <p:spPr>
          <a:xfrm>
            <a:off x="1826684" y="4116126"/>
            <a:ext cx="8468304" cy="1456334"/>
          </a:xfrm>
          <a:prstGeom prst="rect">
            <a:avLst/>
          </a:prstGeom>
        </p:spPr>
      </p:pic>
    </p:spTree>
    <p:extLst>
      <p:ext uri="{BB962C8B-B14F-4D97-AF65-F5344CB8AC3E}">
        <p14:creationId xmlns:p14="http://schemas.microsoft.com/office/powerpoint/2010/main" val="418776677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6684" y="301624"/>
            <a:ext cx="9751483" cy="1201861"/>
          </a:xfrm>
        </p:spPr>
        <p:txBody>
          <a:bodyPr/>
          <a:lstStyle/>
          <a:p>
            <a:r>
              <a:rPr lang="en-US" dirty="0" smtClean="0"/>
              <a:t>Using </a:t>
            </a:r>
            <a:r>
              <a:rPr lang="en-US" dirty="0" err="1"/>
              <a:t>Github</a:t>
            </a:r>
            <a:r>
              <a:rPr lang="en-US" dirty="0"/>
              <a:t> desktop</a:t>
            </a:r>
          </a:p>
        </p:txBody>
      </p:sp>
      <p:sp>
        <p:nvSpPr>
          <p:cNvPr id="3" name="Content Placeholder 2"/>
          <p:cNvSpPr>
            <a:spLocks noGrp="1"/>
          </p:cNvSpPr>
          <p:nvPr>
            <p:ph idx="1"/>
          </p:nvPr>
        </p:nvSpPr>
        <p:spPr/>
        <p:txBody>
          <a:bodyPr/>
          <a:lstStyle/>
          <a:p>
            <a:r>
              <a:rPr lang="en-US" sz="2400" dirty="0"/>
              <a:t>While it is good to use command line to understand how </a:t>
            </a:r>
            <a:r>
              <a:rPr lang="en-US" sz="2400" dirty="0" err="1"/>
              <a:t>git</a:t>
            </a:r>
            <a:r>
              <a:rPr lang="en-US" sz="2400" dirty="0"/>
              <a:t> works, it isn’t the most intuitive </a:t>
            </a:r>
          </a:p>
          <a:p>
            <a:r>
              <a:rPr lang="en-US" sz="2400" dirty="0" smtClean="0"/>
              <a:t>Can </a:t>
            </a:r>
            <a:r>
              <a:rPr lang="en-US" sz="2400" dirty="0"/>
              <a:t>also use </a:t>
            </a:r>
            <a:r>
              <a:rPr lang="en-US" sz="2400" dirty="0" err="1"/>
              <a:t>github</a:t>
            </a:r>
            <a:r>
              <a:rPr lang="en-US" sz="2400" dirty="0"/>
              <a:t> desktop to manage changes </a:t>
            </a:r>
            <a:endParaRPr lang="en-US" sz="2400" dirty="0" smtClean="0"/>
          </a:p>
          <a:p>
            <a:r>
              <a:rPr lang="en-US" sz="2400" dirty="0" smtClean="0"/>
              <a:t>Some Interactive Development Environments (IDEs) also have built in GitHub integration </a:t>
            </a:r>
            <a:endParaRPr lang="en-US" sz="2400" dirty="0"/>
          </a:p>
        </p:txBody>
      </p:sp>
    </p:spTree>
    <p:extLst>
      <p:ext uri="{BB962C8B-B14F-4D97-AF65-F5344CB8AC3E}">
        <p14:creationId xmlns:p14="http://schemas.microsoft.com/office/powerpoint/2010/main" val="407154396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Github</a:t>
            </a:r>
            <a:r>
              <a:rPr lang="en-GB" dirty="0"/>
              <a:t> desktop </a:t>
            </a:r>
            <a:r>
              <a:rPr lang="en-GB" dirty="0" smtClean="0"/>
              <a:t>– status, add &amp; commit</a:t>
            </a:r>
            <a:endParaRPr lang="en-GB" dirty="0"/>
          </a:p>
        </p:txBody>
      </p:sp>
      <p:pic>
        <p:nvPicPr>
          <p:cNvPr id="4" name="Picture 3"/>
          <p:cNvPicPr>
            <a:picLocks noChangeAspect="1"/>
          </p:cNvPicPr>
          <p:nvPr/>
        </p:nvPicPr>
        <p:blipFill>
          <a:blip r:embed="rId3"/>
          <a:stretch>
            <a:fillRect/>
          </a:stretch>
        </p:blipFill>
        <p:spPr>
          <a:xfrm>
            <a:off x="2765905" y="1560417"/>
            <a:ext cx="6102704" cy="5212616"/>
          </a:xfrm>
          <a:prstGeom prst="rect">
            <a:avLst/>
          </a:prstGeom>
        </p:spPr>
      </p:pic>
      <p:sp>
        <p:nvSpPr>
          <p:cNvPr id="5" name="Rectangle 4"/>
          <p:cNvSpPr/>
          <p:nvPr/>
        </p:nvSpPr>
        <p:spPr>
          <a:xfrm>
            <a:off x="4432151" y="2031329"/>
            <a:ext cx="4049182" cy="90233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p:cNvSpPr/>
          <p:nvPr/>
        </p:nvSpPr>
        <p:spPr>
          <a:xfrm>
            <a:off x="2765903" y="6497619"/>
            <a:ext cx="1547911" cy="23238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p:cNvSpPr/>
          <p:nvPr/>
        </p:nvSpPr>
        <p:spPr>
          <a:xfrm>
            <a:off x="2765904" y="5529431"/>
            <a:ext cx="1547911" cy="16315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3326899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Housekeeping</a:t>
            </a:r>
            <a:endParaRPr lang="en-GB" dirty="0"/>
          </a:p>
        </p:txBody>
      </p:sp>
      <p:sp>
        <p:nvSpPr>
          <p:cNvPr id="3" name="Content Placeholder 2"/>
          <p:cNvSpPr>
            <a:spLocks noGrp="1"/>
          </p:cNvSpPr>
          <p:nvPr>
            <p:ph idx="1"/>
          </p:nvPr>
        </p:nvSpPr>
        <p:spPr/>
        <p:txBody>
          <a:bodyPr/>
          <a:lstStyle/>
          <a:p>
            <a:r>
              <a:rPr lang="en-GB" dirty="0" smtClean="0"/>
              <a:t>Webinar will run until 11am </a:t>
            </a:r>
          </a:p>
          <a:p>
            <a:r>
              <a:rPr lang="en-GB" dirty="0" smtClean="0"/>
              <a:t>Questions will be answered at the end </a:t>
            </a:r>
          </a:p>
          <a:p>
            <a:r>
              <a:rPr lang="en-GB" dirty="0" smtClean="0"/>
              <a:t>Slides will be shared afterwards in the description of the uploaded video </a:t>
            </a:r>
          </a:p>
          <a:p>
            <a:pPr marL="0" indent="0">
              <a:buNone/>
            </a:pPr>
            <a:r>
              <a:rPr lang="en-GB" dirty="0" smtClean="0"/>
              <a:t> </a:t>
            </a:r>
          </a:p>
          <a:p>
            <a:endParaRPr lang="en-GB" dirty="0"/>
          </a:p>
        </p:txBody>
      </p:sp>
    </p:spTree>
    <p:extLst>
      <p:ext uri="{BB962C8B-B14F-4D97-AF65-F5344CB8AC3E}">
        <p14:creationId xmlns:p14="http://schemas.microsoft.com/office/powerpoint/2010/main" val="177928321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Github</a:t>
            </a:r>
            <a:r>
              <a:rPr lang="en-GB" dirty="0"/>
              <a:t> desktop – push</a:t>
            </a:r>
          </a:p>
        </p:txBody>
      </p:sp>
      <p:pic>
        <p:nvPicPr>
          <p:cNvPr id="4" name="Picture 3"/>
          <p:cNvPicPr>
            <a:picLocks noChangeAspect="1"/>
          </p:cNvPicPr>
          <p:nvPr/>
        </p:nvPicPr>
        <p:blipFill>
          <a:blip r:embed="rId3"/>
          <a:stretch>
            <a:fillRect/>
          </a:stretch>
        </p:blipFill>
        <p:spPr>
          <a:xfrm>
            <a:off x="1826684" y="1583738"/>
            <a:ext cx="8221229" cy="5123299"/>
          </a:xfrm>
          <a:prstGeom prst="rect">
            <a:avLst/>
          </a:prstGeom>
        </p:spPr>
      </p:pic>
      <p:sp>
        <p:nvSpPr>
          <p:cNvPr id="5" name="Rectangle 4"/>
          <p:cNvSpPr/>
          <p:nvPr/>
        </p:nvSpPr>
        <p:spPr>
          <a:xfrm>
            <a:off x="5723068" y="2818504"/>
            <a:ext cx="3883511" cy="82833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p:cNvSpPr/>
          <p:nvPr/>
        </p:nvSpPr>
        <p:spPr>
          <a:xfrm>
            <a:off x="4981687" y="1583738"/>
            <a:ext cx="1482762" cy="30158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51292266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Github</a:t>
            </a:r>
            <a:r>
              <a:rPr lang="en-GB" dirty="0"/>
              <a:t> desktop - pull</a:t>
            </a:r>
          </a:p>
        </p:txBody>
      </p:sp>
      <p:pic>
        <p:nvPicPr>
          <p:cNvPr id="4" name="Picture 3"/>
          <p:cNvPicPr>
            <a:picLocks noChangeAspect="1"/>
          </p:cNvPicPr>
          <p:nvPr/>
        </p:nvPicPr>
        <p:blipFill>
          <a:blip r:embed="rId3"/>
          <a:stretch>
            <a:fillRect/>
          </a:stretch>
        </p:blipFill>
        <p:spPr>
          <a:xfrm>
            <a:off x="1826683" y="1578703"/>
            <a:ext cx="8812629" cy="5127633"/>
          </a:xfrm>
          <a:prstGeom prst="rect">
            <a:avLst/>
          </a:prstGeom>
        </p:spPr>
      </p:pic>
      <p:sp>
        <p:nvSpPr>
          <p:cNvPr id="5" name="Rectangle 4"/>
          <p:cNvSpPr/>
          <p:nvPr/>
        </p:nvSpPr>
        <p:spPr>
          <a:xfrm>
            <a:off x="4970033" y="1578703"/>
            <a:ext cx="1516828" cy="31464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64145235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Putting existing projects into repositories </a:t>
            </a:r>
          </a:p>
        </p:txBody>
      </p:sp>
      <p:sp>
        <p:nvSpPr>
          <p:cNvPr id="3" name="Content Placeholder 2"/>
          <p:cNvSpPr>
            <a:spLocks noGrp="1"/>
          </p:cNvSpPr>
          <p:nvPr>
            <p:ph idx="1"/>
          </p:nvPr>
        </p:nvSpPr>
        <p:spPr/>
        <p:txBody>
          <a:bodyPr/>
          <a:lstStyle/>
          <a:p>
            <a:pPr>
              <a:buSzPct val="100000"/>
            </a:pPr>
            <a:r>
              <a:rPr lang="en-GB" dirty="0" smtClean="0"/>
              <a:t>Might have started a project already without setting it up as a repository initially </a:t>
            </a:r>
          </a:p>
          <a:p>
            <a:pPr>
              <a:buSzPct val="100000"/>
            </a:pPr>
            <a:r>
              <a:rPr lang="en-GB" dirty="0" smtClean="0"/>
              <a:t>Best way to move this to GitHub is to make a new empty repository in the language we are using for our project </a:t>
            </a:r>
          </a:p>
          <a:p>
            <a:pPr>
              <a:buSzPct val="100000"/>
            </a:pPr>
            <a:r>
              <a:rPr lang="en-GB" dirty="0" smtClean="0"/>
              <a:t>Clone this repository to our local machine </a:t>
            </a:r>
          </a:p>
          <a:p>
            <a:pPr>
              <a:buSzPct val="100000"/>
            </a:pPr>
            <a:r>
              <a:rPr lang="en-GB" dirty="0" smtClean="0"/>
              <a:t>Move the files to the new local folder</a:t>
            </a:r>
          </a:p>
          <a:p>
            <a:pPr>
              <a:buSzPct val="100000"/>
            </a:pPr>
            <a:r>
              <a:rPr lang="en-GB" dirty="0" smtClean="0"/>
              <a:t>Push the changes the GitHub with our existing project files</a:t>
            </a:r>
            <a:endParaRPr lang="en-GB" dirty="0"/>
          </a:p>
        </p:txBody>
      </p:sp>
    </p:spTree>
    <p:extLst>
      <p:ext uri="{BB962C8B-B14F-4D97-AF65-F5344CB8AC3E}">
        <p14:creationId xmlns:p14="http://schemas.microsoft.com/office/powerpoint/2010/main" val="342677193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General tips</a:t>
            </a:r>
          </a:p>
        </p:txBody>
      </p:sp>
      <p:sp>
        <p:nvSpPr>
          <p:cNvPr id="3" name="Content Placeholder 2"/>
          <p:cNvSpPr>
            <a:spLocks noGrp="1"/>
          </p:cNvSpPr>
          <p:nvPr>
            <p:ph idx="1"/>
          </p:nvPr>
        </p:nvSpPr>
        <p:spPr/>
        <p:txBody>
          <a:bodyPr/>
          <a:lstStyle/>
          <a:p>
            <a:r>
              <a:rPr lang="en-GB" sz="2400" dirty="0"/>
              <a:t>Commit any changes you have made at end of each day, ideally more frequently </a:t>
            </a:r>
          </a:p>
          <a:p>
            <a:r>
              <a:rPr lang="en-GB" sz="2400" dirty="0" smtClean="0"/>
              <a:t>If doing a public facing project make sure data </a:t>
            </a:r>
            <a:r>
              <a:rPr lang="en-GB" sz="2400" dirty="0"/>
              <a:t>being used in analysis </a:t>
            </a:r>
            <a:r>
              <a:rPr lang="en-GB" sz="2400" dirty="0" smtClean="0"/>
              <a:t>is </a:t>
            </a:r>
            <a:r>
              <a:rPr lang="en-GB" sz="2400" dirty="0"/>
              <a:t>linked in your </a:t>
            </a:r>
            <a:r>
              <a:rPr lang="en-GB" sz="2400" dirty="0" smtClean="0"/>
              <a:t>code </a:t>
            </a:r>
          </a:p>
          <a:p>
            <a:r>
              <a:rPr lang="en-GB" sz="2400" dirty="0" smtClean="0"/>
              <a:t>Use GitHub for personal projects as much as possible to build your skills and understanding</a:t>
            </a:r>
          </a:p>
          <a:p>
            <a:r>
              <a:rPr lang="en-GB" sz="2400" dirty="0" smtClean="0"/>
              <a:t>Explore GitHub for topics you’re interested in, there are lots of cool resources available for many topics </a:t>
            </a:r>
            <a:endParaRPr lang="en-GB" sz="2400" dirty="0"/>
          </a:p>
        </p:txBody>
      </p:sp>
    </p:spTree>
    <p:extLst>
      <p:ext uri="{BB962C8B-B14F-4D97-AF65-F5344CB8AC3E}">
        <p14:creationId xmlns:p14="http://schemas.microsoft.com/office/powerpoint/2010/main" val="305405635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Hackathon Information</a:t>
            </a:r>
            <a:endParaRPr lang="en-GB" dirty="0"/>
          </a:p>
        </p:txBody>
      </p:sp>
      <p:sp>
        <p:nvSpPr>
          <p:cNvPr id="3" name="Content Placeholder 2"/>
          <p:cNvSpPr>
            <a:spLocks noGrp="1"/>
          </p:cNvSpPr>
          <p:nvPr>
            <p:ph idx="1"/>
          </p:nvPr>
        </p:nvSpPr>
        <p:spPr/>
        <p:txBody>
          <a:bodyPr/>
          <a:lstStyle/>
          <a:p>
            <a:r>
              <a:rPr lang="en-GB" dirty="0" smtClean="0"/>
              <a:t>The next NISR Hackathon will be taking place over the summer with the final boot camp being held in early September</a:t>
            </a:r>
          </a:p>
          <a:p>
            <a:r>
              <a:rPr lang="en-GB" dirty="0" smtClean="0"/>
              <a:t>We are still deciding what the topic and competition will be </a:t>
            </a:r>
          </a:p>
          <a:p>
            <a:r>
              <a:rPr lang="en-GB" dirty="0" smtClean="0"/>
              <a:t>Entries will be allowed from current university undergraduate and masters students </a:t>
            </a:r>
          </a:p>
          <a:p>
            <a:r>
              <a:rPr lang="en-GB" dirty="0" smtClean="0"/>
              <a:t>Knowing how to use GitHub will be part of the competition </a:t>
            </a:r>
            <a:endParaRPr lang="en-GB" dirty="0"/>
          </a:p>
        </p:txBody>
      </p:sp>
    </p:spTree>
    <p:extLst>
      <p:ext uri="{BB962C8B-B14F-4D97-AF65-F5344CB8AC3E}">
        <p14:creationId xmlns:p14="http://schemas.microsoft.com/office/powerpoint/2010/main" val="247005182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Future webinars</a:t>
            </a:r>
            <a:endParaRPr lang="en-GB" dirty="0"/>
          </a:p>
        </p:txBody>
      </p:sp>
      <p:sp>
        <p:nvSpPr>
          <p:cNvPr id="3" name="Content Placeholder 2"/>
          <p:cNvSpPr>
            <a:spLocks noGrp="1"/>
          </p:cNvSpPr>
          <p:nvPr>
            <p:ph idx="1"/>
          </p:nvPr>
        </p:nvSpPr>
        <p:spPr>
          <a:xfrm>
            <a:off x="1826684" y="1817882"/>
            <a:ext cx="9751483" cy="4114800"/>
          </a:xfrm>
        </p:spPr>
        <p:txBody>
          <a:bodyPr/>
          <a:lstStyle/>
          <a:p>
            <a:r>
              <a:rPr lang="en-GB" dirty="0" smtClean="0"/>
              <a:t>As part of both the hackathon and NISR outreach we are planning to have another 2 webinars before first submissions for the hackathon </a:t>
            </a:r>
          </a:p>
          <a:p>
            <a:r>
              <a:rPr lang="en-GB" dirty="0" smtClean="0"/>
              <a:t>Potential ideas for these include:</a:t>
            </a:r>
          </a:p>
          <a:p>
            <a:pPr lvl="1"/>
            <a:r>
              <a:rPr lang="en-GB" dirty="0" smtClean="0"/>
              <a:t>How to deliver and design a presentation </a:t>
            </a:r>
          </a:p>
          <a:p>
            <a:pPr lvl="1"/>
            <a:r>
              <a:rPr lang="en-GB" dirty="0" smtClean="0"/>
              <a:t>How to build your own website using GitHub pages</a:t>
            </a:r>
          </a:p>
          <a:p>
            <a:pPr lvl="1"/>
            <a:r>
              <a:rPr lang="en-GB" dirty="0" smtClean="0"/>
              <a:t>Introduction to data visualisation </a:t>
            </a:r>
          </a:p>
          <a:p>
            <a:r>
              <a:rPr lang="en-GB" dirty="0" smtClean="0"/>
              <a:t>Please in the comments or otherwise suggest any other things you would want to learn about </a:t>
            </a:r>
          </a:p>
          <a:p>
            <a:pPr marL="457200" lvl="1" indent="0">
              <a:buNone/>
            </a:pPr>
            <a:endParaRPr lang="en-GB" dirty="0" smtClean="0"/>
          </a:p>
        </p:txBody>
      </p:sp>
    </p:spTree>
    <p:extLst>
      <p:ext uri="{BB962C8B-B14F-4D97-AF65-F5344CB8AC3E}">
        <p14:creationId xmlns:p14="http://schemas.microsoft.com/office/powerpoint/2010/main" val="257975712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Additional Resources</a:t>
            </a:r>
          </a:p>
        </p:txBody>
      </p:sp>
      <p:sp>
        <p:nvSpPr>
          <p:cNvPr id="3" name="Content Placeholder 2"/>
          <p:cNvSpPr>
            <a:spLocks noGrp="1"/>
          </p:cNvSpPr>
          <p:nvPr>
            <p:ph idx="1"/>
          </p:nvPr>
        </p:nvSpPr>
        <p:spPr/>
        <p:txBody>
          <a:bodyPr/>
          <a:lstStyle/>
          <a:p>
            <a:r>
              <a:rPr lang="en-GB" dirty="0">
                <a:hlinkClick r:id="rId2"/>
              </a:rPr>
              <a:t>https://www.slideshare.net/bcbbslides/introduction-to-git-and-github-72514916</a:t>
            </a:r>
            <a:r>
              <a:rPr lang="en-GB" dirty="0"/>
              <a:t> </a:t>
            </a:r>
            <a:r>
              <a:rPr lang="en-GB" dirty="0">
                <a:solidFill>
                  <a:srgbClr val="0099FF"/>
                </a:solidFill>
              </a:rPr>
              <a:t>- general introduction to git and </a:t>
            </a:r>
            <a:r>
              <a:rPr lang="en-GB" dirty="0" err="1" smtClean="0">
                <a:solidFill>
                  <a:srgbClr val="0099FF"/>
                </a:solidFill>
              </a:rPr>
              <a:t>github</a:t>
            </a:r>
            <a:endParaRPr lang="en-GB" dirty="0" smtClean="0">
              <a:solidFill>
                <a:srgbClr val="0099FF"/>
              </a:solidFill>
            </a:endParaRPr>
          </a:p>
          <a:p>
            <a:r>
              <a:rPr lang="en-GB" dirty="0">
                <a:solidFill>
                  <a:srgbClr val="0099FF"/>
                </a:solidFill>
                <a:hlinkClick r:id="rId3"/>
              </a:rPr>
              <a:t>https://www.zdnet.com/article/how-to-get-started-with-git-on-linux</a:t>
            </a:r>
            <a:r>
              <a:rPr lang="en-GB" dirty="0" smtClean="0">
                <a:solidFill>
                  <a:srgbClr val="0099FF"/>
                </a:solidFill>
                <a:hlinkClick r:id="rId3"/>
              </a:rPr>
              <a:t>/</a:t>
            </a:r>
            <a:r>
              <a:rPr lang="en-GB" dirty="0" smtClean="0">
                <a:solidFill>
                  <a:srgbClr val="0099FF"/>
                </a:solidFill>
              </a:rPr>
              <a:t> - getting started with git on </a:t>
            </a:r>
            <a:r>
              <a:rPr lang="en-GB" dirty="0" err="1" smtClean="0">
                <a:solidFill>
                  <a:srgbClr val="0099FF"/>
                </a:solidFill>
              </a:rPr>
              <a:t>linux</a:t>
            </a:r>
            <a:endParaRPr lang="en-GB" dirty="0">
              <a:solidFill>
                <a:srgbClr val="0099FF"/>
              </a:solidFill>
            </a:endParaRPr>
          </a:p>
          <a:p>
            <a:r>
              <a:rPr lang="en-GB" dirty="0">
                <a:solidFill>
                  <a:srgbClr val="0099FF"/>
                </a:solidFill>
                <a:hlinkClick r:id="rId4"/>
              </a:rPr>
              <a:t>https://</a:t>
            </a:r>
            <a:r>
              <a:rPr lang="en-GB" dirty="0" smtClean="0">
                <a:solidFill>
                  <a:srgbClr val="0099FF"/>
                </a:solidFill>
                <a:hlinkClick r:id="rId4"/>
              </a:rPr>
              <a:t>phoenixnap.com/kb/install-git-on-mac </a:t>
            </a:r>
            <a:r>
              <a:rPr lang="en-GB" dirty="0">
                <a:solidFill>
                  <a:srgbClr val="0099FF"/>
                </a:solidFill>
              </a:rPr>
              <a:t>- getting started with git on </a:t>
            </a:r>
            <a:r>
              <a:rPr lang="en-GB" dirty="0" smtClean="0">
                <a:solidFill>
                  <a:srgbClr val="0099FF"/>
                </a:solidFill>
              </a:rPr>
              <a:t>mac</a:t>
            </a:r>
            <a:endParaRPr lang="en-GB" dirty="0">
              <a:solidFill>
                <a:srgbClr val="0099FF"/>
              </a:solidFill>
              <a:hlinkClick r:id="rId4"/>
            </a:endParaRPr>
          </a:p>
          <a:p>
            <a:r>
              <a:rPr lang="en-GB" dirty="0">
                <a:hlinkClick r:id="rId4"/>
              </a:rPr>
              <a:t>https://happygitwithr.com/index.html</a:t>
            </a:r>
            <a:r>
              <a:rPr lang="en-GB" dirty="0"/>
              <a:t> </a:t>
            </a:r>
            <a:r>
              <a:rPr lang="en-GB" dirty="0">
                <a:solidFill>
                  <a:srgbClr val="0099FF"/>
                </a:solidFill>
              </a:rPr>
              <a:t>- </a:t>
            </a:r>
            <a:r>
              <a:rPr lang="en-GB" dirty="0" smtClean="0">
                <a:solidFill>
                  <a:srgbClr val="0099FF"/>
                </a:solidFill>
              </a:rPr>
              <a:t>guide on GitHub integration with </a:t>
            </a:r>
            <a:r>
              <a:rPr lang="en-GB" dirty="0" err="1" smtClean="0">
                <a:solidFill>
                  <a:srgbClr val="0099FF"/>
                </a:solidFill>
              </a:rPr>
              <a:t>RStudio</a:t>
            </a:r>
            <a:endParaRPr lang="en-GB" dirty="0" smtClean="0">
              <a:solidFill>
                <a:srgbClr val="0099FF"/>
              </a:solidFill>
            </a:endParaRPr>
          </a:p>
          <a:p>
            <a:r>
              <a:rPr lang="en-GB" dirty="0">
                <a:solidFill>
                  <a:srgbClr val="0099FF"/>
                </a:solidFill>
                <a:hlinkClick r:id="rId5"/>
              </a:rPr>
              <a:t>https://blog.reviewnb.com/jupyterlab-git-extension</a:t>
            </a:r>
            <a:r>
              <a:rPr lang="en-GB" dirty="0" smtClean="0">
                <a:solidFill>
                  <a:srgbClr val="0099FF"/>
                </a:solidFill>
                <a:hlinkClick r:id="rId5"/>
              </a:rPr>
              <a:t>/</a:t>
            </a:r>
            <a:r>
              <a:rPr lang="en-GB" dirty="0" smtClean="0">
                <a:solidFill>
                  <a:srgbClr val="0099FF"/>
                </a:solidFill>
              </a:rPr>
              <a:t> - guide on using GitHub integration with </a:t>
            </a:r>
            <a:r>
              <a:rPr lang="en-GB" dirty="0" err="1" smtClean="0">
                <a:solidFill>
                  <a:srgbClr val="0099FF"/>
                </a:solidFill>
              </a:rPr>
              <a:t>JupyterLab</a:t>
            </a:r>
            <a:endParaRPr lang="en-GB" dirty="0">
              <a:solidFill>
                <a:srgbClr val="0099FF"/>
              </a:solidFill>
            </a:endParaRPr>
          </a:p>
          <a:p>
            <a:endParaRPr lang="en-GB" dirty="0"/>
          </a:p>
          <a:p>
            <a:endParaRPr lang="en-GB" dirty="0"/>
          </a:p>
        </p:txBody>
      </p:sp>
    </p:spTree>
    <p:extLst>
      <p:ext uri="{BB962C8B-B14F-4D97-AF65-F5344CB8AC3E}">
        <p14:creationId xmlns:p14="http://schemas.microsoft.com/office/powerpoint/2010/main" val="321167044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Any questions?</a:t>
            </a:r>
            <a:endParaRPr lang="en-GB" dirty="0"/>
          </a:p>
        </p:txBody>
      </p:sp>
      <p:sp>
        <p:nvSpPr>
          <p:cNvPr id="3" name="Content Placeholder 2"/>
          <p:cNvSpPr>
            <a:spLocks noGrp="1"/>
          </p:cNvSpPr>
          <p:nvPr>
            <p:ph idx="1"/>
          </p:nvPr>
        </p:nvSpPr>
        <p:spPr/>
        <p:txBody>
          <a:bodyPr/>
          <a:lstStyle/>
          <a:p>
            <a:pPr marL="0" indent="0">
              <a:buNone/>
            </a:pPr>
            <a:r>
              <a:rPr lang="en-GB" dirty="0" smtClean="0"/>
              <a:t>Questions will also be accepted at </a:t>
            </a:r>
            <a:r>
              <a:rPr lang="en-GB" dirty="0" smtClean="0">
                <a:hlinkClick r:id="rId2"/>
              </a:rPr>
              <a:t>jack.duncan@nisr.gov.rw</a:t>
            </a:r>
            <a:r>
              <a:rPr lang="en-GB" dirty="0" smtClean="0"/>
              <a:t> if you see this after it has been initially broadcast. </a:t>
            </a:r>
            <a:endParaRPr lang="en-GB" dirty="0"/>
          </a:p>
        </p:txBody>
      </p:sp>
    </p:spTree>
    <p:extLst>
      <p:ext uri="{BB962C8B-B14F-4D97-AF65-F5344CB8AC3E}">
        <p14:creationId xmlns:p14="http://schemas.microsoft.com/office/powerpoint/2010/main" val="5695576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49669" y="879230"/>
            <a:ext cx="9828498" cy="650632"/>
          </a:xfrm>
        </p:spPr>
        <p:txBody>
          <a:bodyPr/>
          <a:lstStyle/>
          <a:p>
            <a:r>
              <a:rPr lang="en-US" sz="2800" b="1" dirty="0">
                <a:solidFill>
                  <a:srgbClr val="FFC000"/>
                </a:solidFill>
              </a:rPr>
              <a:t/>
            </a:r>
            <a:br>
              <a:rPr lang="en-US" sz="2800" b="1" dirty="0">
                <a:solidFill>
                  <a:srgbClr val="FFC000"/>
                </a:solidFill>
              </a:rPr>
            </a:br>
            <a:r>
              <a:rPr lang="en-US" sz="2800" b="1" dirty="0">
                <a:solidFill>
                  <a:srgbClr val="FFC000"/>
                </a:solidFill>
              </a:rPr>
              <a:t/>
            </a:r>
            <a:br>
              <a:rPr lang="en-US" sz="2800" b="1" dirty="0">
                <a:solidFill>
                  <a:srgbClr val="FFC000"/>
                </a:solidFill>
              </a:rPr>
            </a:br>
            <a:r>
              <a:rPr lang="en-US" sz="2800" b="1" dirty="0">
                <a:solidFill>
                  <a:srgbClr val="FFC000"/>
                </a:solidFill>
              </a:rPr>
              <a:t/>
            </a:r>
            <a:br>
              <a:rPr lang="en-US" sz="2800" b="1" dirty="0">
                <a:solidFill>
                  <a:srgbClr val="FFC000"/>
                </a:solidFill>
              </a:rPr>
            </a:br>
            <a:r>
              <a:rPr lang="en-US" sz="2800" b="1" dirty="0">
                <a:solidFill>
                  <a:srgbClr val="FFC000"/>
                </a:solidFill>
              </a:rPr>
              <a:t/>
            </a:r>
            <a:br>
              <a:rPr lang="en-US" sz="2800" b="1" dirty="0">
                <a:solidFill>
                  <a:srgbClr val="FFC000"/>
                </a:solidFill>
              </a:rPr>
            </a:br>
            <a:r>
              <a:rPr lang="en-US" sz="2800" b="1" dirty="0">
                <a:solidFill>
                  <a:srgbClr val="FFC000"/>
                </a:solidFill>
              </a:rPr>
              <a:t/>
            </a:r>
            <a:br>
              <a:rPr lang="en-US" sz="2800" b="1" dirty="0">
                <a:solidFill>
                  <a:srgbClr val="FFC000"/>
                </a:solidFill>
              </a:rPr>
            </a:br>
            <a:r>
              <a:rPr lang="en-US" sz="2800" b="1" dirty="0">
                <a:solidFill>
                  <a:srgbClr val="FFC000"/>
                </a:solidFill>
              </a:rPr>
              <a:t/>
            </a:r>
            <a:br>
              <a:rPr lang="en-US" sz="2800" b="1" dirty="0">
                <a:solidFill>
                  <a:srgbClr val="FFC000"/>
                </a:solidFill>
              </a:rPr>
            </a:br>
            <a:r>
              <a:rPr lang="en-US" sz="2800" b="1" dirty="0">
                <a:solidFill>
                  <a:srgbClr val="FFC000"/>
                </a:solidFill>
              </a:rPr>
              <a:t/>
            </a:r>
            <a:br>
              <a:rPr lang="en-US" sz="2800" b="1" dirty="0">
                <a:solidFill>
                  <a:srgbClr val="FFC000"/>
                </a:solidFill>
              </a:rPr>
            </a:br>
            <a:r>
              <a:rPr lang="en-US" sz="2800" b="1" dirty="0">
                <a:solidFill>
                  <a:srgbClr val="FFC000"/>
                </a:solidFill>
              </a:rPr>
              <a:t>                                                                                             </a:t>
            </a:r>
            <a:r>
              <a:rPr lang="en-US" sz="2800" b="1" dirty="0"/>
              <a:t>Contents</a:t>
            </a:r>
            <a:endParaRPr lang="en-US" sz="2800" dirty="0"/>
          </a:p>
        </p:txBody>
      </p:sp>
      <p:sp>
        <p:nvSpPr>
          <p:cNvPr id="6" name="Subtitle 5">
            <a:extLst>
              <a:ext uri="{FF2B5EF4-FFF2-40B4-BE49-F238E27FC236}">
                <a16:creationId xmlns:a16="http://schemas.microsoft.com/office/drawing/2014/main" id="{C5009C8A-7795-47F2-AC9A-910353D00C56}"/>
              </a:ext>
            </a:extLst>
          </p:cNvPr>
          <p:cNvSpPr>
            <a:spLocks noGrp="1"/>
          </p:cNvSpPr>
          <p:nvPr>
            <p:ph idx="1"/>
          </p:nvPr>
        </p:nvSpPr>
        <p:spPr>
          <a:xfrm>
            <a:off x="1826684" y="1837591"/>
            <a:ext cx="9751483" cy="4104421"/>
          </a:xfrm>
        </p:spPr>
        <p:txBody>
          <a:bodyPr/>
          <a:lstStyle/>
          <a:p>
            <a:pPr lvl="0"/>
            <a:r>
              <a:rPr lang="en-GB" sz="2400" dirty="0"/>
              <a:t>Introduction to version control </a:t>
            </a:r>
          </a:p>
          <a:p>
            <a:pPr lvl="0"/>
            <a:r>
              <a:rPr lang="en-GB" sz="2400" dirty="0"/>
              <a:t>Why use version control?</a:t>
            </a:r>
          </a:p>
          <a:p>
            <a:pPr lvl="0"/>
            <a:r>
              <a:rPr lang="en-GB" sz="2400" dirty="0"/>
              <a:t>What is </a:t>
            </a:r>
            <a:r>
              <a:rPr lang="en-GB" sz="2400" dirty="0" smtClean="0"/>
              <a:t>git/GitHub </a:t>
            </a:r>
            <a:r>
              <a:rPr lang="en-GB" sz="2400" dirty="0"/>
              <a:t>and why do we use it?</a:t>
            </a:r>
          </a:p>
          <a:p>
            <a:pPr lvl="0"/>
            <a:r>
              <a:rPr lang="en-GB" sz="2400" dirty="0"/>
              <a:t>Linking your computer to your </a:t>
            </a:r>
            <a:r>
              <a:rPr lang="en-GB" sz="2400" dirty="0" smtClean="0"/>
              <a:t>GitHub account</a:t>
            </a:r>
            <a:endParaRPr lang="en-GB" sz="2400" dirty="0"/>
          </a:p>
          <a:p>
            <a:pPr lvl="0"/>
            <a:r>
              <a:rPr lang="en-GB" sz="2400" dirty="0" smtClean="0"/>
              <a:t>Git from the command line </a:t>
            </a:r>
          </a:p>
          <a:p>
            <a:pPr lvl="0"/>
            <a:r>
              <a:rPr lang="en-GB" sz="2400" dirty="0" smtClean="0"/>
              <a:t>Git from GitHub desktop</a:t>
            </a:r>
          </a:p>
          <a:p>
            <a:pPr lvl="0"/>
            <a:r>
              <a:rPr lang="en-GB" sz="2400" dirty="0" smtClean="0"/>
              <a:t>General tips </a:t>
            </a:r>
          </a:p>
          <a:p>
            <a:pPr lvl="0"/>
            <a:r>
              <a:rPr lang="en-GB" sz="2400" dirty="0" smtClean="0"/>
              <a:t>Hackathon information</a:t>
            </a:r>
          </a:p>
          <a:p>
            <a:pPr lvl="0"/>
            <a:r>
              <a:rPr lang="en-GB" sz="2400" dirty="0" smtClean="0"/>
              <a:t>Future webinars</a:t>
            </a:r>
          </a:p>
          <a:p>
            <a:pPr lvl="0"/>
            <a:endParaRPr lang="en-GB" sz="2400" dirty="0"/>
          </a:p>
        </p:txBody>
      </p:sp>
    </p:spTree>
    <p:extLst>
      <p:ext uri="{BB962C8B-B14F-4D97-AF65-F5344CB8AC3E}">
        <p14:creationId xmlns:p14="http://schemas.microsoft.com/office/powerpoint/2010/main" val="14374029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97813-E489-D767-7600-EE52FEEE0188}"/>
              </a:ext>
            </a:extLst>
          </p:cNvPr>
          <p:cNvSpPr>
            <a:spLocks noGrp="1"/>
          </p:cNvSpPr>
          <p:nvPr>
            <p:ph type="title"/>
          </p:nvPr>
        </p:nvSpPr>
        <p:spPr/>
        <p:txBody>
          <a:bodyPr/>
          <a:lstStyle/>
          <a:p>
            <a:r>
              <a:rPr lang="en-US" dirty="0"/>
              <a:t>Introduction to version control</a:t>
            </a:r>
          </a:p>
        </p:txBody>
      </p:sp>
      <p:sp>
        <p:nvSpPr>
          <p:cNvPr id="3" name="Content Placeholder 2">
            <a:extLst>
              <a:ext uri="{FF2B5EF4-FFF2-40B4-BE49-F238E27FC236}">
                <a16:creationId xmlns:a16="http://schemas.microsoft.com/office/drawing/2014/main" id="{6F7362C8-407B-9058-5B66-C2979F4483FE}"/>
              </a:ext>
            </a:extLst>
          </p:cNvPr>
          <p:cNvSpPr>
            <a:spLocks noGrp="1"/>
          </p:cNvSpPr>
          <p:nvPr>
            <p:ph idx="1"/>
          </p:nvPr>
        </p:nvSpPr>
        <p:spPr/>
        <p:txBody>
          <a:bodyPr/>
          <a:lstStyle/>
          <a:p>
            <a:r>
              <a:rPr lang="en-US" dirty="0"/>
              <a:t>Version Control is a system that records changes to a file or set of files over time. This allows you to recall specific versions later</a:t>
            </a:r>
            <a:r>
              <a:rPr lang="en-US" dirty="0" smtClean="0"/>
              <a:t>.</a:t>
            </a:r>
          </a:p>
          <a:p>
            <a:r>
              <a:rPr lang="en-US" dirty="0"/>
              <a:t>I</a:t>
            </a:r>
            <a:r>
              <a:rPr lang="en-US" dirty="0" smtClean="0"/>
              <a:t>t </a:t>
            </a:r>
            <a:r>
              <a:rPr lang="en-US" dirty="0"/>
              <a:t>enables collaboration, tracks history, and helps manage project evolution. </a:t>
            </a:r>
            <a:r>
              <a:rPr lang="en-US" dirty="0" smtClean="0"/>
              <a:t>Commonly </a:t>
            </a:r>
            <a:r>
              <a:rPr lang="en-US" dirty="0"/>
              <a:t>used tools include </a:t>
            </a:r>
            <a:r>
              <a:rPr lang="en-US" dirty="0" err="1"/>
              <a:t>git</a:t>
            </a:r>
            <a:r>
              <a:rPr lang="en-US" dirty="0"/>
              <a:t>, </a:t>
            </a:r>
            <a:r>
              <a:rPr lang="en-US" dirty="0" err="1"/>
              <a:t>svn</a:t>
            </a:r>
            <a:r>
              <a:rPr lang="en-US" dirty="0"/>
              <a:t>, and mercurial</a:t>
            </a:r>
            <a:r>
              <a:rPr lang="en-US" dirty="0" smtClean="0"/>
              <a:t>.</a:t>
            </a:r>
          </a:p>
          <a:p>
            <a:r>
              <a:rPr lang="en-US" dirty="0" smtClean="0"/>
              <a:t>Todays discussion will revolve around </a:t>
            </a:r>
            <a:r>
              <a:rPr lang="en-US" dirty="0" err="1" smtClean="0"/>
              <a:t>git</a:t>
            </a:r>
            <a:r>
              <a:rPr lang="en-US" dirty="0" smtClean="0"/>
              <a:t>, and GitHub as a version control system </a:t>
            </a:r>
            <a:endParaRPr lang="en-US" dirty="0"/>
          </a:p>
        </p:txBody>
      </p:sp>
    </p:spTree>
    <p:extLst>
      <p:ext uri="{BB962C8B-B14F-4D97-AF65-F5344CB8AC3E}">
        <p14:creationId xmlns:p14="http://schemas.microsoft.com/office/powerpoint/2010/main" val="41727231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592B6-64B5-90DC-11D1-4FFD777F3695}"/>
              </a:ext>
            </a:extLst>
          </p:cNvPr>
          <p:cNvSpPr>
            <a:spLocks noGrp="1"/>
          </p:cNvSpPr>
          <p:nvPr>
            <p:ph type="title"/>
          </p:nvPr>
        </p:nvSpPr>
        <p:spPr/>
        <p:txBody>
          <a:bodyPr/>
          <a:lstStyle/>
          <a:p>
            <a:r>
              <a:rPr lang="en-US" dirty="0"/>
              <a:t>Why use version control?</a:t>
            </a:r>
          </a:p>
        </p:txBody>
      </p:sp>
      <p:sp>
        <p:nvSpPr>
          <p:cNvPr id="3" name="Content Placeholder 2">
            <a:extLst>
              <a:ext uri="{FF2B5EF4-FFF2-40B4-BE49-F238E27FC236}">
                <a16:creationId xmlns:a16="http://schemas.microsoft.com/office/drawing/2014/main" id="{C7E4F65D-94CE-4ADC-AA3C-10F5246096DF}"/>
              </a:ext>
            </a:extLst>
          </p:cNvPr>
          <p:cNvSpPr>
            <a:spLocks noGrp="1"/>
          </p:cNvSpPr>
          <p:nvPr>
            <p:ph idx="1"/>
          </p:nvPr>
        </p:nvSpPr>
        <p:spPr/>
        <p:txBody>
          <a:bodyPr/>
          <a:lstStyle/>
          <a:p>
            <a:r>
              <a:rPr lang="en-US" dirty="0"/>
              <a:t>Enables multiple people to work on the same project simultaneously without conflict</a:t>
            </a:r>
          </a:p>
          <a:p>
            <a:r>
              <a:rPr lang="en-US" dirty="0"/>
              <a:t>Keeps a history of the project's progress, allowing easy reversion</a:t>
            </a:r>
          </a:p>
          <a:p>
            <a:r>
              <a:rPr lang="en-US" dirty="0"/>
              <a:t>Mistakes will happen; version control lets you revert to a previous point effortlessly</a:t>
            </a:r>
          </a:p>
          <a:p>
            <a:r>
              <a:rPr lang="en-US" dirty="0"/>
              <a:t>Provides a clear overview of project development, including what changes were made, by whom, and when</a:t>
            </a:r>
            <a:endParaRPr lang="en-US" dirty="0"/>
          </a:p>
        </p:txBody>
      </p:sp>
    </p:spTree>
    <p:extLst>
      <p:ext uri="{BB962C8B-B14F-4D97-AF65-F5344CB8AC3E}">
        <p14:creationId xmlns:p14="http://schemas.microsoft.com/office/powerpoint/2010/main" val="17784603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40876" y="301624"/>
            <a:ext cx="9837292" cy="1175484"/>
          </a:xfrm>
        </p:spPr>
        <p:txBody>
          <a:bodyPr/>
          <a:lstStyle/>
          <a:p>
            <a:r>
              <a:rPr lang="en-US" dirty="0"/>
              <a:t>What is </a:t>
            </a:r>
            <a:r>
              <a:rPr lang="en-US" dirty="0" err="1"/>
              <a:t>Git</a:t>
            </a:r>
            <a:r>
              <a:rPr lang="en-US" dirty="0"/>
              <a:t>/</a:t>
            </a:r>
            <a:r>
              <a:rPr lang="en-US" dirty="0" err="1"/>
              <a:t>Github</a:t>
            </a:r>
            <a:r>
              <a:rPr lang="en-US" dirty="0"/>
              <a:t>?</a:t>
            </a:r>
          </a:p>
        </p:txBody>
      </p:sp>
      <p:sp>
        <p:nvSpPr>
          <p:cNvPr id="3" name="Content Placeholder 2"/>
          <p:cNvSpPr>
            <a:spLocks noGrp="1"/>
          </p:cNvSpPr>
          <p:nvPr>
            <p:ph idx="1"/>
          </p:nvPr>
        </p:nvSpPr>
        <p:spPr>
          <a:xfrm>
            <a:off x="1740876" y="1538654"/>
            <a:ext cx="9970478" cy="4914900"/>
          </a:xfrm>
        </p:spPr>
        <p:txBody>
          <a:bodyPr/>
          <a:lstStyle/>
          <a:p>
            <a:r>
              <a:rPr lang="en-GB" dirty="0"/>
              <a:t>Git is a version control system </a:t>
            </a:r>
          </a:p>
          <a:p>
            <a:pPr lvl="1"/>
            <a:r>
              <a:rPr lang="en-GB" dirty="0"/>
              <a:t>A way to manage files and directories </a:t>
            </a:r>
          </a:p>
          <a:p>
            <a:pPr lvl="1"/>
            <a:r>
              <a:rPr lang="en-GB" dirty="0"/>
              <a:t>Track changes over time</a:t>
            </a:r>
          </a:p>
          <a:p>
            <a:pPr lvl="1"/>
            <a:r>
              <a:rPr lang="en-GB" dirty="0"/>
              <a:t>Recall previous versions</a:t>
            </a:r>
          </a:p>
          <a:p>
            <a:r>
              <a:rPr lang="en-GB" dirty="0" smtClean="0"/>
              <a:t>GitHub </a:t>
            </a:r>
            <a:r>
              <a:rPr lang="en-GB" dirty="0"/>
              <a:t>is program built on top of git to store your files online in a way that can be easily shared and worked on</a:t>
            </a:r>
          </a:p>
          <a:p>
            <a:r>
              <a:rPr lang="en-GB" dirty="0" smtClean="0"/>
              <a:t>GitHub </a:t>
            </a:r>
            <a:r>
              <a:rPr lang="en-GB" dirty="0"/>
              <a:t>primarily works using ‘repositories’ which are essentially online folders that you can upload to and download from</a:t>
            </a:r>
          </a:p>
          <a:p>
            <a:pPr lvl="1"/>
            <a:endParaRPr lang="en-US" dirty="0">
              <a:solidFill>
                <a:srgbClr val="0099FF"/>
              </a:solidFill>
            </a:endParaRPr>
          </a:p>
          <a:p>
            <a:pPr lvl="1"/>
            <a:endParaRPr lang="en-GB" dirty="0">
              <a:solidFill>
                <a:srgbClr val="0099FF"/>
              </a:solidFill>
            </a:endParaRPr>
          </a:p>
        </p:txBody>
      </p:sp>
    </p:spTree>
    <p:extLst>
      <p:ext uri="{BB962C8B-B14F-4D97-AF65-F5344CB8AC3E}">
        <p14:creationId xmlns:p14="http://schemas.microsoft.com/office/powerpoint/2010/main" val="31413091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0008" y="301625"/>
            <a:ext cx="9758159" cy="1201860"/>
          </a:xfrm>
        </p:spPr>
        <p:txBody>
          <a:bodyPr/>
          <a:lstStyle/>
          <a:p>
            <a:r>
              <a:rPr lang="en-US" dirty="0"/>
              <a:t>Why </a:t>
            </a:r>
            <a:r>
              <a:rPr lang="en-US" dirty="0" smtClean="0"/>
              <a:t>do we use it</a:t>
            </a:r>
            <a:r>
              <a:rPr lang="en-US" dirty="0" smtClean="0"/>
              <a:t>?</a:t>
            </a:r>
            <a:endParaRPr lang="en-US" dirty="0"/>
          </a:p>
        </p:txBody>
      </p:sp>
      <p:sp>
        <p:nvSpPr>
          <p:cNvPr id="3" name="Content Placeholder 2"/>
          <p:cNvSpPr>
            <a:spLocks noGrp="1"/>
          </p:cNvSpPr>
          <p:nvPr>
            <p:ph idx="1"/>
          </p:nvPr>
        </p:nvSpPr>
        <p:spPr>
          <a:xfrm>
            <a:off x="1820008" y="1784838"/>
            <a:ext cx="9758159" cy="4457701"/>
          </a:xfrm>
        </p:spPr>
        <p:txBody>
          <a:bodyPr/>
          <a:lstStyle/>
          <a:p>
            <a:pPr marL="0" indent="0">
              <a:buSzPct val="100000"/>
              <a:buNone/>
            </a:pPr>
            <a:r>
              <a:rPr lang="en-GB" sz="2400" dirty="0" smtClean="0"/>
              <a:t>GitHub is one of the mostly widely used software tools in data science</a:t>
            </a:r>
          </a:p>
          <a:p>
            <a:pPr marL="0" indent="0">
              <a:buSzPct val="100000"/>
              <a:buNone/>
            </a:pPr>
            <a:r>
              <a:rPr lang="en-GB" sz="2400" dirty="0" smtClean="0"/>
              <a:t>This is for three main reasons:</a:t>
            </a:r>
            <a:endParaRPr lang="en-GB" sz="2400" dirty="0"/>
          </a:p>
          <a:p>
            <a:pPr marL="514350" indent="-514350">
              <a:buSzPct val="100000"/>
              <a:buAutoNum type="arabicPeriod"/>
            </a:pPr>
            <a:r>
              <a:rPr lang="en-GB" sz="2400" dirty="0" smtClean="0"/>
              <a:t>Safety - to have a secure, online backed up version of our code</a:t>
            </a:r>
          </a:p>
          <a:p>
            <a:pPr marL="514350" indent="-514350">
              <a:buSzPct val="100000"/>
              <a:buAutoNum type="arabicPeriod"/>
            </a:pPr>
            <a:r>
              <a:rPr lang="en-GB" sz="2400" dirty="0" smtClean="0"/>
              <a:t>Transparenc</a:t>
            </a:r>
            <a:r>
              <a:rPr lang="en-GB" sz="2400" dirty="0" smtClean="0"/>
              <a:t>y - </a:t>
            </a:r>
            <a:r>
              <a:rPr lang="en-GB" sz="2400" dirty="0"/>
              <a:t>t</a:t>
            </a:r>
            <a:r>
              <a:rPr lang="en-GB" sz="2400" dirty="0" smtClean="0"/>
              <a:t>o easily share code and analysis with others, including team members and stakeholders  </a:t>
            </a:r>
          </a:p>
          <a:p>
            <a:pPr marL="514350" indent="-514350">
              <a:buSzPct val="100000"/>
              <a:buAutoNum type="arabicPeriod"/>
            </a:pPr>
            <a:r>
              <a:rPr lang="en-GB" sz="2400" dirty="0" smtClean="0"/>
              <a:t>Community - </a:t>
            </a:r>
            <a:r>
              <a:rPr lang="en-US" sz="2400" dirty="0"/>
              <a:t>to enable collaboration on projects both within your team and with the broader </a:t>
            </a:r>
            <a:r>
              <a:rPr lang="en-US" sz="2400" dirty="0" smtClean="0"/>
              <a:t>GitHub community</a:t>
            </a:r>
            <a:endParaRPr lang="en-US" sz="2400" dirty="0"/>
          </a:p>
        </p:txBody>
      </p:sp>
    </p:spTree>
    <p:extLst>
      <p:ext uri="{BB962C8B-B14F-4D97-AF65-F5344CB8AC3E}">
        <p14:creationId xmlns:p14="http://schemas.microsoft.com/office/powerpoint/2010/main" val="17010909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8462" y="301625"/>
            <a:ext cx="9819705" cy="1149106"/>
          </a:xfrm>
        </p:spPr>
        <p:txBody>
          <a:bodyPr/>
          <a:lstStyle/>
          <a:p>
            <a:r>
              <a:rPr lang="en-US" dirty="0"/>
              <a:t>Linking your computer to </a:t>
            </a:r>
            <a:r>
              <a:rPr lang="en-US" dirty="0" err="1"/>
              <a:t>Github</a:t>
            </a:r>
            <a:endParaRPr lang="en-US" dirty="0"/>
          </a:p>
        </p:txBody>
      </p:sp>
      <p:sp>
        <p:nvSpPr>
          <p:cNvPr id="3" name="Content Placeholder 2"/>
          <p:cNvSpPr>
            <a:spLocks noGrp="1"/>
          </p:cNvSpPr>
          <p:nvPr>
            <p:ph idx="1"/>
          </p:nvPr>
        </p:nvSpPr>
        <p:spPr>
          <a:xfrm>
            <a:off x="1826684" y="1827213"/>
            <a:ext cx="9751483" cy="2463433"/>
          </a:xfrm>
        </p:spPr>
        <p:txBody>
          <a:bodyPr/>
          <a:lstStyle/>
          <a:p>
            <a:pPr marL="0" indent="0">
              <a:buNone/>
            </a:pPr>
            <a:r>
              <a:rPr lang="en-GB" dirty="0"/>
              <a:t>Prerequisites:</a:t>
            </a:r>
          </a:p>
          <a:p>
            <a:r>
              <a:rPr lang="en-GB" dirty="0"/>
              <a:t>Git installed on your computer </a:t>
            </a:r>
          </a:p>
          <a:p>
            <a:r>
              <a:rPr lang="en-GB" dirty="0"/>
              <a:t>Registered </a:t>
            </a:r>
            <a:r>
              <a:rPr lang="en-GB" dirty="0" err="1"/>
              <a:t>Github</a:t>
            </a:r>
            <a:r>
              <a:rPr lang="en-GB" dirty="0"/>
              <a:t> account </a:t>
            </a:r>
          </a:p>
          <a:p>
            <a:r>
              <a:rPr lang="en-GB" dirty="0"/>
              <a:t>Open command line – and enter username and email for </a:t>
            </a:r>
            <a:r>
              <a:rPr lang="en-GB" dirty="0" err="1"/>
              <a:t>Github</a:t>
            </a:r>
            <a:r>
              <a:rPr lang="en-GB" dirty="0"/>
              <a:t> account using commands below:</a:t>
            </a:r>
          </a:p>
          <a:p>
            <a:pPr marL="0" indent="0">
              <a:buNone/>
            </a:pPr>
            <a:r>
              <a:rPr lang="en-GB" dirty="0">
                <a:solidFill>
                  <a:srgbClr val="FFC000"/>
                </a:solidFill>
              </a:rPr>
              <a:t>git </a:t>
            </a:r>
            <a:r>
              <a:rPr lang="en-GB" dirty="0" err="1">
                <a:solidFill>
                  <a:srgbClr val="FFC000"/>
                </a:solidFill>
              </a:rPr>
              <a:t>config</a:t>
            </a:r>
            <a:r>
              <a:rPr lang="en-GB" dirty="0">
                <a:solidFill>
                  <a:srgbClr val="FFC000"/>
                </a:solidFill>
              </a:rPr>
              <a:t> --global user.name ‘John Doe’</a:t>
            </a:r>
          </a:p>
          <a:p>
            <a:pPr marL="0" indent="0">
              <a:buNone/>
            </a:pPr>
            <a:r>
              <a:rPr lang="en-GB" dirty="0">
                <a:solidFill>
                  <a:srgbClr val="FFC000"/>
                </a:solidFill>
              </a:rPr>
              <a:t>git </a:t>
            </a:r>
            <a:r>
              <a:rPr lang="en-GB" dirty="0" err="1">
                <a:solidFill>
                  <a:srgbClr val="FFC000"/>
                </a:solidFill>
              </a:rPr>
              <a:t>config</a:t>
            </a:r>
            <a:r>
              <a:rPr lang="en-GB" dirty="0">
                <a:solidFill>
                  <a:srgbClr val="FFC000"/>
                </a:solidFill>
              </a:rPr>
              <a:t> --global </a:t>
            </a:r>
            <a:r>
              <a:rPr lang="en-GB" dirty="0" err="1">
                <a:solidFill>
                  <a:srgbClr val="FFC000"/>
                </a:solidFill>
              </a:rPr>
              <a:t>user.email</a:t>
            </a:r>
            <a:r>
              <a:rPr lang="en-GB" dirty="0">
                <a:solidFill>
                  <a:srgbClr val="FFC000"/>
                </a:solidFill>
              </a:rPr>
              <a:t> ‘JohnDoe@email.com’</a:t>
            </a:r>
          </a:p>
          <a:p>
            <a:pPr marL="0" indent="0">
              <a:buNone/>
            </a:pPr>
            <a:endParaRPr lang="en-GB" dirty="0">
              <a:solidFill>
                <a:srgbClr val="0099FF"/>
              </a:solidFill>
            </a:endParaRPr>
          </a:p>
          <a:p>
            <a:pPr>
              <a:buFontTx/>
              <a:buChar char="-"/>
            </a:pPr>
            <a:endParaRPr lang="en-US" dirty="0"/>
          </a:p>
        </p:txBody>
      </p:sp>
    </p:spTree>
    <p:extLst>
      <p:ext uri="{BB962C8B-B14F-4D97-AF65-F5344CB8AC3E}">
        <p14:creationId xmlns:p14="http://schemas.microsoft.com/office/powerpoint/2010/main" val="16829961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4500" y="301625"/>
            <a:ext cx="9863667" cy="1166690"/>
          </a:xfrm>
        </p:spPr>
        <p:txBody>
          <a:bodyPr/>
          <a:lstStyle/>
          <a:p>
            <a:r>
              <a:rPr lang="en-US" dirty="0"/>
              <a:t>Basic </a:t>
            </a:r>
            <a:r>
              <a:rPr lang="en-US" dirty="0" err="1"/>
              <a:t>git</a:t>
            </a:r>
            <a:r>
              <a:rPr lang="en-US" dirty="0"/>
              <a:t> functions on the command line</a:t>
            </a:r>
          </a:p>
        </p:txBody>
      </p:sp>
      <p:sp>
        <p:nvSpPr>
          <p:cNvPr id="3" name="Content Placeholder 2"/>
          <p:cNvSpPr>
            <a:spLocks noGrp="1"/>
          </p:cNvSpPr>
          <p:nvPr>
            <p:ph idx="1"/>
          </p:nvPr>
        </p:nvSpPr>
        <p:spPr>
          <a:xfrm>
            <a:off x="1714500" y="1828799"/>
            <a:ext cx="9863667" cy="4113213"/>
          </a:xfrm>
        </p:spPr>
        <p:txBody>
          <a:bodyPr/>
          <a:lstStyle/>
          <a:p>
            <a:r>
              <a:rPr lang="en-US" sz="2400" dirty="0"/>
              <a:t>Important </a:t>
            </a:r>
            <a:r>
              <a:rPr lang="en-US" sz="2400" dirty="0" err="1"/>
              <a:t>git</a:t>
            </a:r>
            <a:r>
              <a:rPr lang="en-US" sz="2400" dirty="0"/>
              <a:t> commands to understand:</a:t>
            </a:r>
          </a:p>
          <a:p>
            <a:pPr lvl="1"/>
            <a:r>
              <a:rPr lang="en-US" sz="2000" dirty="0" smtClean="0"/>
              <a:t>Clone</a:t>
            </a:r>
          </a:p>
          <a:p>
            <a:pPr lvl="1"/>
            <a:r>
              <a:rPr lang="en-US" sz="2000" dirty="0" smtClean="0"/>
              <a:t>Status</a:t>
            </a:r>
            <a:endParaRPr lang="en-US" sz="2000" dirty="0"/>
          </a:p>
          <a:p>
            <a:pPr lvl="1"/>
            <a:r>
              <a:rPr lang="en-US" sz="2000" dirty="0"/>
              <a:t>Add</a:t>
            </a:r>
          </a:p>
          <a:p>
            <a:pPr lvl="1"/>
            <a:r>
              <a:rPr lang="en-US" sz="2000" dirty="0"/>
              <a:t>Commit </a:t>
            </a:r>
          </a:p>
          <a:p>
            <a:pPr lvl="1"/>
            <a:r>
              <a:rPr lang="en-US" sz="2000" dirty="0"/>
              <a:t>Push</a:t>
            </a:r>
          </a:p>
          <a:p>
            <a:pPr lvl="1"/>
            <a:r>
              <a:rPr lang="en-US" sz="2000" dirty="0"/>
              <a:t>Pull</a:t>
            </a:r>
          </a:p>
          <a:p>
            <a:pPr lvl="1"/>
            <a:endParaRPr lang="en-US" sz="2000" dirty="0">
              <a:solidFill>
                <a:srgbClr val="0099FF"/>
              </a:solidFill>
            </a:endParaRPr>
          </a:p>
          <a:p>
            <a:pPr lvl="1"/>
            <a:endParaRPr lang="en-US" sz="2000" dirty="0">
              <a:solidFill>
                <a:srgbClr val="0099FF"/>
              </a:solidFill>
            </a:endParaRPr>
          </a:p>
          <a:p>
            <a:pPr lvl="1"/>
            <a:endParaRPr lang="en-US" sz="2000" dirty="0">
              <a:solidFill>
                <a:srgbClr val="0099FF"/>
              </a:solidFill>
            </a:endParaRPr>
          </a:p>
        </p:txBody>
      </p:sp>
    </p:spTree>
    <p:extLst>
      <p:ext uri="{BB962C8B-B14F-4D97-AF65-F5344CB8AC3E}">
        <p14:creationId xmlns:p14="http://schemas.microsoft.com/office/powerpoint/2010/main" val="2613201590"/>
      </p:ext>
    </p:extLst>
  </p:cSld>
  <p:clrMapOvr>
    <a:masterClrMapping/>
  </p:clrMapOvr>
  <p:timing>
    <p:tnLst>
      <p:par>
        <p:cTn id="1" dur="indefinite" restart="never" nodeType="tmRoot"/>
      </p:par>
    </p:tnLst>
  </p:timing>
</p:sld>
</file>

<file path=ppt/theme/theme1.xml><?xml version="1.0" encoding="utf-8"?>
<a:theme xmlns:a="http://schemas.openxmlformats.org/drawingml/2006/main" name="NISR">
  <a:themeElements>
    <a:clrScheme name="NISR 1">
      <a:dk1>
        <a:srgbClr val="000000"/>
      </a:dk1>
      <a:lt1>
        <a:srgbClr val="FFFFFF"/>
      </a:lt1>
      <a:dk2>
        <a:srgbClr val="006666"/>
      </a:dk2>
      <a:lt2>
        <a:srgbClr val="5F5F5F"/>
      </a:lt2>
      <a:accent1>
        <a:srgbClr val="33CCCC"/>
      </a:accent1>
      <a:accent2>
        <a:srgbClr val="99CCCC"/>
      </a:accent2>
      <a:accent3>
        <a:srgbClr val="FFFFFF"/>
      </a:accent3>
      <a:accent4>
        <a:srgbClr val="000000"/>
      </a:accent4>
      <a:accent5>
        <a:srgbClr val="ADE2E2"/>
      </a:accent5>
      <a:accent6>
        <a:srgbClr val="8AB9B9"/>
      </a:accent6>
      <a:hlink>
        <a:srgbClr val="006666"/>
      </a:hlink>
      <a:folHlink>
        <a:srgbClr val="B2B2B2"/>
      </a:folHlink>
    </a:clrScheme>
    <a:fontScheme name="NISR">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NISR 1">
        <a:dk1>
          <a:srgbClr val="000000"/>
        </a:dk1>
        <a:lt1>
          <a:srgbClr val="FFFFFF"/>
        </a:lt1>
        <a:dk2>
          <a:srgbClr val="006666"/>
        </a:dk2>
        <a:lt2>
          <a:srgbClr val="5F5F5F"/>
        </a:lt2>
        <a:accent1>
          <a:srgbClr val="33CCCC"/>
        </a:accent1>
        <a:accent2>
          <a:srgbClr val="99CCCC"/>
        </a:accent2>
        <a:accent3>
          <a:srgbClr val="FFFFFF"/>
        </a:accent3>
        <a:accent4>
          <a:srgbClr val="000000"/>
        </a:accent4>
        <a:accent5>
          <a:srgbClr val="ADE2E2"/>
        </a:accent5>
        <a:accent6>
          <a:srgbClr val="8AB9B9"/>
        </a:accent6>
        <a:hlink>
          <a:srgbClr val="006666"/>
        </a:hlink>
        <a:folHlink>
          <a:srgbClr val="B2B2B2"/>
        </a:folHlink>
      </a:clrScheme>
      <a:clrMap bg1="lt1" tx1="dk1" bg2="lt2" tx2="dk2" accent1="accent1" accent2="accent2" accent3="accent3" accent4="accent4" accent5="accent5" accent6="accent6" hlink="hlink" folHlink="folHlink"/>
    </a:extraClrScheme>
    <a:extraClrScheme>
      <a:clrScheme name="NISR 2">
        <a:dk1>
          <a:srgbClr val="000000"/>
        </a:dk1>
        <a:lt1>
          <a:srgbClr val="FFFFFF"/>
        </a:lt1>
        <a:dk2>
          <a:srgbClr val="333366"/>
        </a:dk2>
        <a:lt2>
          <a:srgbClr val="5F5F5F"/>
        </a:lt2>
        <a:accent1>
          <a:srgbClr val="CC99FF"/>
        </a:accent1>
        <a:accent2>
          <a:srgbClr val="99CCCC"/>
        </a:accent2>
        <a:accent3>
          <a:srgbClr val="FFFFFF"/>
        </a:accent3>
        <a:accent4>
          <a:srgbClr val="000000"/>
        </a:accent4>
        <a:accent5>
          <a:srgbClr val="E2CAFF"/>
        </a:accent5>
        <a:accent6>
          <a:srgbClr val="8AB9B9"/>
        </a:accent6>
        <a:hlink>
          <a:srgbClr val="666699"/>
        </a:hlink>
        <a:folHlink>
          <a:srgbClr val="660066"/>
        </a:folHlink>
      </a:clrScheme>
      <a:clrMap bg1="lt1" tx1="dk1" bg2="lt2" tx2="dk2" accent1="accent1" accent2="accent2" accent3="accent3" accent4="accent4" accent5="accent5" accent6="accent6" hlink="hlink" folHlink="folHlink"/>
    </a:extraClrScheme>
    <a:extraClrScheme>
      <a:clrScheme name="NISR 3">
        <a:dk1>
          <a:srgbClr val="000000"/>
        </a:dk1>
        <a:lt1>
          <a:srgbClr val="FFFFFF"/>
        </a:lt1>
        <a:dk2>
          <a:srgbClr val="0000CC"/>
        </a:dk2>
        <a:lt2>
          <a:srgbClr val="434343"/>
        </a:lt2>
        <a:accent1>
          <a:srgbClr val="99CC00"/>
        </a:accent1>
        <a:accent2>
          <a:srgbClr val="FFCC00"/>
        </a:accent2>
        <a:accent3>
          <a:srgbClr val="FFFFFF"/>
        </a:accent3>
        <a:accent4>
          <a:srgbClr val="000000"/>
        </a:accent4>
        <a:accent5>
          <a:srgbClr val="CAE2AA"/>
        </a:accent5>
        <a:accent6>
          <a:srgbClr val="E7B900"/>
        </a:accent6>
        <a:hlink>
          <a:srgbClr val="FF0000"/>
        </a:hlink>
        <a:folHlink>
          <a:srgbClr val="808080"/>
        </a:folHlink>
      </a:clrScheme>
      <a:clrMap bg1="lt1" tx1="dk1" bg2="lt2" tx2="dk2" accent1="accent1" accent2="accent2" accent3="accent3" accent4="accent4" accent5="accent5" accent6="accent6" hlink="hlink" folHlink="folHlink"/>
    </a:extraClrScheme>
    <a:extraClrScheme>
      <a:clrScheme name="NISR 4">
        <a:dk1>
          <a:srgbClr val="000000"/>
        </a:dk1>
        <a:lt1>
          <a:srgbClr val="64AAAE"/>
        </a:lt1>
        <a:dk2>
          <a:srgbClr val="FFFFCC"/>
        </a:dk2>
        <a:lt2>
          <a:srgbClr val="5F5F5F"/>
        </a:lt2>
        <a:accent1>
          <a:srgbClr val="B4B1DB"/>
        </a:accent1>
        <a:accent2>
          <a:srgbClr val="61C1D7"/>
        </a:accent2>
        <a:accent3>
          <a:srgbClr val="B8D2D3"/>
        </a:accent3>
        <a:accent4>
          <a:srgbClr val="000000"/>
        </a:accent4>
        <a:accent5>
          <a:srgbClr val="D6D5EA"/>
        </a:accent5>
        <a:accent6>
          <a:srgbClr val="57AFC3"/>
        </a:accent6>
        <a:hlink>
          <a:srgbClr val="257177"/>
        </a:hlink>
        <a:folHlink>
          <a:srgbClr val="CCCCCC"/>
        </a:folHlink>
      </a:clrScheme>
      <a:clrMap bg1="lt1" tx1="dk1" bg2="lt2" tx2="dk2" accent1="accent1" accent2="accent2" accent3="accent3" accent4="accent4" accent5="accent5" accent6="accent6" hlink="hlink" folHlink="folHlink"/>
    </a:extraClrScheme>
    <a:extraClrScheme>
      <a:clrScheme name="NISR 5">
        <a:dk1>
          <a:srgbClr val="5F5F5F"/>
        </a:dk1>
        <a:lt1>
          <a:srgbClr val="F8F8F8"/>
        </a:lt1>
        <a:dk2>
          <a:srgbClr val="2A285A"/>
        </a:dk2>
        <a:lt2>
          <a:srgbClr val="FFFFFF"/>
        </a:lt2>
        <a:accent1>
          <a:srgbClr val="999966"/>
        </a:accent1>
        <a:accent2>
          <a:srgbClr val="8C8B9D"/>
        </a:accent2>
        <a:accent3>
          <a:srgbClr val="ACACB5"/>
        </a:accent3>
        <a:accent4>
          <a:srgbClr val="D4D4D4"/>
        </a:accent4>
        <a:accent5>
          <a:srgbClr val="CACAB8"/>
        </a:accent5>
        <a:accent6>
          <a:srgbClr val="7E7D8E"/>
        </a:accent6>
        <a:hlink>
          <a:srgbClr val="465174"/>
        </a:hlink>
        <a:folHlink>
          <a:srgbClr val="C0C0C0"/>
        </a:folHlink>
      </a:clrScheme>
      <a:clrMap bg1="dk2" tx1="lt1" bg2="dk1" tx2="lt2" accent1="accent1" accent2="accent2" accent3="accent3" accent4="accent4" accent5="accent5" accent6="accent6" hlink="hlink" folHlink="folHlink"/>
    </a:extraClrScheme>
    <a:extraClrScheme>
      <a:clrScheme name="NISR 6">
        <a:dk1>
          <a:srgbClr val="434343"/>
        </a:dk1>
        <a:lt1>
          <a:srgbClr val="FFFFFF"/>
        </a:lt1>
        <a:dk2>
          <a:srgbClr val="360404"/>
        </a:dk2>
        <a:lt2>
          <a:srgbClr val="FFFFFF"/>
        </a:lt2>
        <a:accent1>
          <a:srgbClr val="669900"/>
        </a:accent1>
        <a:accent2>
          <a:srgbClr val="CC6600"/>
        </a:accent2>
        <a:accent3>
          <a:srgbClr val="AEAAAA"/>
        </a:accent3>
        <a:accent4>
          <a:srgbClr val="DADADA"/>
        </a:accent4>
        <a:accent5>
          <a:srgbClr val="B8CAAA"/>
        </a:accent5>
        <a:accent6>
          <a:srgbClr val="B95C00"/>
        </a:accent6>
        <a:hlink>
          <a:srgbClr val="CC3300"/>
        </a:hlink>
        <a:folHlink>
          <a:srgbClr val="808080"/>
        </a:folHlink>
      </a:clrScheme>
      <a:clrMap bg1="dk2" tx1="lt1" bg2="dk1" tx2="lt2" accent1="accent1" accent2="accent2" accent3="accent3" accent4="accent4" accent5="accent5" accent6="accent6" hlink="hlink" folHlink="folHlink"/>
    </a:extraClrScheme>
    <a:extraClrScheme>
      <a:clrScheme name="NISR 7">
        <a:dk1>
          <a:srgbClr val="434343"/>
        </a:dk1>
        <a:lt1>
          <a:srgbClr val="FFFFFF"/>
        </a:lt1>
        <a:dk2>
          <a:srgbClr val="000000"/>
        </a:dk2>
        <a:lt2>
          <a:srgbClr val="8285FE"/>
        </a:lt2>
        <a:accent1>
          <a:srgbClr val="669900"/>
        </a:accent1>
        <a:accent2>
          <a:srgbClr val="9900FF"/>
        </a:accent2>
        <a:accent3>
          <a:srgbClr val="AAAAAA"/>
        </a:accent3>
        <a:accent4>
          <a:srgbClr val="DADADA"/>
        </a:accent4>
        <a:accent5>
          <a:srgbClr val="B8CAAA"/>
        </a:accent5>
        <a:accent6>
          <a:srgbClr val="8A00E7"/>
        </a:accent6>
        <a:hlink>
          <a:srgbClr val="6600CC"/>
        </a:hlink>
        <a:folHlink>
          <a:srgbClr val="808080"/>
        </a:folHlink>
      </a:clrScheme>
      <a:clrMap bg1="dk2" tx1="lt1" bg2="dk1" tx2="lt2" accent1="accent1" accent2="accent2" accent3="accent3" accent4="accent4" accent5="accent5" accent6="accent6" hlink="hlink" folHlink="folHlink"/>
    </a:extraClrScheme>
    <a:extraClrScheme>
      <a:clrScheme name="NISR 8">
        <a:dk1>
          <a:srgbClr val="434343"/>
        </a:dk1>
        <a:lt1>
          <a:srgbClr val="FFFFFF"/>
        </a:lt1>
        <a:dk2>
          <a:srgbClr val="000000"/>
        </a:dk2>
        <a:lt2>
          <a:srgbClr val="0066FF"/>
        </a:lt2>
        <a:accent1>
          <a:srgbClr val="339966"/>
        </a:accent1>
        <a:accent2>
          <a:srgbClr val="FFCC00"/>
        </a:accent2>
        <a:accent3>
          <a:srgbClr val="AAAAAA"/>
        </a:accent3>
        <a:accent4>
          <a:srgbClr val="DADADA"/>
        </a:accent4>
        <a:accent5>
          <a:srgbClr val="ADCAB8"/>
        </a:accent5>
        <a:accent6>
          <a:srgbClr val="E7B900"/>
        </a:accent6>
        <a:hlink>
          <a:srgbClr val="CC0000"/>
        </a:hlink>
        <a:folHlink>
          <a:srgbClr val="808080"/>
        </a:folHlink>
      </a:clrScheme>
      <a:clrMap bg1="dk2" tx1="lt1" bg2="dk1" tx2="lt2" accent1="accent1" accent2="accent2" accent3="accent3" accent4="accent4" accent5="accent5" accent6="accent6" hlink="hlink" folHlink="folHlink"/>
    </a:extraClrScheme>
    <a:extraClrScheme>
      <a:clrScheme name="NISR 9">
        <a:dk1>
          <a:srgbClr val="333300"/>
        </a:dk1>
        <a:lt1>
          <a:srgbClr val="FFFFFF"/>
        </a:lt1>
        <a:dk2>
          <a:srgbClr val="669900"/>
        </a:dk2>
        <a:lt2>
          <a:srgbClr val="FFFFCC"/>
        </a:lt2>
        <a:accent1>
          <a:srgbClr val="CCCC00"/>
        </a:accent1>
        <a:accent2>
          <a:srgbClr val="99CC00"/>
        </a:accent2>
        <a:accent3>
          <a:srgbClr val="B8CAAA"/>
        </a:accent3>
        <a:accent4>
          <a:srgbClr val="DADADA"/>
        </a:accent4>
        <a:accent5>
          <a:srgbClr val="E2E2AA"/>
        </a:accent5>
        <a:accent6>
          <a:srgbClr val="8AB900"/>
        </a:accent6>
        <a:hlink>
          <a:srgbClr val="336600"/>
        </a:hlink>
        <a:folHlink>
          <a:srgbClr val="FFFF66"/>
        </a:folHlink>
      </a:clrScheme>
      <a:clrMap bg1="dk2" tx1="lt1" bg2="dk1" tx2="lt2" accent1="accent1" accent2="accent2" accent3="accent3" accent4="accent4" accent5="accent5" accent6="accent6" hlink="hlink" folHlink="folHlink"/>
    </a:extraClrScheme>
    <a:extraClrScheme>
      <a:clrScheme name="NISR 10">
        <a:dk1>
          <a:srgbClr val="333333"/>
        </a:dk1>
        <a:lt1>
          <a:srgbClr val="FFFFCC"/>
        </a:lt1>
        <a:dk2>
          <a:srgbClr val="660000"/>
        </a:dk2>
        <a:lt2>
          <a:srgbClr val="CCCCCC"/>
        </a:lt2>
        <a:accent1>
          <a:srgbClr val="FF6600"/>
        </a:accent1>
        <a:accent2>
          <a:srgbClr val="CC3300"/>
        </a:accent2>
        <a:accent3>
          <a:srgbClr val="B8AAAA"/>
        </a:accent3>
        <a:accent4>
          <a:srgbClr val="DADAAE"/>
        </a:accent4>
        <a:accent5>
          <a:srgbClr val="FFB8AA"/>
        </a:accent5>
        <a:accent6>
          <a:srgbClr val="B92D00"/>
        </a:accent6>
        <a:hlink>
          <a:srgbClr val="990000"/>
        </a:hlink>
        <a:folHlink>
          <a:srgbClr val="CC99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2134</TotalTime>
  <Words>1683</Words>
  <Application>Microsoft Office PowerPoint</Application>
  <PresentationFormat>Widescreen</PresentationFormat>
  <Paragraphs>163</Paragraphs>
  <Slides>27</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Times New Roman</vt:lpstr>
      <vt:lpstr>Verdana</vt:lpstr>
      <vt:lpstr>Wingdings</vt:lpstr>
      <vt:lpstr>NISR</vt:lpstr>
      <vt:lpstr>                                                                                                              Intro to Github Webinar for Students    </vt:lpstr>
      <vt:lpstr>Housekeeping</vt:lpstr>
      <vt:lpstr>                                                                                                    Contents</vt:lpstr>
      <vt:lpstr>Introduction to version control</vt:lpstr>
      <vt:lpstr>Why use version control?</vt:lpstr>
      <vt:lpstr>What is Git/Github?</vt:lpstr>
      <vt:lpstr>Why do we use it?</vt:lpstr>
      <vt:lpstr>Linking your computer to Github</vt:lpstr>
      <vt:lpstr>Basic git functions on the command line</vt:lpstr>
      <vt:lpstr>Basic git functions on the command line</vt:lpstr>
      <vt:lpstr>Basic git – clone </vt:lpstr>
      <vt:lpstr>Basic git - status</vt:lpstr>
      <vt:lpstr>Basic git – add and commit</vt:lpstr>
      <vt:lpstr>Basic git - push</vt:lpstr>
      <vt:lpstr>Basic git - push</vt:lpstr>
      <vt:lpstr>Basic git - push</vt:lpstr>
      <vt:lpstr>Basic git - pull</vt:lpstr>
      <vt:lpstr>Using Github desktop</vt:lpstr>
      <vt:lpstr>Github desktop – status, add &amp; commit</vt:lpstr>
      <vt:lpstr>Github desktop – push</vt:lpstr>
      <vt:lpstr>Github desktop - pull</vt:lpstr>
      <vt:lpstr>Putting existing projects into repositories </vt:lpstr>
      <vt:lpstr>General tips</vt:lpstr>
      <vt:lpstr>Hackathon Information</vt:lpstr>
      <vt:lpstr>Future webinars</vt:lpstr>
      <vt:lpstr>Additional Resources</vt:lpstr>
      <vt:lpstr>Any questions?</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Ibibazo bireba abatuye urugo n’abaraye mu rugo</dc:title>
  <dc:creator>Juvenal NTAMBARAA</dc:creator>
  <cp:lastModifiedBy>RPHC5</cp:lastModifiedBy>
  <cp:revision>78</cp:revision>
  <dcterms:created xsi:type="dcterms:W3CDTF">2022-07-12T08:33:06Z</dcterms:created>
  <dcterms:modified xsi:type="dcterms:W3CDTF">2024-05-22T09:19:58Z</dcterms:modified>
</cp:coreProperties>
</file>