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72" r:id="rId6"/>
    <p:sldId id="269" r:id="rId7"/>
    <p:sldId id="275" r:id="rId8"/>
    <p:sldId id="267" r:id="rId9"/>
    <p:sldId id="268" r:id="rId10"/>
    <p:sldId id="271" r:id="rId11"/>
    <p:sldId id="276" r:id="rId12"/>
    <p:sldId id="277" r:id="rId13"/>
    <p:sldId id="279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1174F84-7A56-4EBE-A4F9-513CBF214038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1174F84-7A56-4EBE-A4F9-513CBF214038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5400" dirty="0" err="1"/>
              <a:t>Moneypad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Jackson Davis</a:t>
            </a:r>
          </a:p>
          <a:p>
            <a:r>
              <a:rPr lang="en-US" dirty="0"/>
              <a:t>Capstone Project</a:t>
            </a:r>
          </a:p>
          <a:p>
            <a:r>
              <a:rPr lang="en-US" dirty="0"/>
              <a:t>Spring 2023</a:t>
            </a:r>
          </a:p>
          <a:p>
            <a:r>
              <a:rPr lang="en-US" dirty="0"/>
              <a:t>Supervisor: Prof. </a:t>
            </a:r>
            <a:r>
              <a:rPr lang="en-US" dirty="0" err="1"/>
              <a:t>Brockenbrough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400" b="1" dirty="0"/>
              <a:t>Benchmark 1</a:t>
            </a:r>
            <a:r>
              <a:rPr lang="en-US" sz="3400" dirty="0"/>
              <a:t>:Database Setup and Testing</a:t>
            </a:r>
          </a:p>
          <a:p>
            <a:r>
              <a:rPr lang="en-US" sz="3400" b="1" dirty="0"/>
              <a:t>Benchmark 2</a:t>
            </a:r>
            <a:r>
              <a:rPr lang="en-US" sz="3400" dirty="0"/>
              <a:t>: User Signup/Login and Testing</a:t>
            </a:r>
          </a:p>
          <a:p>
            <a:r>
              <a:rPr lang="en-US" sz="3400" b="1" dirty="0"/>
              <a:t>Benchmark 3</a:t>
            </a:r>
            <a:r>
              <a:rPr lang="en-US" sz="3400" dirty="0"/>
              <a:t>:Transaction Service and Testing</a:t>
            </a:r>
          </a:p>
          <a:p>
            <a:r>
              <a:rPr lang="en-US" sz="3400" b="1" dirty="0"/>
              <a:t>Benchmark 4</a:t>
            </a:r>
            <a:r>
              <a:rPr lang="en-US" sz="3400" dirty="0"/>
              <a:t>:Stock Service and Testing</a:t>
            </a:r>
          </a:p>
          <a:p>
            <a:r>
              <a:rPr lang="en-US" sz="3400" b="1" dirty="0"/>
              <a:t>Benchmark 5</a:t>
            </a:r>
            <a:r>
              <a:rPr lang="en-US" sz="3400" dirty="0"/>
              <a:t>: GUI Design</a:t>
            </a:r>
          </a:p>
          <a:p>
            <a:r>
              <a:rPr lang="en-US" sz="3400" b="1" dirty="0"/>
              <a:t>Benchmark 6</a:t>
            </a:r>
            <a:r>
              <a:rPr lang="en-US" sz="3400" dirty="0"/>
              <a:t>: Notification/Recommendation System and Testing</a:t>
            </a:r>
          </a:p>
          <a:p>
            <a:r>
              <a:rPr lang="en-US" sz="3400" b="1" dirty="0"/>
              <a:t>Benchmark 7</a:t>
            </a:r>
            <a:r>
              <a:rPr lang="en-US" sz="3400" dirty="0"/>
              <a:t>: Integration Testing</a:t>
            </a:r>
          </a:p>
          <a:p>
            <a:endParaRPr lang="en-US" sz="3400" dirty="0"/>
          </a:p>
          <a:p>
            <a:r>
              <a:rPr lang="en-US" sz="3400" dirty="0"/>
              <a:t>ALL FINISHED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EBF5-8F91-F3B8-A126-3EEBEAA9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6D94-EE7D-89A7-F80F-F6E2554A0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from the UI Mockup</a:t>
            </a:r>
          </a:p>
          <a:p>
            <a:r>
              <a:rPr lang="en-US" dirty="0"/>
              <a:t>Added an Admin page</a:t>
            </a:r>
          </a:p>
          <a:p>
            <a:pPr lvl="1"/>
            <a:r>
              <a:rPr lang="en-US" dirty="0"/>
              <a:t>You can make others admin </a:t>
            </a:r>
          </a:p>
          <a:p>
            <a:pPr lvl="1"/>
            <a:r>
              <a:rPr lang="en-US" dirty="0"/>
              <a:t>Also delete users</a:t>
            </a:r>
          </a:p>
          <a:p>
            <a:r>
              <a:rPr lang="en-US" dirty="0"/>
              <a:t>Instead of searching for a stock, you can just click on it for more info</a:t>
            </a:r>
          </a:p>
          <a:p>
            <a:pPr marL="44805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1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1975-D159-C598-2D72-75B8CFB6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FC102-8BD3-F9C2-E9A2-3D1BE310F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Brought a full web app to life from start to finish, frontend and backend.</a:t>
            </a:r>
          </a:p>
          <a:p>
            <a:r>
              <a:rPr lang="en-US" dirty="0"/>
              <a:t>I learned how to fetch from public APIs other than ones I created myself</a:t>
            </a:r>
          </a:p>
          <a:p>
            <a:r>
              <a:rPr lang="en-US" dirty="0"/>
              <a:t>Learned much more about parent and child components with React</a:t>
            </a:r>
          </a:p>
          <a:p>
            <a:r>
              <a:rPr lang="en-US" dirty="0"/>
              <a:t>Gotten much more familiar with JavaScript</a:t>
            </a:r>
          </a:p>
          <a:p>
            <a:r>
              <a:rPr lang="en-US" dirty="0"/>
              <a:t>Learned much more about a SQL database</a:t>
            </a:r>
          </a:p>
          <a:p>
            <a:r>
              <a:rPr lang="en-US" dirty="0"/>
              <a:t>Learned how to host a website and how to host a server online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61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62E3-C8D9-CC13-3556-31E83EC8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Amendments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29E7-A183-EA0C-D444-928B922C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22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4A59-CB85-B712-6B61-211473BA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delivered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0CF44-98BD-A000-9423-328E66538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proposal of CSC 520</a:t>
            </a:r>
          </a:p>
          <a:p>
            <a:r>
              <a:rPr lang="en-US" dirty="0"/>
              <a:t>System architecture diagrams</a:t>
            </a:r>
          </a:p>
          <a:p>
            <a:r>
              <a:rPr lang="en-US" dirty="0"/>
              <a:t>GitHub Source Code</a:t>
            </a:r>
          </a:p>
          <a:p>
            <a:r>
              <a:rPr lang="en-US" dirty="0"/>
              <a:t>Database Design</a:t>
            </a:r>
          </a:p>
          <a:p>
            <a:r>
              <a:rPr lang="en-US" dirty="0"/>
              <a:t>Demo of the Project</a:t>
            </a:r>
          </a:p>
          <a:p>
            <a:r>
              <a:rPr lang="en-US" dirty="0"/>
              <a:t>Presentation</a:t>
            </a:r>
          </a:p>
          <a:p>
            <a:r>
              <a:rPr lang="en-US" dirty="0"/>
              <a:t>Postmortem</a:t>
            </a:r>
          </a:p>
          <a:p>
            <a:r>
              <a:rPr lang="en-US" dirty="0"/>
              <a:t>Amendments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 Objectives</a:t>
            </a:r>
          </a:p>
          <a:p>
            <a:r>
              <a:rPr lang="en-US" dirty="0"/>
              <a:t>Problem Specification</a:t>
            </a:r>
          </a:p>
          <a:p>
            <a:r>
              <a:rPr lang="en-US" dirty="0"/>
              <a:t>Benchmark Specification</a:t>
            </a:r>
          </a:p>
          <a:p>
            <a:r>
              <a:rPr lang="en-US" dirty="0"/>
              <a:t>Tools used</a:t>
            </a:r>
          </a:p>
          <a:p>
            <a:r>
              <a:rPr lang="en-US" dirty="0"/>
              <a:t>Features Implemented</a:t>
            </a:r>
          </a:p>
          <a:p>
            <a:r>
              <a:rPr lang="en-US" dirty="0"/>
              <a:t>Postmortem</a:t>
            </a:r>
          </a:p>
          <a:p>
            <a:r>
              <a:rPr lang="en-US" dirty="0"/>
              <a:t>What I delivered</a:t>
            </a:r>
          </a:p>
          <a:p>
            <a:r>
              <a:rPr lang="en-US" dirty="0"/>
              <a:t>Deliverables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Student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Experience with JavaScript</a:t>
            </a:r>
          </a:p>
          <a:p>
            <a:r>
              <a:rPr lang="en-US" dirty="0"/>
              <a:t>Learn more about Finance and Money Management</a:t>
            </a:r>
          </a:p>
          <a:p>
            <a:r>
              <a:rPr lang="en-US" dirty="0"/>
              <a:t>Learn more front-end to make websites </a:t>
            </a:r>
          </a:p>
          <a:p>
            <a:r>
              <a:rPr lang="en-US" dirty="0"/>
              <a:t>Learn more about SQL</a:t>
            </a:r>
          </a:p>
          <a:p>
            <a:r>
              <a:rPr lang="en-US" dirty="0"/>
              <a:t>Try to run the web app online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App for all information related to personal finance and investing</a:t>
            </a:r>
          </a:p>
          <a:p>
            <a:pPr lvl="1"/>
            <a:r>
              <a:rPr lang="en-US" dirty="0"/>
              <a:t>Expected Income</a:t>
            </a:r>
          </a:p>
          <a:p>
            <a:pPr lvl="1"/>
            <a:r>
              <a:rPr lang="en-US" dirty="0"/>
              <a:t>Transactions and Expenses</a:t>
            </a:r>
          </a:p>
          <a:p>
            <a:pPr lvl="1"/>
            <a:r>
              <a:rPr lang="en-US" dirty="0"/>
              <a:t>Stock Information (price, portfolio etc.)</a:t>
            </a:r>
          </a:p>
          <a:p>
            <a:pPr lvl="1"/>
            <a:r>
              <a:rPr lang="en-US" dirty="0"/>
              <a:t>Able to get notifications and recommendations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Backend</a:t>
            </a:r>
          </a:p>
          <a:p>
            <a:pPr lvl="1"/>
            <a:r>
              <a:rPr lang="en-US" dirty="0"/>
              <a:t>Node.js, Express</a:t>
            </a:r>
          </a:p>
          <a:p>
            <a:r>
              <a:rPr lang="en-US" dirty="0"/>
              <a:t>Frontend</a:t>
            </a:r>
          </a:p>
          <a:p>
            <a:pPr lvl="1"/>
            <a:r>
              <a:rPr lang="en-US" dirty="0"/>
              <a:t>React-Bootstrap, CSS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MySQL</a:t>
            </a:r>
          </a:p>
          <a:p>
            <a:r>
              <a:rPr lang="en-US" dirty="0"/>
              <a:t>Programming Language</a:t>
            </a:r>
          </a:p>
          <a:p>
            <a:pPr lvl="1"/>
            <a:r>
              <a:rPr lang="en-US" dirty="0"/>
              <a:t>JavaScript</a:t>
            </a:r>
          </a:p>
          <a:p>
            <a:r>
              <a:rPr lang="en-US" dirty="0"/>
              <a:t>Project Management Tools</a:t>
            </a:r>
          </a:p>
          <a:p>
            <a:pPr lvl="1"/>
            <a:r>
              <a:rPr lang="en-US" dirty="0" err="1"/>
              <a:t>Trello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https://trello.com/b/cE22K4xL/jacksons-capstone-project</a:t>
            </a:r>
          </a:p>
          <a:p>
            <a:r>
              <a:rPr lang="en-US" dirty="0"/>
              <a:t>Source Control Tool</a:t>
            </a:r>
          </a:p>
          <a:p>
            <a:pPr lvl="1"/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https://github.com/JackD27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Database Design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7162800" cy="543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67C1C-5416-CD0C-BCE1-EBC78C8C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F543-5D05-D465-4AE5-AB29EE095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  <a:p>
            <a:r>
              <a:rPr lang="en-US" dirty="0"/>
              <a:t>Backend</a:t>
            </a:r>
          </a:p>
          <a:p>
            <a:r>
              <a:rPr lang="en-US" dirty="0" err="1"/>
              <a:t>Github</a:t>
            </a:r>
            <a:r>
              <a:rPr lang="en-US" dirty="0"/>
              <a:t> /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71871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Mockup (Dashboard)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784860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Mockup (Investing)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848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327</TotalTime>
  <Words>339</Words>
  <Application>Microsoft Office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Franklin Gothic Book</vt:lpstr>
      <vt:lpstr>Wingdings 2</vt:lpstr>
      <vt:lpstr>Technic</vt:lpstr>
      <vt:lpstr>Moneypad</vt:lpstr>
      <vt:lpstr>Table of Contents</vt:lpstr>
      <vt:lpstr>Student Objectives</vt:lpstr>
      <vt:lpstr>Problem Specification</vt:lpstr>
      <vt:lpstr>Tools Used</vt:lpstr>
      <vt:lpstr>Preliminary Database Design</vt:lpstr>
      <vt:lpstr>Demo</vt:lpstr>
      <vt:lpstr>UI Mockup (Dashboard)</vt:lpstr>
      <vt:lpstr>UI Mockup (Investing)</vt:lpstr>
      <vt:lpstr>Benchmark Specification</vt:lpstr>
      <vt:lpstr>Features Implemented</vt:lpstr>
      <vt:lpstr>Postmortem</vt:lpstr>
      <vt:lpstr>Amendments</vt:lpstr>
      <vt:lpstr>What I delivered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Jackson D</dc:creator>
  <cp:lastModifiedBy>Jackson Davis</cp:lastModifiedBy>
  <cp:revision>27</cp:revision>
  <dcterms:created xsi:type="dcterms:W3CDTF">2022-12-08T00:04:58Z</dcterms:created>
  <dcterms:modified xsi:type="dcterms:W3CDTF">2023-05-03T17:41:30Z</dcterms:modified>
</cp:coreProperties>
</file>