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75" r:id="rId8"/>
    <p:sldId id="271" r:id="rId9"/>
    <p:sldId id="272" r:id="rId10"/>
    <p:sldId id="276" r:id="rId11"/>
    <p:sldId id="277" r:id="rId12"/>
    <p:sldId id="278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1174F84-7A56-4EBE-A4F9-513CBF21403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 dirty="0" err="1"/>
              <a:t>Moneypad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Jackson Davis</a:t>
            </a:r>
          </a:p>
          <a:p>
            <a:r>
              <a:rPr lang="en-US" dirty="0"/>
              <a:t>Capstone Project</a:t>
            </a:r>
          </a:p>
          <a:p>
            <a:r>
              <a:rPr lang="en-US" dirty="0"/>
              <a:t>Spring 2023</a:t>
            </a:r>
          </a:p>
          <a:p>
            <a:r>
              <a:rPr lang="en-US" dirty="0"/>
              <a:t>Supervisor: Prof. </a:t>
            </a:r>
            <a:r>
              <a:rPr lang="en-US" dirty="0" err="1"/>
              <a:t>Brockenbrough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EBF5-8F91-F3B8-A126-3EEBEAA9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6D94-EE7D-89A7-F80F-F6E2554A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1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1975-D159-C598-2D72-75B8CFB6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102-8BD3-F9C2-E9A2-3D1BE310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4A59-CB85-B712-6B61-211473BA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CF44-98BD-A000-9423-328E6653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lvl="1"/>
            <a:r>
              <a:rPr lang="en-US" sz="2800" dirty="0"/>
              <a:t>Amendments to the proposal.</a:t>
            </a:r>
            <a:endParaRPr lang="en-US" sz="3200" dirty="0"/>
          </a:p>
          <a:p>
            <a:pPr lvl="1"/>
            <a:r>
              <a:rPr lang="en-US" sz="2800" dirty="0"/>
              <a:t>All design diagrams (e.g., UCD, DFD, ERD, etc.) updated/enhanced with details </a:t>
            </a:r>
            <a:br>
              <a:rPr lang="en-US" sz="2800" dirty="0"/>
            </a:br>
            <a:r>
              <a:rPr lang="en-US" sz="2800" dirty="0"/>
              <a:t>determined during the implementation of the project</a:t>
            </a:r>
            <a:endParaRPr lang="en-US" sz="3200" dirty="0"/>
          </a:p>
          <a:p>
            <a:pPr lvl="1"/>
            <a:r>
              <a:rPr lang="en-US" sz="2800" dirty="0"/>
              <a:t>Documentation of completed project functionality</a:t>
            </a:r>
            <a:endParaRPr lang="en-US" sz="3200" dirty="0"/>
          </a:p>
          <a:p>
            <a:pPr lvl="1"/>
            <a:r>
              <a:rPr lang="en-US" sz="2800" dirty="0"/>
              <a:t>Sample output (e.g., screen shots)</a:t>
            </a:r>
            <a:endParaRPr lang="en-US" sz="3200" dirty="0"/>
          </a:p>
          <a:p>
            <a:pPr lvl="1"/>
            <a:r>
              <a:rPr lang="en-US" sz="2800" dirty="0"/>
              <a:t>Executables or URL (if the application is hosted in the cloud)</a:t>
            </a:r>
            <a:endParaRPr lang="en-US" sz="3200" dirty="0"/>
          </a:p>
          <a:p>
            <a:pPr lvl="1"/>
            <a:r>
              <a:rPr lang="en-US" sz="2800" dirty="0"/>
              <a:t>Description of the source control tool used for the project implementation</a:t>
            </a:r>
            <a:endParaRPr lang="en-US" sz="3200" dirty="0"/>
          </a:p>
          <a:p>
            <a:pPr lvl="1"/>
            <a:r>
              <a:rPr lang="en-US" sz="2800" dirty="0"/>
              <a:t>Project journal</a:t>
            </a:r>
            <a:endParaRPr lang="en-US" sz="3200" dirty="0"/>
          </a:p>
          <a:p>
            <a:pPr lvl="1"/>
            <a:r>
              <a:rPr lang="en-US" sz="2800" dirty="0"/>
              <a:t>Project postmortem</a:t>
            </a:r>
            <a:endParaRPr lang="en-US" sz="3200" dirty="0"/>
          </a:p>
          <a:p>
            <a:r>
              <a:rPr lang="en-US" sz="3200" dirty="0"/>
              <a:t>Presentation Document </a:t>
            </a:r>
            <a:r>
              <a:rPr lang="en-US" sz="3200"/>
              <a:t>for CSC521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Objectives</a:t>
            </a:r>
          </a:p>
          <a:p>
            <a:r>
              <a:rPr lang="en-US" dirty="0"/>
              <a:t>Problem Specification</a:t>
            </a:r>
          </a:p>
          <a:p>
            <a:r>
              <a:rPr lang="en-US" dirty="0"/>
              <a:t>Benchmark Specification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Features Implemented</a:t>
            </a:r>
          </a:p>
          <a:p>
            <a:r>
              <a:rPr lang="en-US" dirty="0"/>
              <a:t>Postmortem</a:t>
            </a:r>
          </a:p>
          <a:p>
            <a:r>
              <a:rPr lang="en-US" dirty="0"/>
              <a:t>What I delivered</a:t>
            </a:r>
          </a:p>
          <a:p>
            <a:r>
              <a:rPr lang="en-US" dirty="0"/>
              <a:t>Deliverables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Student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with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Learn more about Finance and Money Management</a:t>
            </a:r>
          </a:p>
          <a:p>
            <a:r>
              <a:rPr lang="en-US" dirty="0"/>
              <a:t>Learn more front-end to make websites look aesthetically pleasing</a:t>
            </a:r>
          </a:p>
          <a:p>
            <a:r>
              <a:rPr lang="en-US" dirty="0"/>
              <a:t>Learn more about SQL</a:t>
            </a:r>
          </a:p>
          <a:p>
            <a:r>
              <a:rPr lang="en-US" dirty="0"/>
              <a:t>Possibly try to connect this to AWS to run it 24/7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for all information related to personal finance and investing</a:t>
            </a:r>
          </a:p>
          <a:p>
            <a:pPr lvl="1"/>
            <a:r>
              <a:rPr lang="en-US" dirty="0"/>
              <a:t>Expected Income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Expenses</a:t>
            </a:r>
          </a:p>
          <a:p>
            <a:pPr lvl="1"/>
            <a:r>
              <a:rPr lang="en-US" dirty="0"/>
              <a:t>Stock Information (price, portfolio etc.)</a:t>
            </a:r>
          </a:p>
          <a:p>
            <a:pPr lvl="1"/>
            <a:r>
              <a:rPr lang="en-US" dirty="0"/>
              <a:t>Able to get notifications and recommendations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(Dashboard)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8486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(Investing)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7C1C-5416-CD0C-BCE1-EBC78C8C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F543-5D05-D465-4AE5-AB29EE09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Backend</a:t>
            </a:r>
          </a:p>
          <a:p>
            <a:r>
              <a:rPr lang="en-US" dirty="0" err="1"/>
              <a:t>Github</a:t>
            </a:r>
            <a:r>
              <a:rPr lang="en-US" dirty="0"/>
              <a:t> /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1871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</a:t>
            </a:r>
            <a:r>
              <a:rPr lang="en-US" dirty="0" err="1"/>
              <a:t>Specifcation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/>
              <a:t>Benchmark 1</a:t>
            </a:r>
            <a:r>
              <a:rPr lang="en-US" sz="3400" dirty="0"/>
              <a:t>:Database Setup and Testing</a:t>
            </a:r>
          </a:p>
          <a:p>
            <a:r>
              <a:rPr lang="en-US" sz="3400" b="1" dirty="0"/>
              <a:t>Benchmark 2</a:t>
            </a:r>
            <a:r>
              <a:rPr lang="en-US" sz="3400" dirty="0"/>
              <a:t>: User Signup/Login and Testing</a:t>
            </a:r>
          </a:p>
          <a:p>
            <a:r>
              <a:rPr lang="en-US" sz="3400" b="1" dirty="0"/>
              <a:t>Benchmark 3</a:t>
            </a:r>
            <a:r>
              <a:rPr lang="en-US" sz="3400" dirty="0"/>
              <a:t>:Transaction Service and Testing</a:t>
            </a:r>
          </a:p>
          <a:p>
            <a:r>
              <a:rPr lang="en-US" sz="3400" b="1" dirty="0"/>
              <a:t>Benchmark 4</a:t>
            </a:r>
            <a:r>
              <a:rPr lang="en-US" sz="3400" dirty="0"/>
              <a:t>:Stock Service and Testing</a:t>
            </a:r>
          </a:p>
          <a:p>
            <a:r>
              <a:rPr lang="en-US" sz="3400" b="1" dirty="0"/>
              <a:t>Benchmark 5</a:t>
            </a:r>
            <a:r>
              <a:rPr lang="en-US" sz="3400" dirty="0"/>
              <a:t>: GUI Design</a:t>
            </a:r>
          </a:p>
          <a:p>
            <a:r>
              <a:rPr lang="en-US" sz="3400" b="1" dirty="0"/>
              <a:t>Benchmark 6</a:t>
            </a:r>
            <a:r>
              <a:rPr lang="en-US" sz="3400" dirty="0"/>
              <a:t>: Notification/Recommendation System and Testing</a:t>
            </a:r>
          </a:p>
          <a:p>
            <a:r>
              <a:rPr lang="en-US" sz="3400" b="1" dirty="0"/>
              <a:t>Benchmark 7</a:t>
            </a:r>
            <a:r>
              <a:rPr lang="en-US" sz="3400" dirty="0"/>
              <a:t>: Integration Testing</a:t>
            </a:r>
          </a:p>
          <a:p>
            <a:endParaRPr lang="en-US" sz="3400" dirty="0"/>
          </a:p>
          <a:p>
            <a:r>
              <a:rPr lang="en-US" sz="3400" dirty="0"/>
              <a:t>ALL FINISHED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Programming Language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Node.js, Express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React-Bootstrap,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OS</a:t>
            </a:r>
          </a:p>
          <a:p>
            <a:pPr lvl="1"/>
            <a:r>
              <a:rPr lang="en-US" dirty="0"/>
              <a:t>Windows </a:t>
            </a:r>
          </a:p>
          <a:p>
            <a:r>
              <a:rPr lang="en-US" dirty="0"/>
              <a:t>Project Management Tools</a:t>
            </a:r>
          </a:p>
          <a:p>
            <a:pPr lvl="1"/>
            <a:r>
              <a:rPr lang="en-US" dirty="0" err="1"/>
              <a:t>Trello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https://trello.com/b/cE22K4xL/jacksons-capstone-project</a:t>
            </a:r>
          </a:p>
          <a:p>
            <a:r>
              <a:rPr lang="en-US" dirty="0"/>
              <a:t>Source Control Tool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https://github.com/JackD27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283</TotalTime>
  <Words>308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Wingdings 2</vt:lpstr>
      <vt:lpstr>Technic</vt:lpstr>
      <vt:lpstr>Moneypad</vt:lpstr>
      <vt:lpstr>Table of Contents</vt:lpstr>
      <vt:lpstr>Student Objectives</vt:lpstr>
      <vt:lpstr>Problem Specification</vt:lpstr>
      <vt:lpstr>UI Mockup (Dashboard)</vt:lpstr>
      <vt:lpstr>UI Mockup (Investing)</vt:lpstr>
      <vt:lpstr>Demo</vt:lpstr>
      <vt:lpstr>Benchmark Specifcation</vt:lpstr>
      <vt:lpstr>Tools Used</vt:lpstr>
      <vt:lpstr>Features Implemented</vt:lpstr>
      <vt:lpstr>Post Mortem</vt:lpstr>
      <vt:lpstr>What I delivered</vt:lpstr>
      <vt:lpstr>Deliverables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Jackson D</dc:creator>
  <cp:lastModifiedBy>Jackson Davis</cp:lastModifiedBy>
  <cp:revision>25</cp:revision>
  <dcterms:created xsi:type="dcterms:W3CDTF">2022-12-08T00:04:58Z</dcterms:created>
  <dcterms:modified xsi:type="dcterms:W3CDTF">2023-04-19T16:20:47Z</dcterms:modified>
</cp:coreProperties>
</file>