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CSC 520</a:t>
            </a:r>
          </a:p>
          <a:p>
            <a:r>
              <a:rPr lang="en-US" dirty="0"/>
              <a:t>Fall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</a:t>
            </a:r>
            <a:br>
              <a:rPr lang="en-US" dirty="0"/>
            </a:br>
            <a:r>
              <a:rPr lang="en-US" dirty="0"/>
              <a:t>Data Flow Diagram (Level 1)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24000"/>
            <a:ext cx="8096467" cy="52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Database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54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521 Supervisor Selection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3942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90800"/>
            <a:ext cx="408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</a:t>
            </a:r>
            <a:r>
              <a:rPr lang="en-US" dirty="0" err="1"/>
              <a:t>Specifcation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Proposed Tools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Windows 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Time Schedule / 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Database Setup</a:t>
            </a:r>
            <a:r>
              <a:rPr lang="en-US" dirty="0"/>
              <a:t>:(1 weeks) (10 pts)</a:t>
            </a:r>
          </a:p>
          <a:p>
            <a:r>
              <a:rPr lang="en-US" u="sng" dirty="0"/>
              <a:t>User Signup</a:t>
            </a:r>
            <a:r>
              <a:rPr lang="en-US" dirty="0"/>
              <a:t>:(2 weeks) (10 pts)</a:t>
            </a:r>
          </a:p>
          <a:p>
            <a:r>
              <a:rPr lang="en-US" u="sng" dirty="0"/>
              <a:t>Transaction Service</a:t>
            </a:r>
            <a:r>
              <a:rPr lang="en-US" dirty="0"/>
              <a:t>:(2 weeks) (15 pts)</a:t>
            </a:r>
          </a:p>
          <a:p>
            <a:r>
              <a:rPr lang="en-US" u="sng" dirty="0"/>
              <a:t>Stock Service</a:t>
            </a:r>
            <a:r>
              <a:rPr lang="en-US" dirty="0"/>
              <a:t>:(3 weeks) (20 pts)</a:t>
            </a:r>
          </a:p>
          <a:p>
            <a:r>
              <a:rPr lang="en-US" u="sng" dirty="0"/>
              <a:t>GUI Design</a:t>
            </a:r>
            <a:r>
              <a:rPr lang="en-US" dirty="0"/>
              <a:t>(3 weeks) (20 pts)</a:t>
            </a:r>
          </a:p>
          <a:p>
            <a:r>
              <a:rPr lang="en-US" u="sng" dirty="0"/>
              <a:t>Notification System</a:t>
            </a:r>
            <a:r>
              <a:rPr lang="en-US" dirty="0"/>
              <a:t>(2 week) (10 pts)</a:t>
            </a:r>
          </a:p>
          <a:p>
            <a:r>
              <a:rPr lang="en-US" u="sng" dirty="0"/>
              <a:t>Integration Testing</a:t>
            </a:r>
            <a:r>
              <a:rPr lang="en-US" dirty="0"/>
              <a:t>:(1 week) (5 pts)</a:t>
            </a:r>
          </a:p>
          <a:p>
            <a:r>
              <a:rPr lang="en-US" u="sng" dirty="0"/>
              <a:t>521 Presentation</a:t>
            </a:r>
            <a:r>
              <a:rPr lang="en-US" dirty="0"/>
              <a:t>: (10 pts)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sz="2800" dirty="0"/>
              <a:t>Amendments to the proposal.</a:t>
            </a:r>
            <a:endParaRPr lang="en-US" sz="3200" dirty="0"/>
          </a:p>
          <a:p>
            <a:pPr lvl="1"/>
            <a:r>
              <a:rPr lang="en-US" sz="2800" dirty="0"/>
              <a:t>All design diagrams (e.g., UCD, DFD, ERD, etc.) updated/enhanced with details </a:t>
            </a:r>
            <a:br>
              <a:rPr lang="en-US" sz="2800" dirty="0"/>
            </a:br>
            <a:r>
              <a:rPr lang="en-US" sz="2800" dirty="0"/>
              <a:t>determined during the implementation of the project</a:t>
            </a:r>
            <a:endParaRPr lang="en-US" sz="3200" dirty="0"/>
          </a:p>
          <a:p>
            <a:pPr lvl="1"/>
            <a:r>
              <a:rPr lang="en-US" sz="2800" dirty="0"/>
              <a:t>Documentation of completed project functionality</a:t>
            </a:r>
            <a:endParaRPr lang="en-US" sz="3200" dirty="0"/>
          </a:p>
          <a:p>
            <a:pPr lvl="1"/>
            <a:r>
              <a:rPr lang="en-US" sz="2800" dirty="0"/>
              <a:t>Sample output (e.g., screen shots)</a:t>
            </a:r>
            <a:endParaRPr lang="en-US" sz="3200" dirty="0"/>
          </a:p>
          <a:p>
            <a:pPr lvl="1"/>
            <a:r>
              <a:rPr lang="en-US" sz="2800" dirty="0"/>
              <a:t>Executables or URL (if the application is hosted in the cloud)</a:t>
            </a:r>
            <a:endParaRPr lang="en-US" sz="3200" dirty="0"/>
          </a:p>
          <a:p>
            <a:pPr lvl="1"/>
            <a:r>
              <a:rPr lang="en-US" sz="2800" dirty="0"/>
              <a:t>Description of the source control tool used for the project implementation</a:t>
            </a:r>
            <a:endParaRPr lang="en-US" sz="3200" dirty="0"/>
          </a:p>
          <a:p>
            <a:pPr lvl="1"/>
            <a:r>
              <a:rPr lang="en-US" sz="2800" dirty="0"/>
              <a:t>Project journal</a:t>
            </a:r>
            <a:endParaRPr lang="en-US" sz="3200" dirty="0"/>
          </a:p>
          <a:p>
            <a:pPr lvl="1"/>
            <a:r>
              <a:rPr lang="en-US" sz="2800" dirty="0"/>
              <a:t>Project postmortem</a:t>
            </a:r>
            <a:endParaRPr lang="en-US" sz="3200" dirty="0"/>
          </a:p>
          <a:p>
            <a:r>
              <a:rPr lang="en-US" sz="3200" dirty="0"/>
              <a:t>Presentation Document </a:t>
            </a:r>
            <a:r>
              <a:rPr lang="en-US" sz="3200"/>
              <a:t>for CSC521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Solution Process and Design</a:t>
            </a:r>
          </a:p>
          <a:p>
            <a:r>
              <a:rPr lang="en-US" dirty="0"/>
              <a:t>Preliminary Database Design</a:t>
            </a:r>
          </a:p>
          <a:p>
            <a:r>
              <a:rPr lang="en-US" dirty="0"/>
              <a:t>CSC 521 Supervisor Selection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Proposed Tools for Implementation</a:t>
            </a:r>
          </a:p>
          <a:p>
            <a:r>
              <a:rPr lang="en-US" dirty="0"/>
              <a:t>Time Schedule / Grading Scheme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look aesthetically pleasing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Possibly try to connect this to AWS to run it 24/7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 Req.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people don’t know how to manage money or invest properly. This web app will help you on that.</a:t>
            </a:r>
          </a:p>
          <a:p>
            <a:r>
              <a:rPr lang="en-US" dirty="0"/>
              <a:t>The web app will help with your budgeting</a:t>
            </a:r>
          </a:p>
          <a:p>
            <a:r>
              <a:rPr lang="en-US" dirty="0"/>
              <a:t>Also be able to see stock information to keep up to date on your favorite stocks</a:t>
            </a:r>
          </a:p>
          <a:p>
            <a:r>
              <a:rPr lang="en-US" dirty="0"/>
              <a:t>Get recommendations and notifications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Database with Stock prices over the years from an API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 </a:t>
            </a:r>
            <a:br>
              <a:rPr lang="en-US" dirty="0"/>
            </a:br>
            <a:r>
              <a:rPr lang="en-US" dirty="0"/>
              <a:t>Use Case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096000" cy="51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</a:t>
            </a:r>
            <a:br>
              <a:rPr lang="en-US" dirty="0"/>
            </a:br>
            <a:r>
              <a:rPr lang="en-US" dirty="0"/>
              <a:t>System Context 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891" y="2057400"/>
            <a:ext cx="774196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</a:t>
            </a:r>
            <a:br>
              <a:rPr lang="en-US" dirty="0"/>
            </a:br>
            <a:r>
              <a:rPr lang="en-US" dirty="0"/>
              <a:t>Data Flow Diagram (Level 0)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998601" cy="521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Process and Design:</a:t>
            </a:r>
            <a:br>
              <a:rPr lang="en-US" dirty="0"/>
            </a:br>
            <a:r>
              <a:rPr lang="en-US" dirty="0"/>
              <a:t>Data Flow Diagram (Level 1)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409671" cy="483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247</TotalTime>
  <Words>518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Solution Process and Design: Req. Collection and Analysis</vt:lpstr>
      <vt:lpstr>Solution Process and Design:  Use Case Diagram</vt:lpstr>
      <vt:lpstr>Solution Process and Design: System Context Diagram</vt:lpstr>
      <vt:lpstr>Solution Process and Design: Data Flow Diagram (Level 0)</vt:lpstr>
      <vt:lpstr>Solution Process and Design: Data Flow Diagram (Level 1)</vt:lpstr>
      <vt:lpstr>Solution Process and Design: Data Flow Diagram (Level 1)</vt:lpstr>
      <vt:lpstr>UI Mockup (Dashboard)</vt:lpstr>
      <vt:lpstr>UI Mockup (Investing)</vt:lpstr>
      <vt:lpstr>Preliminary Database Design</vt:lpstr>
      <vt:lpstr>CSC 521 Supervisor Selection</vt:lpstr>
      <vt:lpstr>Benchmark Specifcation</vt:lpstr>
      <vt:lpstr>Proposed Tools for Implementation</vt:lpstr>
      <vt:lpstr>Time Schedule / Grading Scheme</vt:lpstr>
      <vt:lpstr>Deliverables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22</cp:revision>
  <dcterms:created xsi:type="dcterms:W3CDTF">2022-12-08T00:04:58Z</dcterms:created>
  <dcterms:modified xsi:type="dcterms:W3CDTF">2022-12-12T15:10:07Z</dcterms:modified>
</cp:coreProperties>
</file>