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9" r:id="rId7"/>
    <p:sldId id="267" r:id="rId8"/>
    <p:sldId id="268" r:id="rId9"/>
    <p:sldId id="271" r:id="rId10"/>
    <p:sldId id="276" r:id="rId11"/>
    <p:sldId id="277" r:id="rId12"/>
    <p:sldId id="275" r:id="rId13"/>
    <p:sldId id="278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 err="1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Capstone Project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Supervisor: Prof. </a:t>
            </a:r>
            <a:r>
              <a:rPr lang="en-US" dirty="0" err="1"/>
              <a:t>Brockenbrough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BF5-8F91-F3B8-A126-3EEBEAA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D94-EE7D-89A7-F80F-F6E2554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from the UI Mockup</a:t>
            </a:r>
          </a:p>
          <a:p>
            <a:r>
              <a:rPr lang="en-US" dirty="0"/>
              <a:t>Added an Admin page</a:t>
            </a:r>
          </a:p>
          <a:p>
            <a:pPr lvl="1"/>
            <a:r>
              <a:rPr lang="en-US" dirty="0"/>
              <a:t>You can make others admin </a:t>
            </a:r>
          </a:p>
          <a:p>
            <a:pPr lvl="1"/>
            <a:r>
              <a:rPr lang="en-US" dirty="0"/>
              <a:t>Also delete users</a:t>
            </a:r>
          </a:p>
          <a:p>
            <a:r>
              <a:rPr lang="en-US" dirty="0"/>
              <a:t>Instead of searching for a stock, you can just click on it for more info</a:t>
            </a:r>
          </a:p>
          <a:p>
            <a:pPr marL="44805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975-D159-C598-2D72-75B8CFB6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102-8BD3-F9C2-E9A2-3D1BE31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learned how to fetch from public APIs other than ones I created myself</a:t>
            </a:r>
          </a:p>
          <a:p>
            <a:r>
              <a:rPr lang="en-US" dirty="0"/>
              <a:t>Learned much more about parent and child components with React</a:t>
            </a:r>
          </a:p>
          <a:p>
            <a:r>
              <a:rPr lang="en-US" dirty="0"/>
              <a:t>Learned how to host a website and how to host a server online as well.</a:t>
            </a:r>
          </a:p>
          <a:p>
            <a:r>
              <a:rPr lang="en-US" dirty="0"/>
              <a:t>Brought a full web app to life from start to finish.</a:t>
            </a:r>
          </a:p>
          <a:p>
            <a:r>
              <a:rPr lang="en-US" dirty="0"/>
              <a:t>Gotten much more familiar with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Learned much more about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191696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C1C-5416-CD0C-BCE1-EBC78C8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543-5D05-D465-4AE5-AB29EE0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 err="1"/>
              <a:t>Github</a:t>
            </a:r>
            <a:r>
              <a:rPr lang="en-US" dirty="0"/>
              <a:t> /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1871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A59-CB85-B712-6B61-211473B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CF44-98BD-A000-9423-328E665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proposal of CSC 520</a:t>
            </a:r>
          </a:p>
          <a:p>
            <a:r>
              <a:rPr lang="en-US" dirty="0"/>
              <a:t>System architecture diagrams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UI Mockup</a:t>
            </a:r>
          </a:p>
          <a:p>
            <a:r>
              <a:rPr lang="en-US" dirty="0"/>
              <a:t>Demo of the Project</a:t>
            </a:r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sz="2800" dirty="0"/>
              <a:t>Amendments to the proposal.</a:t>
            </a:r>
            <a:endParaRPr lang="en-US" sz="3200" dirty="0"/>
          </a:p>
          <a:p>
            <a:pPr lvl="1"/>
            <a:r>
              <a:rPr lang="en-US" sz="2800" dirty="0"/>
              <a:t>All design diagrams (e.g., UCD, DFD, ERD, etc.) updated/enhanced with details </a:t>
            </a:r>
            <a:br>
              <a:rPr lang="en-US" sz="2800" dirty="0"/>
            </a:br>
            <a:r>
              <a:rPr lang="en-US" sz="2800" dirty="0"/>
              <a:t>determined during the implementation of the project</a:t>
            </a:r>
            <a:endParaRPr lang="en-US" sz="3200" dirty="0"/>
          </a:p>
          <a:p>
            <a:pPr lvl="1"/>
            <a:r>
              <a:rPr lang="en-US" sz="2800" dirty="0"/>
              <a:t>Documentation of completed project functionality</a:t>
            </a:r>
            <a:endParaRPr lang="en-US" sz="3200" dirty="0"/>
          </a:p>
          <a:p>
            <a:pPr lvl="1"/>
            <a:r>
              <a:rPr lang="en-US" sz="2800" dirty="0"/>
              <a:t>Sample output (e.g., screen shots)</a:t>
            </a:r>
            <a:endParaRPr lang="en-US" sz="3200" dirty="0"/>
          </a:p>
          <a:p>
            <a:pPr lvl="1"/>
            <a:r>
              <a:rPr lang="en-US" sz="2800" dirty="0"/>
              <a:t>Executables or URL (if the application is hosted in the cloud)</a:t>
            </a:r>
            <a:endParaRPr lang="en-US" sz="3200" dirty="0"/>
          </a:p>
          <a:p>
            <a:pPr lvl="1"/>
            <a:r>
              <a:rPr lang="en-US" sz="2800" dirty="0"/>
              <a:t>Description of the source control tool used for the project implementation</a:t>
            </a:r>
            <a:endParaRPr lang="en-US" sz="3200" dirty="0"/>
          </a:p>
          <a:p>
            <a:pPr lvl="1"/>
            <a:r>
              <a:rPr lang="en-US" sz="2800" dirty="0"/>
              <a:t>Project journal</a:t>
            </a:r>
            <a:endParaRPr lang="en-US" sz="3200" dirty="0"/>
          </a:p>
          <a:p>
            <a:pPr lvl="1"/>
            <a:r>
              <a:rPr lang="en-US" sz="2800" dirty="0"/>
              <a:t>Project postmortem</a:t>
            </a:r>
            <a:endParaRPr lang="en-US" sz="3200" dirty="0"/>
          </a:p>
          <a:p>
            <a:r>
              <a:rPr lang="en-US" sz="3200" dirty="0"/>
              <a:t>Presentation Document </a:t>
            </a:r>
            <a:r>
              <a:rPr lang="en-US" sz="3200"/>
              <a:t>for CSC521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Features Implemented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What I delivered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look aesthetically pleasing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Try to run the web app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 and 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Windows 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Database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54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</a:t>
            </a:r>
            <a:r>
              <a:rPr lang="en-US" dirty="0" err="1"/>
              <a:t>Specifcation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  <a:p>
            <a:endParaRPr lang="en-US" sz="3400" dirty="0"/>
          </a:p>
          <a:p>
            <a:r>
              <a:rPr lang="en-US" sz="3400" dirty="0"/>
              <a:t>ALL FINISHED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300</TotalTime>
  <Words>426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Tools Used</vt:lpstr>
      <vt:lpstr>Preliminary Database Design</vt:lpstr>
      <vt:lpstr>UI Mockup (Dashboard)</vt:lpstr>
      <vt:lpstr>UI Mockup (Investing)</vt:lpstr>
      <vt:lpstr>Benchmark Specifcation</vt:lpstr>
      <vt:lpstr>Features Implemented</vt:lpstr>
      <vt:lpstr>Post Mortem</vt:lpstr>
      <vt:lpstr>Demo</vt:lpstr>
      <vt:lpstr>What I delivered</vt:lpstr>
      <vt:lpstr>Deliverables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26</cp:revision>
  <dcterms:created xsi:type="dcterms:W3CDTF">2022-12-08T00:04:58Z</dcterms:created>
  <dcterms:modified xsi:type="dcterms:W3CDTF">2023-05-03T04:13:09Z</dcterms:modified>
</cp:coreProperties>
</file>