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-29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9.JPG"/><Relationship Id="rId7" Type="http://schemas.openxmlformats.org/officeDocument/2006/relationships/image" Target="../media/image1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583515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DatA and web mining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500182"/>
          </a:xfrm>
        </p:spPr>
        <p:txBody>
          <a:bodyPr>
            <a:normAutofit/>
          </a:bodyPr>
          <a:lstStyle/>
          <a:p>
            <a:r>
              <a:rPr lang="en-IE" dirty="0" smtClean="0">
                <a:solidFill>
                  <a:schemeClr val="tx1"/>
                </a:solidFill>
              </a:rPr>
              <a:t>Application of data mining tools + Techniques CA </a:t>
            </a:r>
          </a:p>
          <a:p>
            <a:endParaRPr lang="en-IE" dirty="0" smtClean="0">
              <a:solidFill>
                <a:schemeClr val="tx1"/>
              </a:solidFill>
            </a:endParaRPr>
          </a:p>
          <a:p>
            <a:r>
              <a:rPr lang="en-IE" dirty="0" smtClean="0">
                <a:solidFill>
                  <a:schemeClr val="tx1"/>
                </a:solidFill>
              </a:rPr>
              <a:t>Dermot Madsen – 10522567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Ciaran Finnegan - 10524150</a:t>
            </a:r>
            <a:endParaRPr lang="en-IE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86401" y="4012164"/>
            <a:ext cx="6290872" cy="2621902"/>
            <a:chOff x="5486401" y="4012164"/>
            <a:chExt cx="6290872" cy="26219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1" y="4012164"/>
              <a:ext cx="6290872" cy="262190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6594650" y="5237877"/>
              <a:ext cx="3473077" cy="49452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None/>
                <a:defRPr sz="2000" kern="1200" cap="all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E" sz="2200" b="1" dirty="0" smtClean="0">
                  <a:solidFill>
                    <a:schemeClr val="accent6">
                      <a:lumMod val="50000"/>
                    </a:schemeClr>
                  </a:solidFill>
                </a:rPr>
                <a:t>Wine Quality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814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1" y="1175658"/>
            <a:ext cx="9265298" cy="5225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90262" y="233266"/>
            <a:ext cx="8957387" cy="94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 smtClean="0">
                <a:solidFill>
                  <a:schemeClr val="bg1"/>
                </a:solidFill>
              </a:rPr>
              <a:t>conclusion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21" y="158620"/>
            <a:ext cx="6413957" cy="64287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379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1" y="1175658"/>
            <a:ext cx="9265298" cy="5225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90262" y="233266"/>
            <a:ext cx="8957387" cy="94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 smtClean="0">
                <a:solidFill>
                  <a:schemeClr val="bg1"/>
                </a:solidFill>
              </a:rPr>
              <a:t>CRISP-DM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2587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390262" y="233266"/>
            <a:ext cx="8957387" cy="94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 smtClean="0">
                <a:solidFill>
                  <a:schemeClr val="bg1"/>
                </a:solidFill>
              </a:rPr>
              <a:t>CRISP-DM : Business Understanding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06040" y="3069772"/>
            <a:ext cx="3418132" cy="2004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Build a data driven predictive model to help staff recommend wine to customers.</a:t>
            </a:r>
          </a:p>
          <a:p>
            <a:endParaRPr lang="en-IE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04" y="2765904"/>
            <a:ext cx="5852160" cy="3901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135" y="905069"/>
            <a:ext cx="3431047" cy="17634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40" y="1073020"/>
            <a:ext cx="5877315" cy="1996751"/>
          </a:xfrm>
          <a:prstGeom prst="rect">
            <a:avLst/>
          </a:prstGeom>
        </p:spPr>
      </p:pic>
      <p:sp>
        <p:nvSpPr>
          <p:cNvPr id="8" name="Curved Right Arrow 7"/>
          <p:cNvSpPr/>
          <p:nvPr/>
        </p:nvSpPr>
        <p:spPr>
          <a:xfrm rot="18986554">
            <a:off x="4607794" y="2739920"/>
            <a:ext cx="731520" cy="20196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786030" y="5133316"/>
            <a:ext cx="3418132" cy="153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Based </a:t>
            </a:r>
            <a:r>
              <a:rPr lang="en-IE" dirty="0" smtClean="0"/>
              <a:t>on chemical data, not marketing or financial.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017815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390262" y="233266"/>
            <a:ext cx="8957387" cy="94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 smtClean="0">
                <a:solidFill>
                  <a:schemeClr val="bg1"/>
                </a:solidFill>
              </a:rPr>
              <a:t>CRISP-DM : Data Understanding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1314" y="931495"/>
            <a:ext cx="10076918" cy="14527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Exploring the data – Kaggle Wine Quality dataset. </a:t>
            </a:r>
          </a:p>
          <a:p>
            <a:r>
              <a:rPr lang="en-IE" dirty="0" smtClean="0"/>
              <a:t>1600 rows x 12 columns.</a:t>
            </a:r>
          </a:p>
          <a:p>
            <a:r>
              <a:rPr lang="en-IE" dirty="0" smtClean="0"/>
              <a:t>‘Clean’ dataset – no missing rows, or ‘bad’ data.</a:t>
            </a:r>
            <a:endParaRPr lang="en-IE" dirty="0" smtClean="0"/>
          </a:p>
          <a:p>
            <a:endParaRPr lang="en-IE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68955" y="3459624"/>
            <a:ext cx="6206252" cy="1394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Attributes vary in importance for ‘quality’.</a:t>
            </a:r>
          </a:p>
          <a:p>
            <a:r>
              <a:rPr lang="en-IE" dirty="0" smtClean="0"/>
              <a:t>Some correlation between features. Options to ‘prune’ feature list.</a:t>
            </a:r>
            <a:endParaRPr lang="en-IE" dirty="0" smtClean="0"/>
          </a:p>
          <a:p>
            <a:endParaRPr lang="en-IE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6951" y="5618857"/>
            <a:ext cx="9726548" cy="740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Dataset out of balance – few very poor or high quality wine entries.</a:t>
            </a:r>
            <a:endParaRPr lang="en-IE" dirty="0" smtClean="0"/>
          </a:p>
          <a:p>
            <a:endParaRPr lang="en-IE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379" y="962011"/>
            <a:ext cx="4563455" cy="172136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6" y="2493770"/>
            <a:ext cx="3265927" cy="111255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6" y="3050048"/>
            <a:ext cx="3987783" cy="126344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75" y="4037176"/>
            <a:ext cx="2797131" cy="13059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103" y="4785644"/>
            <a:ext cx="1768979" cy="18245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031" y="6160092"/>
            <a:ext cx="1237075" cy="62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956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1" y="1175658"/>
            <a:ext cx="9265298" cy="5225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90262" y="233266"/>
            <a:ext cx="8957387" cy="94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 smtClean="0">
                <a:solidFill>
                  <a:schemeClr val="bg1"/>
                </a:solidFill>
              </a:rPr>
              <a:t>CRISP-DM : Data Preparation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1" y="1175658"/>
            <a:ext cx="9265298" cy="5225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90262" y="233266"/>
            <a:ext cx="8957387" cy="94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 smtClean="0">
                <a:solidFill>
                  <a:schemeClr val="bg1"/>
                </a:solidFill>
              </a:rPr>
              <a:t>CRISP-DM : Modelling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3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1" y="1175658"/>
            <a:ext cx="9265298" cy="5225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90262" y="233266"/>
            <a:ext cx="8957387" cy="94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 smtClean="0">
                <a:solidFill>
                  <a:schemeClr val="bg1"/>
                </a:solidFill>
              </a:rPr>
              <a:t>CRISP-DM : Evaluation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1" y="1175658"/>
            <a:ext cx="9265298" cy="5225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90262" y="233266"/>
            <a:ext cx="8957387" cy="94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 smtClean="0">
                <a:solidFill>
                  <a:schemeClr val="bg1"/>
                </a:solidFill>
              </a:rPr>
              <a:t>CRISP-DM : deployment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6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1" y="1175658"/>
            <a:ext cx="9265298" cy="52251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90262" y="233266"/>
            <a:ext cx="8957387" cy="94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dirty="0" smtClean="0">
                <a:solidFill>
                  <a:schemeClr val="bg1"/>
                </a:solidFill>
              </a:rPr>
              <a:t>Learnings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9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136</Words>
  <Application>Microsoft Office PowerPoint</Application>
  <PresentationFormat>Custom</PresentationFormat>
  <Paragraphs>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DatA and web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web mining</dc:title>
  <dc:creator>Ciaran Finnegan</dc:creator>
  <cp:lastModifiedBy>Finnegan, Ciaran (IE Dublin)</cp:lastModifiedBy>
  <cp:revision>22</cp:revision>
  <dcterms:created xsi:type="dcterms:W3CDTF">2020-01-26T18:31:48Z</dcterms:created>
  <dcterms:modified xsi:type="dcterms:W3CDTF">2020-01-27T20:13:00Z</dcterms:modified>
</cp:coreProperties>
</file>