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83515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DatA and web mining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0182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1"/>
                </a:solidFill>
              </a:rPr>
              <a:t>Application of data mining tools + Techniques CA 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Dermot Madsen – 10522567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Ciaran Finnegan - 10524150</a:t>
            </a:r>
            <a:endParaRPr lang="en-IE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6401" y="4012164"/>
            <a:ext cx="6290872" cy="2621902"/>
            <a:chOff x="5486401" y="4012164"/>
            <a:chExt cx="6290872" cy="26219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1" y="4012164"/>
              <a:ext cx="6290872" cy="262190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6594650" y="5237877"/>
              <a:ext cx="3473077" cy="4945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sz="2200" b="1" dirty="0" smtClean="0">
                  <a:solidFill>
                    <a:schemeClr val="accent6">
                      <a:lumMod val="50000"/>
                    </a:schemeClr>
                  </a:solidFill>
                </a:rPr>
                <a:t>Wine Quality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1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21" y="158620"/>
            <a:ext cx="6413957" cy="6428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79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Business Understanding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32612" y="3069771"/>
            <a:ext cx="2648923" cy="3704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a data driven predictive model to help staff recommend wine to customers.</a:t>
            </a:r>
          </a:p>
          <a:p>
            <a:endParaRPr lang="en-IE" dirty="0" smtClean="0"/>
          </a:p>
          <a:p>
            <a:r>
              <a:rPr lang="en-IE" dirty="0" smtClean="0"/>
              <a:t>Based on chemical data, not marketing or financial.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04" y="2765904"/>
            <a:ext cx="5852160" cy="390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5" y="905069"/>
            <a:ext cx="3431047" cy="1763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" y="1073020"/>
            <a:ext cx="5877315" cy="1996751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 rot="18986554">
            <a:off x="4607794" y="2739920"/>
            <a:ext cx="731520" cy="20196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Data Understanding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Data Preparation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Modelling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Evaluation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deployment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Learnings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71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DatA and web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web mining</dc:title>
  <dc:creator>Ciaran Finnegan</dc:creator>
  <cp:lastModifiedBy>Ciaran Finnegan</cp:lastModifiedBy>
  <cp:revision>9</cp:revision>
  <dcterms:created xsi:type="dcterms:W3CDTF">2020-01-26T18:31:48Z</dcterms:created>
  <dcterms:modified xsi:type="dcterms:W3CDTF">2020-01-26T20:13:32Z</dcterms:modified>
</cp:coreProperties>
</file>