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0"/>
    <a:srgbClr val="730102"/>
    <a:srgbClr val="D00701"/>
    <a:srgbClr val="0033CC"/>
    <a:srgbClr val="FF00FF"/>
    <a:srgbClr val="FF993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>
      <p:cViewPr varScale="1">
        <p:scale>
          <a:sx n="110" d="100"/>
          <a:sy n="110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029200"/>
            <a:ext cx="7010400" cy="91757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8674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A97AE2-91B1-4C0B-9E9B-18C51843B8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D2533-4508-4DEA-B82D-86C516A524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495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495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1EC-1E95-4A15-87E5-112DC3016E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E9EB8B-6C23-4AA3-8625-BE9BD18A203F}"/>
              </a:ext>
            </a:extLst>
          </p:cNvPr>
          <p:cNvSpPr/>
          <p:nvPr userDrawn="1"/>
        </p:nvSpPr>
        <p:spPr>
          <a:xfrm>
            <a:off x="0" y="1600200"/>
            <a:ext cx="9144000" cy="5257800"/>
          </a:xfrm>
          <a:prstGeom prst="rect">
            <a:avLst/>
          </a:prstGeom>
          <a:solidFill>
            <a:srgbClr val="003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59B38-3B86-4814-8C40-9E4C0DB439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957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9553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6E0E3-D3C9-429B-B49B-537017EEED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D13D3-59CB-485E-AEAF-931DB31DC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7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306762"/>
            <a:ext cx="4040188" cy="2789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667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306762"/>
            <a:ext cx="4041775" cy="2789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C3CB-B788-4CF7-94DA-9BE9BF29BA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C5F66-4BEF-484E-8FE3-B1BC603A3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4F99E-7424-40BD-A827-1B392FA0D6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1"/>
            <a:ext cx="3008313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9207-550A-4F2B-8C6F-2206511C3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76399"/>
            <a:ext cx="5486400" cy="305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00792-CC73-417B-A35B-969C68666C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0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4E3125F-CAB7-49C0-9741-F5A13F0967EE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342712"/>
            <a:ext cx="7010400" cy="917575"/>
          </a:xfrm>
        </p:spPr>
        <p:txBody>
          <a:bodyPr/>
          <a:lstStyle/>
          <a:p>
            <a:r>
              <a:rPr lang="en-US" dirty="0" err="1"/>
              <a:t>SlideGeeks</a:t>
            </a:r>
            <a:r>
              <a:rPr lang="en-US" dirty="0"/>
              <a:t>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180912"/>
            <a:ext cx="6400800" cy="533400"/>
          </a:xfrm>
        </p:spPr>
        <p:txBody>
          <a:bodyPr/>
          <a:lstStyle/>
          <a:p>
            <a:r>
              <a:rPr lang="en-US" dirty="0"/>
              <a:t>Premium PowerPoint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A7E8-94E8-42E7-BF8E-A70C2BC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Visualise your text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AC59-9095-4CE4-A09F-4FE92047AC38}"/>
              </a:ext>
            </a:extLst>
          </p:cNvPr>
          <p:cNvSpPr txBox="1">
            <a:spLocks/>
          </p:cNvSpPr>
          <p:nvPr/>
        </p:nvSpPr>
        <p:spPr>
          <a:xfrm>
            <a:off x="457200" y="2667000"/>
            <a:ext cx="8229600" cy="37143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buFontTx/>
              <a:buAutoNum type="arabicPeriod"/>
            </a:pPr>
            <a:r>
              <a:rPr lang="en-IN" sz="2800" kern="0"/>
              <a:t>Download this awesome template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IN" sz="2800" kern="0"/>
              <a:t> Bring your presentation to life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IN" sz="2800" kern="0"/>
              <a:t> Capture your audience’s attention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IN" sz="2800" kern="0"/>
              <a:t> Get your point across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IN" sz="2800" kern="0"/>
              <a:t> Pitch your ideas convincingly</a:t>
            </a:r>
            <a:endParaRPr lang="en-IN" sz="2800" kern="0" dirty="0"/>
          </a:p>
        </p:txBody>
      </p:sp>
    </p:spTree>
    <p:extLst>
      <p:ext uri="{BB962C8B-B14F-4D97-AF65-F5344CB8AC3E}">
        <p14:creationId xmlns:p14="http://schemas.microsoft.com/office/powerpoint/2010/main" val="3460438533"/>
      </p:ext>
    </p:extLst>
  </p:cSld>
  <p:clrMapOvr>
    <a:masterClrMapping/>
  </p:clrMapOvr>
</p:sld>
</file>

<file path=ppt/theme/theme1.xml><?xml version="1.0" encoding="utf-8"?>
<a:theme xmlns:a="http://schemas.openxmlformats.org/drawingml/2006/main" name="BusTeam_am_23">
  <a:themeElements>
    <a:clrScheme name="BusTeam_am_23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BusTeam_am_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Team_am_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Team_am_2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Team_am_2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Free PowerPoint Theme without color text slide_WD</Template>
  <TotalTime>13</TotalTime>
  <Words>34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BusTeam_am_23</vt:lpstr>
      <vt:lpstr>SlideGeeks!</vt:lpstr>
      <vt:lpstr>Visualise your text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 Dharwaan</dc:creator>
  <cp:lastModifiedBy>Anju Dharwaan</cp:lastModifiedBy>
  <cp:revision>4</cp:revision>
  <dcterms:created xsi:type="dcterms:W3CDTF">2018-11-27T05:46:08Z</dcterms:created>
  <dcterms:modified xsi:type="dcterms:W3CDTF">2018-11-27T08:17:54Z</dcterms:modified>
</cp:coreProperties>
</file>