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900A-F6F1-4B37-AF44-FC207BB2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96C2-D8FC-4247-A204-6FE9EC52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EC51-6451-4FD9-992A-20ACF815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D53F-B890-4BB0-9F59-89E676CD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1646-5AD4-45A5-A3FA-3D8B6E5A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87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E02F-FAA3-4F6B-AD3C-1149AC0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8560-9C5D-443C-9BF4-9487E94C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2DBA-D8F7-411D-85A8-7D5B1BB3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9ED8-9897-46FC-95F5-D351E501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04B9-8533-4A9B-B58A-5CC0F558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33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F27F4-A7F4-4C38-AC80-8FC1D7EF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9A75-9496-442F-9F09-CDF175A7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AE77-6A16-40C6-8ED9-E333F92A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8344-252F-434B-9BDF-C6EEB56F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94D1-D673-4315-9D33-1D462D3B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17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B03A-174A-4FA9-9740-E9BBAD5D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53D7-6566-4668-9B60-8510B63A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5BCD-F0CD-485C-8686-5F2024CE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D661-A18E-429B-8EAC-62C9243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746A-5FA1-486E-B663-A948C4C9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27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F5E-4DBB-4409-A195-D522B3A9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03F6-7AD6-4E8E-8005-2DC7F9A1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D01B-846C-4E2A-B5B6-A3841C05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596-CB20-4DE4-9AD6-942DD70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1B34-5686-4FCC-ADAF-698CE61D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272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130E-2734-44FE-AE6D-785E8A63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8794-A96B-40B5-BA6D-02978D17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1EFC9-9CF4-4E59-B804-33B67DDA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3D65-4A13-4686-97FE-6810F1EA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8BBC-8ED9-4844-A404-3ABD6D6F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63601-5CC6-4146-B7D5-FEC090E4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7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9393-14BC-48C8-A6F4-CFF7F1AA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A299-C826-449D-8A18-B2481A56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21099-D460-490A-B157-6E33ABD7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CDAD4-265E-42B1-A1D3-1CA49CCC9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F86E3-83E8-4D00-BF59-95CA4518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7B16D-161D-4E3D-A3BC-27F1F30F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01B63-F824-46BB-A801-48F6F02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55AC2-F904-4B66-A7B8-AB2BD703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7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3CA1-9C74-4E04-BA84-C214C329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B7F37-F770-42CE-B5DC-68676CD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6BCE-0AEE-4221-8BA0-AF270B47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738E-4195-4BE2-935B-A26129F1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8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E02C1-5FB0-4CC2-9249-6EDDECBF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3DC98-21B3-4E7D-AF7B-6E3BEF5D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40C5E-4A93-44D5-85A9-185B841C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E84B-5ADB-4363-929D-4030E29F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020B-7430-4D72-8809-F5B9253E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1024A-1782-4DAE-B6B0-4756E5BF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DB00-0B43-4AB1-AC0E-49F96908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26041-939F-4C18-A151-CE2EACB0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7ABD-8A2A-4344-9E58-62EBB37A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79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726-29DB-4718-A320-DD519D6B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32406-6ECB-4D20-AC9D-670357646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2FC68-FF19-4A4D-A44E-72A45B41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6571-A019-49FE-B0A9-C26AEDA0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DB74-BC2F-4B90-A2EC-C6661C86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64EA-1230-4CD0-B4DE-A2BAB344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5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B470B-7245-48E7-9280-03AE18A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8362-D9F7-4565-B3CC-9E68C0C2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476-6FC9-4390-A2BF-809CC7C3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7208-1761-4FD1-A986-99E4266A62ED}" type="datetimeFigureOut">
              <a:rPr lang="en-IE" smtClean="0"/>
              <a:t>13/08/2020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DEF6-9075-42D8-83E5-CCA30E5C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91C0-CFF4-48C7-A0E5-47BB4D7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686C-88D9-4BF7-A540-A37F6C475F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8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9F2677-859E-4C54-91D8-1F2895D42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1" y="4199466"/>
            <a:ext cx="1701683" cy="170168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0C83F-E09F-40E6-A50A-846B4762F636}"/>
              </a:ext>
            </a:extLst>
          </p:cNvPr>
          <p:cNvGrpSpPr/>
          <p:nvPr/>
        </p:nvGrpSpPr>
        <p:grpSpPr>
          <a:xfrm>
            <a:off x="5806510" y="733157"/>
            <a:ext cx="6096000" cy="5471700"/>
            <a:chOff x="5806510" y="733157"/>
            <a:chExt cx="6096000" cy="54717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C1F2095-7444-437A-BD44-BCEE2E95C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4510" y="3313991"/>
              <a:ext cx="2043316" cy="1418864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43C7D550-42B8-428D-B10D-8D2CDAB32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563" y="2266243"/>
              <a:ext cx="1377246" cy="1377246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C04CC965-7FFE-4499-863B-681365D4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32" y="5050308"/>
              <a:ext cx="2095500" cy="1012716"/>
            </a:xfrm>
            <a:prstGeom prst="rect">
              <a:avLst/>
            </a:prstGeom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51F8BEE5-8C8F-4E38-870D-E63E1CA78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786" y="733157"/>
              <a:ext cx="1072444" cy="1072444"/>
            </a:xfrm>
            <a:prstGeom prst="rect">
              <a:avLst/>
            </a:prstGeom>
          </p:spPr>
        </p:pic>
        <p:pic>
          <p:nvPicPr>
            <p:cNvPr id="24" name="Picture 23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764F050B-CEBD-49E1-85AB-C277B46C8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510" y="1712957"/>
              <a:ext cx="6096000" cy="621234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B87F9-47C0-4E86-9435-8EC9759D789A}"/>
                </a:ext>
              </a:extLst>
            </p:cNvPr>
            <p:cNvSpPr/>
            <p:nvPr/>
          </p:nvSpPr>
          <p:spPr>
            <a:xfrm>
              <a:off x="5806510" y="1371601"/>
              <a:ext cx="6095999" cy="4833256"/>
            </a:xfrm>
            <a:prstGeom prst="round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EFF84E-B545-4BF0-BA11-79EED42570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6" y="3158412"/>
            <a:ext cx="3075594" cy="173002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2A42A57-3487-4D6A-8C15-A3FBF11D2A2D}"/>
              </a:ext>
            </a:extLst>
          </p:cNvPr>
          <p:cNvSpPr txBox="1"/>
          <p:nvPr/>
        </p:nvSpPr>
        <p:spPr>
          <a:xfrm>
            <a:off x="514697" y="2658534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Hosted Shiny R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38AB4-1903-448D-A760-5CAF2DEEADAA}"/>
              </a:ext>
            </a:extLst>
          </p:cNvPr>
          <p:cNvSpPr txBox="1"/>
          <p:nvPr/>
        </p:nvSpPr>
        <p:spPr>
          <a:xfrm>
            <a:off x="10801586" y="3382945"/>
            <a:ext cx="103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Machine Learning Studio (Classic)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49CD3A-34CD-4B93-B46E-4221A471A992}"/>
              </a:ext>
            </a:extLst>
          </p:cNvPr>
          <p:cNvSpPr txBox="1"/>
          <p:nvPr/>
        </p:nvSpPr>
        <p:spPr>
          <a:xfrm>
            <a:off x="8096381" y="2421318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Azure Datastores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81C436-7848-4ED3-B550-B037A2465767}"/>
              </a:ext>
            </a:extLst>
          </p:cNvPr>
          <p:cNvSpPr txBox="1"/>
          <p:nvPr/>
        </p:nvSpPr>
        <p:spPr>
          <a:xfrm>
            <a:off x="6466278" y="325931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Credit Card Fraud Datasets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CE2A584F-8F97-4D87-B23F-54FFC2BEA878}"/>
              </a:ext>
            </a:extLst>
          </p:cNvPr>
          <p:cNvSpPr/>
          <p:nvPr/>
        </p:nvSpPr>
        <p:spPr>
          <a:xfrm rot="12078464">
            <a:off x="8393715" y="3187533"/>
            <a:ext cx="1117588" cy="352821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03AFACC0-1AEE-4AFB-B28D-D46439A5DE5D}"/>
              </a:ext>
            </a:extLst>
          </p:cNvPr>
          <p:cNvSpPr/>
          <p:nvPr/>
        </p:nvSpPr>
        <p:spPr>
          <a:xfrm rot="20686319">
            <a:off x="4231992" y="3074645"/>
            <a:ext cx="2686101" cy="352821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0FC74-23AA-4710-996A-88494C56DC76}"/>
              </a:ext>
            </a:extLst>
          </p:cNvPr>
          <p:cNvSpPr txBox="1"/>
          <p:nvPr/>
        </p:nvSpPr>
        <p:spPr>
          <a:xfrm>
            <a:off x="8732949" y="2877777"/>
            <a:ext cx="21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>
                <a:solidFill>
                  <a:schemeClr val="accent6"/>
                </a:solidFill>
              </a:rPr>
              <a:t>Data : To Build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660A7-63BC-4A19-A258-F1CE1FD3B79F}"/>
              </a:ext>
            </a:extLst>
          </p:cNvPr>
          <p:cNvSpPr txBox="1"/>
          <p:nvPr/>
        </p:nvSpPr>
        <p:spPr>
          <a:xfrm>
            <a:off x="3646399" y="2605984"/>
            <a:ext cx="224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>
                <a:solidFill>
                  <a:schemeClr val="accent6"/>
                </a:solidFill>
              </a:rPr>
              <a:t>Data : To Visualise + Check Model</a:t>
            </a: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E087705E-EB0F-4A23-AE11-319D67935515}"/>
              </a:ext>
            </a:extLst>
          </p:cNvPr>
          <p:cNvSpPr/>
          <p:nvPr/>
        </p:nvSpPr>
        <p:spPr>
          <a:xfrm rot="752013">
            <a:off x="4259429" y="5093573"/>
            <a:ext cx="2709262" cy="342799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DC7B7F-4797-404F-A966-E8BC345E7E26}"/>
              </a:ext>
            </a:extLst>
          </p:cNvPr>
          <p:cNvSpPr txBox="1"/>
          <p:nvPr/>
        </p:nvSpPr>
        <p:spPr>
          <a:xfrm>
            <a:off x="4761263" y="4679102"/>
            <a:ext cx="336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>
                <a:solidFill>
                  <a:schemeClr val="accent1"/>
                </a:solidFill>
              </a:rPr>
              <a:t>Invoke Model – Return Class Score</a:t>
            </a:r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4AA0AF45-3F7E-49A5-A551-AE258DF920C7}"/>
              </a:ext>
            </a:extLst>
          </p:cNvPr>
          <p:cNvSpPr/>
          <p:nvPr/>
        </p:nvSpPr>
        <p:spPr>
          <a:xfrm rot="8546798">
            <a:off x="8463305" y="5061310"/>
            <a:ext cx="978408" cy="353224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A6001-4A24-43F8-A774-5A7D7BD6B286}"/>
              </a:ext>
            </a:extLst>
          </p:cNvPr>
          <p:cNvSpPr txBox="1"/>
          <p:nvPr/>
        </p:nvSpPr>
        <p:spPr>
          <a:xfrm>
            <a:off x="8854509" y="5232601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>
                <a:solidFill>
                  <a:schemeClr val="accent1"/>
                </a:solidFill>
              </a:rPr>
              <a:t>Deploy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576F24-A8C7-4E2A-8B29-665FCFE5FEE7}"/>
              </a:ext>
            </a:extLst>
          </p:cNvPr>
          <p:cNvSpPr txBox="1"/>
          <p:nvPr/>
        </p:nvSpPr>
        <p:spPr>
          <a:xfrm>
            <a:off x="153494" y="646151"/>
            <a:ext cx="617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/>
              <a:t>Credit Card Fraud Prediction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35018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7</cp:revision>
  <dcterms:created xsi:type="dcterms:W3CDTF">2020-08-13T22:11:56Z</dcterms:created>
  <dcterms:modified xsi:type="dcterms:W3CDTF">2020-08-13T22:49:05Z</dcterms:modified>
</cp:coreProperties>
</file>