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82B-20CE-458F-B8C0-1161AA0FF166}" type="datetimeFigureOut">
              <a:rPr lang="en-IE" smtClean="0"/>
              <a:t>20/06/2020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488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82B-20CE-458F-B8C0-1161AA0FF166}" type="datetimeFigureOut">
              <a:rPr lang="en-IE" smtClean="0"/>
              <a:t>20/06/2020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32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82B-20CE-458F-B8C0-1161AA0FF166}" type="datetimeFigureOut">
              <a:rPr lang="en-IE" smtClean="0"/>
              <a:t>20/06/2020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31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82B-20CE-458F-B8C0-1161AA0FF166}" type="datetimeFigureOut">
              <a:rPr lang="en-IE" smtClean="0"/>
              <a:t>20/06/2020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612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82B-20CE-458F-B8C0-1161AA0FF166}" type="datetimeFigureOut">
              <a:rPr lang="en-IE" smtClean="0"/>
              <a:t>20/06/2020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267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82B-20CE-458F-B8C0-1161AA0FF166}" type="datetimeFigureOut">
              <a:rPr lang="en-IE" smtClean="0"/>
              <a:t>20/06/2020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618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82B-20CE-458F-B8C0-1161AA0FF166}" type="datetimeFigureOut">
              <a:rPr lang="en-IE" smtClean="0"/>
              <a:t>20/06/2020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632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82B-20CE-458F-B8C0-1161AA0FF166}" type="datetimeFigureOut">
              <a:rPr lang="en-IE" smtClean="0"/>
              <a:t>20/06/2020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949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82B-20CE-458F-B8C0-1161AA0FF166}" type="datetimeFigureOut">
              <a:rPr lang="en-IE" smtClean="0"/>
              <a:t>20/06/2020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995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82B-20CE-458F-B8C0-1161AA0FF166}" type="datetimeFigureOut">
              <a:rPr lang="en-IE" smtClean="0"/>
              <a:t>20/06/2020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03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382B-20CE-458F-B8C0-1161AA0FF166}" type="datetimeFigureOut">
              <a:rPr lang="en-IE" smtClean="0"/>
              <a:t>20/06/2020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091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382B-20CE-458F-B8C0-1161AA0FF166}" type="datetimeFigureOut">
              <a:rPr lang="en-IE" smtClean="0"/>
              <a:t>20/06/2020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B4219-AC27-4175-8086-F6EDFC310C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089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3" y="653358"/>
            <a:ext cx="5187820" cy="31074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9200">
            <a:off x="5365102" y="2051147"/>
            <a:ext cx="5383764" cy="34193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3816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52" y="559837"/>
            <a:ext cx="5496456" cy="34989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546">
            <a:off x="5299788" y="2573263"/>
            <a:ext cx="4747532" cy="36102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Curved Down Arrow 5"/>
          <p:cNvSpPr/>
          <p:nvPr/>
        </p:nvSpPr>
        <p:spPr>
          <a:xfrm rot="3308011">
            <a:off x="6307494" y="1530220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13267582">
            <a:off x="4043265" y="4164564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Ciaran Finnegan</dc:creator>
  <cp:lastModifiedBy>Ciaran Finnegan</cp:lastModifiedBy>
  <cp:revision>2</cp:revision>
  <dcterms:created xsi:type="dcterms:W3CDTF">2020-06-20T19:20:53Z</dcterms:created>
  <dcterms:modified xsi:type="dcterms:W3CDTF">2020-06-20T19:24:44Z</dcterms:modified>
</cp:coreProperties>
</file>