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>
        <p:scale>
          <a:sx n="100" d="100"/>
          <a:sy n="100" d="100"/>
        </p:scale>
        <p:origin x="-8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4F7B0-7C66-461E-89C0-D195999365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E0B18F-AC90-4B8D-A420-78C9449B94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8B2B69-F402-4286-AB42-8B263EFEA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3105C-DCA1-4153-A596-D02833961E17}" type="datetimeFigureOut">
              <a:rPr lang="en-IE" smtClean="0"/>
              <a:t>07/12/2021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AACEB-D8F3-4D6E-9E7C-6657A18C2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F9D433-37AE-4E1C-84D0-2FB4118D6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BB347-6A17-4D37-BB6F-C9BE06DB945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23548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13C23-619C-447F-A533-2582329F3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763C6A-6DA4-4B5B-AB10-C46D528D07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06EE4B-678D-40A5-BA04-BC458BBDE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3105C-DCA1-4153-A596-D02833961E17}" type="datetimeFigureOut">
              <a:rPr lang="en-IE" smtClean="0"/>
              <a:t>07/12/2021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6B83B6-9011-4414-BD83-5F3960FED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171F49-80B6-453E-B6CB-3CF8B4DD1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BB347-6A17-4D37-BB6F-C9BE06DB945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1204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2B01C7-AA0B-4EAF-9468-30055989B1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60CAA9-7BDE-454A-91C1-FE2BFFB5F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06212F-34E2-4414-9021-818F8E312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3105C-DCA1-4153-A596-D02833961E17}" type="datetimeFigureOut">
              <a:rPr lang="en-IE" smtClean="0"/>
              <a:t>07/12/2021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06944-DC4F-41A5-93D8-9FBA86957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BFCA21-23F1-4120-8EDA-356E5C5A0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BB347-6A17-4D37-BB6F-C9BE06DB945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31326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2792D-957B-4CCB-A12C-9797F58AD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A42C3-A5E6-48D9-9A8B-B46BEB64A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3081F8-744A-4D47-81A7-D69225D8B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3105C-DCA1-4153-A596-D02833961E17}" type="datetimeFigureOut">
              <a:rPr lang="en-IE" smtClean="0"/>
              <a:t>07/12/2021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5468E1-752A-455F-A2A3-55F8E9BC4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D3F5F2-DE60-4C6A-89BD-B70F03117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BB347-6A17-4D37-BB6F-C9BE06DB945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19158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1234C-8C93-4995-AD4D-8ADED782F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7296A-34B7-4625-89CD-2B64568EF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06698-1011-4879-B182-7169A391B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3105C-DCA1-4153-A596-D02833961E17}" type="datetimeFigureOut">
              <a:rPr lang="en-IE" smtClean="0"/>
              <a:t>07/12/2021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15F7E0-B60F-4BF2-960D-A3263EBB3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4DECD2-1706-4CCF-8C6C-7E9EBF81D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BB347-6A17-4D37-BB6F-C9BE06DB945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57183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3C733-BF2B-42FB-B6D1-E29976C87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68910-C716-4195-9F54-CE60CB03D4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550817-9BA3-47F2-9089-28A5EC5B97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9EAB72-AB29-4BA1-9726-92465C754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3105C-DCA1-4153-A596-D02833961E17}" type="datetimeFigureOut">
              <a:rPr lang="en-IE" smtClean="0"/>
              <a:t>07/12/2021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EF1045-0DFD-432D-83F2-2FE61B0E1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D11B80-A03E-4283-80DF-68997AC22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BB347-6A17-4D37-BB6F-C9BE06DB945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89658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EE993-9708-419A-9CF4-DB6466CC8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F5732-8CB2-46B3-904E-0A8F3A2D3F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0EF814-DD2B-4A4A-BCEF-5324E1FB5E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570447-D3F9-4C39-B6D8-DDC5B2CBA7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EF894C-0349-4AF2-8270-9BCED76C40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06E532-3E55-4A83-84FB-33E285D49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3105C-DCA1-4153-A596-D02833961E17}" type="datetimeFigureOut">
              <a:rPr lang="en-IE" smtClean="0"/>
              <a:t>07/12/2021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F8236D-B415-4D64-9D72-52452A56D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F4B160-C9EE-4887-AEC7-048819BA9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BB347-6A17-4D37-BB6F-C9BE06DB945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11190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48D23-3EB0-4D8F-A132-87CF62D57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3B2C1A-40A8-4507-9254-DDD2293B9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3105C-DCA1-4153-A596-D02833961E17}" type="datetimeFigureOut">
              <a:rPr lang="en-IE" smtClean="0"/>
              <a:t>07/12/2021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A6421D-7A92-408C-89F1-591504381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06D9D7-1858-4960-8EC0-284D13B36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BB347-6A17-4D37-BB6F-C9BE06DB945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5287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DD9188-5B3A-457C-85DD-103B287DE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3105C-DCA1-4153-A596-D02833961E17}" type="datetimeFigureOut">
              <a:rPr lang="en-IE" smtClean="0"/>
              <a:t>07/12/2021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C64248-6BFB-40B6-B0D8-74A24F163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5BCBD7-F95A-4812-9D7E-E6715E46C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BB347-6A17-4D37-BB6F-C9BE06DB945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33221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4FCD7-DE79-42DC-BAB3-57C1FC545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81D00-9606-48E9-856C-976A67BF8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5F9931-70FF-4D4A-BCD5-D6B090F566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4384C5-089A-4EE4-ABEE-7AF2256D8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3105C-DCA1-4153-A596-D02833961E17}" type="datetimeFigureOut">
              <a:rPr lang="en-IE" smtClean="0"/>
              <a:t>07/12/2021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F2F189-6554-4D31-B067-48B3B2263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1AA917-C0FC-45AF-A103-62B50796A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BB347-6A17-4D37-BB6F-C9BE06DB945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10625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51216-B439-4ADC-95E3-68CE14BA3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C5958A-5686-4B60-A803-A0810BE374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168EB4-EC64-4770-BAF0-CFAF8AA859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5573A3-29AA-401B-90D4-24411992C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3105C-DCA1-4153-A596-D02833961E17}" type="datetimeFigureOut">
              <a:rPr lang="en-IE" smtClean="0"/>
              <a:t>07/12/2021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D7B407-61D2-473E-B0E1-DE7A18C4A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7093CE-A50C-482A-BC9D-3A661093F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BB347-6A17-4D37-BB6F-C9BE06DB945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77492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3A5AB6-85F9-4256-8564-32E3E0997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03008E-3A68-4478-8B04-71F5992885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380A20-48D3-4335-9DB5-633F7BEF2C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3105C-DCA1-4153-A596-D02833961E17}" type="datetimeFigureOut">
              <a:rPr lang="en-IE" smtClean="0"/>
              <a:t>07/12/2021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AEE71A-15CC-4857-9318-88A16FC907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AB311-0D26-4F10-B148-4C3F447082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BB347-6A17-4D37-BB6F-C9BE06DB945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18998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0B49549-744F-489E-A343-82D0F13C3A28}"/>
              </a:ext>
            </a:extLst>
          </p:cNvPr>
          <p:cNvGrpSpPr/>
          <p:nvPr/>
        </p:nvGrpSpPr>
        <p:grpSpPr>
          <a:xfrm>
            <a:off x="1722109" y="1028701"/>
            <a:ext cx="5887005" cy="2694213"/>
            <a:chOff x="1722109" y="1028701"/>
            <a:chExt cx="5887005" cy="2694213"/>
          </a:xfrm>
        </p:grpSpPr>
        <p:pic>
          <p:nvPicPr>
            <p:cNvPr id="5" name="Picture 4" descr="Graphical user interface, application, table&#10;&#10;Description automatically generated">
              <a:extLst>
                <a:ext uri="{FF2B5EF4-FFF2-40B4-BE49-F238E27FC236}">
                  <a16:creationId xmlns:a16="http://schemas.microsoft.com/office/drawing/2014/main" id="{DAEFB91A-883D-4011-9F40-39220F14D2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2109" y="1214144"/>
              <a:ext cx="4755854" cy="2508770"/>
            </a:xfrm>
            <a:prstGeom prst="rect">
              <a:avLst/>
            </a:prstGeom>
          </p:spPr>
        </p:pic>
        <p:pic>
          <p:nvPicPr>
            <p:cNvPr id="7" name="Picture 6" descr="Graphical user interface, text, application, email&#10;&#10;Description automatically generated">
              <a:extLst>
                <a:ext uri="{FF2B5EF4-FFF2-40B4-BE49-F238E27FC236}">
                  <a16:creationId xmlns:a16="http://schemas.microsoft.com/office/drawing/2014/main" id="{F76D11A5-B6DC-4AF8-9E99-084F2A9678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77475" y="1028701"/>
              <a:ext cx="4231639" cy="10369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37144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Ciaran Finnegan</dc:creator>
  <cp:lastModifiedBy>Ciaran Finnegan</cp:lastModifiedBy>
  <cp:revision>1</cp:revision>
  <dcterms:created xsi:type="dcterms:W3CDTF">2021-12-07T20:50:07Z</dcterms:created>
  <dcterms:modified xsi:type="dcterms:W3CDTF">2021-12-07T21:28:01Z</dcterms:modified>
</cp:coreProperties>
</file>