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handoutMasterIdLst>
    <p:handoutMasterId r:id="rId12"/>
  </p:handoutMasterIdLst>
  <p:sldIdLst>
    <p:sldId id="256" r:id="rId3"/>
    <p:sldId id="257" r:id="rId4"/>
    <p:sldId id="259" r:id="rId5"/>
    <p:sldId id="260" r:id="rId6"/>
    <p:sldId id="261" r:id="rId7"/>
    <p:sldId id="262" r:id="rId8"/>
    <p:sldId id="263" r:id="rId9"/>
    <p:sldId id="264" r:id="rId10"/>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p:cViewPr varScale="1">
        <p:scale>
          <a:sx n="103" d="100"/>
          <a:sy n="103" d="100"/>
        </p:scale>
        <p:origin x="22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concerns with commercial WatchList Management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(Commercial) </a:t>
            </a:r>
            <a:r>
              <a:rPr lang="en-US" altLang="en-US" dirty="0" err="1"/>
              <a:t>WatchList</a:t>
            </a:r>
            <a:r>
              <a:rPr lang="en-US" altLang="en-US" dirty="0"/>
              <a:t> Management?</a:t>
            </a:r>
            <a:endParaRPr lang="uk-UA" altLang="en-US" dirty="0"/>
          </a:p>
        </p:txBody>
      </p:sp>
      <p:sp>
        <p:nvSpPr>
          <p:cNvPr id="36867" name="Rectangle 3"/>
          <p:cNvSpPr>
            <a:spLocks noGrp="1" noChangeArrowheads="1"/>
          </p:cNvSpPr>
          <p:nvPr>
            <p:ph type="body" idx="1"/>
          </p:nvPr>
        </p:nvSpPr>
        <p:spPr>
          <a:xfrm>
            <a:off x="539750" y="3140968"/>
            <a:ext cx="8280400" cy="3324920"/>
          </a:xfrm>
        </p:spPr>
        <p:txBody>
          <a:bodyPr/>
          <a:lstStyle/>
          <a:p>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endParaRPr lang="en-US" altLang="ko-KR" dirty="0">
              <a:ea typeface="굴림" charset="-127"/>
            </a:endParaRPr>
          </a:p>
          <a:p>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692696"/>
            <a:ext cx="6911975" cy="777875"/>
          </a:xfrm>
        </p:spPr>
        <p:txBody>
          <a:bodyPr/>
          <a:lstStyle/>
          <a:p>
            <a:r>
              <a:rPr lang="en-GB" dirty="0"/>
              <a:t>Conduct desk research to identify the critical issues for ethics, data governance and data privacy in that domain. </a:t>
            </a:r>
            <a:endParaRPr lang="en-US" altLang="en-US" dirty="0"/>
          </a:p>
        </p:txBody>
      </p:sp>
      <p:sp>
        <p:nvSpPr>
          <p:cNvPr id="195587" name="Rectangle 3"/>
          <p:cNvSpPr>
            <a:spLocks noGrp="1" noChangeArrowheads="1"/>
          </p:cNvSpPr>
          <p:nvPr>
            <p:ph type="body" idx="1"/>
          </p:nvPr>
        </p:nvSpPr>
        <p:spPr>
          <a:xfrm>
            <a:off x="1918926" y="2780928"/>
            <a:ext cx="6911975" cy="3887762"/>
          </a:xfrm>
        </p:spPr>
        <p:txBody>
          <a:bodyPr/>
          <a:lstStyle/>
          <a:p>
            <a:pPr>
              <a:lnSpc>
                <a:spcPct val="90000"/>
              </a:lnSpc>
            </a:pPr>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692696"/>
            <a:ext cx="6911975" cy="777875"/>
          </a:xfrm>
        </p:spPr>
        <p:txBody>
          <a:bodyPr/>
          <a:lstStyle/>
          <a:p>
            <a:r>
              <a:rPr lang="en-GB" dirty="0"/>
              <a:t>Identify one application, product or service within your chosen domain. </a:t>
            </a:r>
            <a:endParaRPr lang="en-US" altLang="en-US" dirty="0"/>
          </a:p>
        </p:txBody>
      </p:sp>
      <p:sp>
        <p:nvSpPr>
          <p:cNvPr id="195587" name="Rectangle 3"/>
          <p:cNvSpPr>
            <a:spLocks noGrp="1" noChangeArrowheads="1"/>
          </p:cNvSpPr>
          <p:nvPr>
            <p:ph type="body" idx="1"/>
          </p:nvPr>
        </p:nvSpPr>
        <p:spPr>
          <a:xfrm>
            <a:off x="1918926" y="2780928"/>
            <a:ext cx="6911975" cy="3887762"/>
          </a:xfrm>
        </p:spPr>
        <p:txBody>
          <a:bodyPr/>
          <a:lstStyle/>
          <a:p>
            <a:pPr>
              <a:lnSpc>
                <a:spcPct val="90000"/>
              </a:lnSpc>
            </a:pPr>
            <a:r>
              <a:rPr lang="en-GB" dirty="0"/>
              <a:t>Describe the product that you have chosen in terms of the way that it collects and processes data and how this is used to make decisions. </a:t>
            </a:r>
          </a:p>
          <a:p>
            <a:pPr>
              <a:lnSpc>
                <a:spcPct val="90000"/>
              </a:lnSpc>
            </a:pPr>
            <a:endParaRPr lang="en-IE" altLang="ko-KR" dirty="0">
              <a:ea typeface="굴림" charset="-127"/>
            </a:endParaRPr>
          </a:p>
          <a:p>
            <a:pPr>
              <a:lnSpc>
                <a:spcPct val="90000"/>
              </a:lnSpc>
            </a:pPr>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pPr>
              <a:lnSpc>
                <a:spcPct val="90000"/>
              </a:lnSpc>
            </a:pPr>
            <a:endParaRPr lang="en-US" altLang="ko-KR" dirty="0">
              <a:ea typeface="굴림" charset="-127"/>
            </a:endParaRPr>
          </a:p>
          <a:p>
            <a:pPr>
              <a:lnSpc>
                <a:spcPct val="90000"/>
              </a:lnSpc>
            </a:pPr>
            <a:endParaRPr lang="en-US" altLang="en-US" dirty="0"/>
          </a:p>
        </p:txBody>
      </p:sp>
    </p:spTree>
    <p:extLst>
      <p:ext uri="{BB962C8B-B14F-4D97-AF65-F5344CB8AC3E}">
        <p14:creationId xmlns:p14="http://schemas.microsoft.com/office/powerpoint/2010/main" val="41479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Highlighting any areas for concern or examples of good practice.</a:t>
            </a: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extLst>
      <p:ext uri="{BB962C8B-B14F-4D97-AF65-F5344CB8AC3E}">
        <p14:creationId xmlns:p14="http://schemas.microsoft.com/office/powerpoint/2010/main" val="135615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Slide 1. Highlighting any areas for concern or examples of good practice.</a:t>
            </a: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extLst>
      <p:ext uri="{BB962C8B-B14F-4D97-AF65-F5344CB8AC3E}">
        <p14:creationId xmlns:p14="http://schemas.microsoft.com/office/powerpoint/2010/main" val="280168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Slide 2. Highlighting any areas for concern or examples of good practice.</a:t>
            </a: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extLst>
      <p:ext uri="{BB962C8B-B14F-4D97-AF65-F5344CB8AC3E}">
        <p14:creationId xmlns:p14="http://schemas.microsoft.com/office/powerpoint/2010/main" val="414362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Slide 3. Highlighting any areas for concern or examples of good practice.</a:t>
            </a:r>
          </a:p>
          <a:p>
            <a:pPr>
              <a:lnSpc>
                <a:spcPct val="90000"/>
              </a:lnSpc>
            </a:pPr>
            <a:endParaRPr lang="en-US" altLang="ko-KR" dirty="0">
              <a:ea typeface="굴림" charset="-127"/>
            </a:endParaRPr>
          </a:p>
          <a:p>
            <a:pPr>
              <a:lnSpc>
                <a:spcPct val="90000"/>
              </a:lnSpc>
            </a:pPr>
            <a:r>
              <a:rPr lang="en-IE" altLang="ko-KR">
                <a:ea typeface="굴림" charset="-127"/>
              </a:rPr>
              <a:t>Final conclusions..</a:t>
            </a:r>
            <a:r>
              <a:rPr lang="ru-RU" altLang="ko-KR">
                <a:ea typeface="굴림" charset="-127"/>
              </a:rPr>
              <a:t>. </a:t>
            </a:r>
            <a:endParaRPr lang="uk-UA" altLang="en-US" dirty="0"/>
          </a:p>
          <a:p>
            <a:pPr>
              <a:lnSpc>
                <a:spcPct val="90000"/>
              </a:lnSpc>
            </a:pPr>
            <a:endParaRPr lang="en-US" altLang="en-US" dirty="0"/>
          </a:p>
        </p:txBody>
      </p:sp>
    </p:spTree>
    <p:extLst>
      <p:ext uri="{BB962C8B-B14F-4D97-AF65-F5344CB8AC3E}">
        <p14:creationId xmlns:p14="http://schemas.microsoft.com/office/powerpoint/2010/main" val="3194091033"/>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44</TotalTime>
  <Words>607</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Futura LT Book</vt:lpstr>
      <vt:lpstr>template</vt:lpstr>
      <vt:lpstr>Custom Design</vt:lpstr>
      <vt:lpstr>Data Management Assignment One Ethical concerns with commercial WatchList Management systems</vt:lpstr>
      <vt:lpstr>What is (Commercial) WatchList Management?</vt:lpstr>
      <vt:lpstr>Conduct desk research to identify the critical issues for ethics, data governance and data privacy in that domain. </vt:lpstr>
      <vt:lpstr>Identify one application, product or service within your chosen domain. </vt:lpstr>
      <vt:lpstr>Conduct desk research to identify and critically evaluate publicly available information on the company’s approach to data governance, data privacy and data ethics. </vt:lpstr>
      <vt:lpstr>Conduct desk research to identify and critically evaluate publicly available information on the company’s approach to data governance, data privacy and data ethics. </vt:lpstr>
      <vt:lpstr>Conduct desk research to identify and critically evaluate publicly available information on the company’s approach to data governance, data privacy and data ethics. </vt:lpstr>
      <vt:lpstr>Conduct desk research to identify and critically evaluate publicly available information on the company’s approach to data governance, data privacy and data ethics. </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5</cp:revision>
  <dcterms:created xsi:type="dcterms:W3CDTF">2022-02-10T17:39:07Z</dcterms:created>
  <dcterms:modified xsi:type="dcterms:W3CDTF">2022-02-10T19:23:31Z</dcterms:modified>
</cp:coreProperties>
</file>