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598" autoAdjust="0"/>
  </p:normalViewPr>
  <p:slideViewPr>
    <p:cSldViewPr>
      <p:cViewPr varScale="1">
        <p:scale>
          <a:sx n="100" d="100"/>
          <a:sy n="100" d="100"/>
        </p:scale>
        <p:origin x="1896"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3.xml"/><Relationship Id="rId4" Type="http://schemas.openxmlformats.org/officeDocument/2006/relationships/image" Target="../media/image1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SWIFT,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FinCEN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However, this generates data management challenges, such as those described in the following set of slides.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Certain P.E.P.s may question the motive of their inclusion on Watch Lists and declare that such ethics are related to the current dominant political philosophy of the day.</a:t>
            </a: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79301633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763688" y="6067859"/>
            <a:ext cx="7704856" cy="1249573"/>
          </a:xfrm>
          <a:prstGeom prst="rect">
            <a:avLst/>
          </a:prstGeom>
          <a:noFill/>
        </p:spPr>
        <p:txBody>
          <a:bodyPr wrap="square" rtlCol="0">
            <a:spAutoFit/>
          </a:bodyPr>
          <a:lstStyle/>
          <a:p>
            <a:pPr marL="0" indent="0">
              <a:lnSpc>
                <a:spcPct val="90000"/>
              </a:lnSpc>
              <a:buNone/>
            </a:pPr>
            <a:r>
              <a:rPr lang="en-IE" altLang="en-US" sz="1600" dirty="0">
                <a:solidFill>
                  <a:schemeClr val="tx1"/>
                </a:solidFill>
                <a:latin typeface="+mn-lt"/>
                <a:ea typeface="굴림" charset="-127"/>
              </a:rPr>
              <a:t>This report focuses on the processing of Watch List data. The ethical and moral issues </a:t>
            </a:r>
            <a:r>
              <a:rPr lang="en-IE" altLang="en-US" sz="1600" dirty="0">
                <a:solidFill>
                  <a:schemeClr val="tx1"/>
                </a:solidFill>
                <a:latin typeface="+mn-lt"/>
              </a:rPr>
              <a:t>around the processes of </a:t>
            </a:r>
            <a:r>
              <a:rPr lang="en-IE" altLang="en-US" sz="1600" dirty="0">
                <a:solidFill>
                  <a:schemeClr val="tx1"/>
                </a:solidFill>
                <a:latin typeface="+mn-lt"/>
                <a:ea typeface="굴림" charset="-127"/>
              </a:rPr>
              <a:t>being added or removed from such lists is only briefly considered.</a:t>
            </a:r>
          </a:p>
          <a:p>
            <a:endParaRPr lang="en-IE" dirty="0">
              <a:latin typeface="+mn-lt"/>
            </a:endParaRPr>
          </a:p>
        </p:txBody>
      </p:sp>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 management must be able to show that redundant, or obsolete, copies have been be deleted/destroyed.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why internal (or vendor) WLM software flagged an individual or transaction against a given WatchList.</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32394672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600"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1508094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TotalTime>
  <Words>2494</Words>
  <Application>Microsoft Office PowerPoint</Application>
  <PresentationFormat>On-screen Show (4:3)</PresentationFormat>
  <Paragraphs>177</Paragraphs>
  <Slides>17</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Futura LT Book</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Critical Issues</vt:lpstr>
      <vt:lpstr>AML/WLM – Critical Issues</vt:lpstr>
      <vt:lpstr>AML/WLM – Critical Issues</vt:lpstr>
      <vt:lpstr>AML/WLM – Critical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70</cp:revision>
  <dcterms:created xsi:type="dcterms:W3CDTF">2022-02-10T17:39:07Z</dcterms:created>
  <dcterms:modified xsi:type="dcterms:W3CDTF">2022-02-25T16:52:36Z</dcterms:modified>
</cp:coreProperties>
</file>