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0" r:id="rId2"/>
  </p:sldMasterIdLst>
  <p:notesMasterIdLst>
    <p:notesMasterId r:id="rId18"/>
  </p:notesMasterIdLst>
  <p:handoutMasterIdLst>
    <p:handoutMasterId r:id="rId19"/>
  </p:handoutMasterIdLst>
  <p:sldIdLst>
    <p:sldId id="256" r:id="rId3"/>
    <p:sldId id="257" r:id="rId4"/>
    <p:sldId id="259" r:id="rId5"/>
    <p:sldId id="266" r:id="rId6"/>
    <p:sldId id="267" r:id="rId7"/>
    <p:sldId id="276" r:id="rId8"/>
    <p:sldId id="275" r:id="rId9"/>
    <p:sldId id="277" r:id="rId10"/>
    <p:sldId id="268" r:id="rId11"/>
    <p:sldId id="269" r:id="rId12"/>
    <p:sldId id="270" r:id="rId13"/>
    <p:sldId id="271" r:id="rId14"/>
    <p:sldId id="272" r:id="rId15"/>
    <p:sldId id="273" r:id="rId16"/>
    <p:sldId id="274" r:id="rId17"/>
  </p:sldIdLst>
  <p:sldSz cx="9144000" cy="6858000" type="screen4x3"/>
  <p:notesSz cx="6858000" cy="9144000"/>
  <p:defaultTextStyle>
    <a:defPPr>
      <a:defRPr lang="ru-RU"/>
    </a:defPPr>
    <a:lvl1pPr algn="l" rtl="0" fontAlgn="base">
      <a:spcBef>
        <a:spcPct val="0"/>
      </a:spcBef>
      <a:spcAft>
        <a:spcPct val="0"/>
      </a:spcAft>
      <a:defRPr sz="3200" kern="1200">
        <a:solidFill>
          <a:schemeClr val="bg1"/>
        </a:solidFill>
        <a:latin typeface="Futura LT Book" pitchFamily="2" charset="0"/>
        <a:ea typeface="굴림" charset="-127"/>
        <a:cs typeface="+mn-cs"/>
      </a:defRPr>
    </a:lvl1pPr>
    <a:lvl2pPr marL="457200" algn="l" rtl="0" fontAlgn="base">
      <a:spcBef>
        <a:spcPct val="0"/>
      </a:spcBef>
      <a:spcAft>
        <a:spcPct val="0"/>
      </a:spcAft>
      <a:defRPr sz="3200" kern="1200">
        <a:solidFill>
          <a:schemeClr val="bg1"/>
        </a:solidFill>
        <a:latin typeface="Futura LT Book" pitchFamily="2" charset="0"/>
        <a:ea typeface="굴림" charset="-127"/>
        <a:cs typeface="+mn-cs"/>
      </a:defRPr>
    </a:lvl2pPr>
    <a:lvl3pPr marL="914400" algn="l" rtl="0" fontAlgn="base">
      <a:spcBef>
        <a:spcPct val="0"/>
      </a:spcBef>
      <a:spcAft>
        <a:spcPct val="0"/>
      </a:spcAft>
      <a:defRPr sz="3200" kern="1200">
        <a:solidFill>
          <a:schemeClr val="bg1"/>
        </a:solidFill>
        <a:latin typeface="Futura LT Book" pitchFamily="2" charset="0"/>
        <a:ea typeface="굴림" charset="-127"/>
        <a:cs typeface="+mn-cs"/>
      </a:defRPr>
    </a:lvl3pPr>
    <a:lvl4pPr marL="1371600" algn="l" rtl="0" fontAlgn="base">
      <a:spcBef>
        <a:spcPct val="0"/>
      </a:spcBef>
      <a:spcAft>
        <a:spcPct val="0"/>
      </a:spcAft>
      <a:defRPr sz="3200" kern="1200">
        <a:solidFill>
          <a:schemeClr val="bg1"/>
        </a:solidFill>
        <a:latin typeface="Futura LT Book" pitchFamily="2" charset="0"/>
        <a:ea typeface="굴림" charset="-127"/>
        <a:cs typeface="+mn-cs"/>
      </a:defRPr>
    </a:lvl4pPr>
    <a:lvl5pPr marL="1828800" algn="l" rtl="0" fontAlgn="base">
      <a:spcBef>
        <a:spcPct val="0"/>
      </a:spcBef>
      <a:spcAft>
        <a:spcPct val="0"/>
      </a:spcAft>
      <a:defRPr sz="3200" kern="1200">
        <a:solidFill>
          <a:schemeClr val="bg1"/>
        </a:solidFill>
        <a:latin typeface="Futura LT Book" pitchFamily="2" charset="0"/>
        <a:ea typeface="굴림" charset="-127"/>
        <a:cs typeface="+mn-cs"/>
      </a:defRPr>
    </a:lvl5pPr>
    <a:lvl6pPr marL="2286000" algn="l" defTabSz="914400" rtl="0" eaLnBrk="1" latinLnBrk="0" hangingPunct="1">
      <a:defRPr sz="3200" kern="1200">
        <a:solidFill>
          <a:schemeClr val="bg1"/>
        </a:solidFill>
        <a:latin typeface="Futura LT Book" pitchFamily="2" charset="0"/>
        <a:ea typeface="굴림" charset="-127"/>
        <a:cs typeface="+mn-cs"/>
      </a:defRPr>
    </a:lvl6pPr>
    <a:lvl7pPr marL="2743200" algn="l" defTabSz="914400" rtl="0" eaLnBrk="1" latinLnBrk="0" hangingPunct="1">
      <a:defRPr sz="3200" kern="1200">
        <a:solidFill>
          <a:schemeClr val="bg1"/>
        </a:solidFill>
        <a:latin typeface="Futura LT Book" pitchFamily="2" charset="0"/>
        <a:ea typeface="굴림" charset="-127"/>
        <a:cs typeface="+mn-cs"/>
      </a:defRPr>
    </a:lvl7pPr>
    <a:lvl8pPr marL="3200400" algn="l" defTabSz="914400" rtl="0" eaLnBrk="1" latinLnBrk="0" hangingPunct="1">
      <a:defRPr sz="3200" kern="1200">
        <a:solidFill>
          <a:schemeClr val="bg1"/>
        </a:solidFill>
        <a:latin typeface="Futura LT Book" pitchFamily="2" charset="0"/>
        <a:ea typeface="굴림" charset="-127"/>
        <a:cs typeface="+mn-cs"/>
      </a:defRPr>
    </a:lvl8pPr>
    <a:lvl9pPr marL="3657600" algn="l" defTabSz="914400" rtl="0" eaLnBrk="1" latinLnBrk="0" hangingPunct="1">
      <a:defRPr sz="3200" kern="1200">
        <a:solidFill>
          <a:schemeClr val="bg1"/>
        </a:solidFill>
        <a:latin typeface="Futura LT Book" pitchFamily="2" charset="0"/>
        <a:ea typeface="굴림" charset="-127"/>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5482B"/>
    <a:srgbClr val="C75806"/>
    <a:srgbClr val="000000"/>
    <a:srgbClr val="00499F"/>
    <a:srgbClr val="0CC1E0"/>
    <a:srgbClr val="1C1C1C"/>
    <a:srgbClr val="C40000"/>
    <a:srgbClr val="6666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48" autoAdjust="0"/>
  </p:normalViewPr>
  <p:slideViewPr>
    <p:cSldViewPr>
      <p:cViewPr varScale="1">
        <p:scale>
          <a:sx n="111" d="100"/>
          <a:sy n="111" d="100"/>
        </p:scale>
        <p:origin x="990" y="10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66" d="100"/>
          <a:sy n="66" d="100"/>
        </p:scale>
        <p:origin x="-1716"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963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solidFill>
                  <a:schemeClr val="tx1"/>
                </a:solidFill>
                <a:latin typeface="Arial" panose="020B0604020202020204" pitchFamily="34" charset="0"/>
              </a:defRPr>
            </a:lvl1pPr>
          </a:lstStyle>
          <a:p>
            <a:endParaRPr lang="ru-RU" altLang="en-US"/>
          </a:p>
        </p:txBody>
      </p:sp>
      <p:sp>
        <p:nvSpPr>
          <p:cNvPr id="69635"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solidFill>
                  <a:schemeClr val="tx1"/>
                </a:solidFill>
                <a:latin typeface="Arial" panose="020B0604020202020204" pitchFamily="34" charset="0"/>
              </a:defRPr>
            </a:lvl1pPr>
          </a:lstStyle>
          <a:p>
            <a:endParaRPr lang="ru-RU" altLang="en-US"/>
          </a:p>
        </p:txBody>
      </p:sp>
      <p:sp>
        <p:nvSpPr>
          <p:cNvPr id="6963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9637"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ru-RU" altLang="en-US"/>
              <a:t>Click to edit Master text styles</a:t>
            </a:r>
          </a:p>
          <a:p>
            <a:pPr lvl="1"/>
            <a:r>
              <a:rPr lang="ru-RU" altLang="en-US"/>
              <a:t>Second level</a:t>
            </a:r>
          </a:p>
          <a:p>
            <a:pPr lvl="2"/>
            <a:r>
              <a:rPr lang="ru-RU" altLang="en-US"/>
              <a:t>Third level</a:t>
            </a:r>
          </a:p>
          <a:p>
            <a:pPr lvl="3"/>
            <a:r>
              <a:rPr lang="ru-RU" altLang="en-US"/>
              <a:t>Fourth level</a:t>
            </a:r>
          </a:p>
          <a:p>
            <a:pPr lvl="4"/>
            <a:r>
              <a:rPr lang="ru-RU" altLang="en-US"/>
              <a:t>Fifth level</a:t>
            </a:r>
          </a:p>
        </p:txBody>
      </p:sp>
      <p:sp>
        <p:nvSpPr>
          <p:cNvPr id="69638"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solidFill>
                  <a:schemeClr val="tx1"/>
                </a:solidFill>
                <a:latin typeface="Arial" panose="020B0604020202020204" pitchFamily="34" charset="0"/>
              </a:defRPr>
            </a:lvl1pPr>
          </a:lstStyle>
          <a:p>
            <a:endParaRPr lang="ru-RU" altLang="en-US"/>
          </a:p>
        </p:txBody>
      </p:sp>
      <p:sp>
        <p:nvSpPr>
          <p:cNvPr id="69639"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solidFill>
                  <a:schemeClr val="tx1"/>
                </a:solidFill>
                <a:latin typeface="Arial" panose="020B0604020202020204" pitchFamily="34" charset="0"/>
              </a:defRPr>
            </a:lvl1pPr>
          </a:lstStyle>
          <a:p>
            <a:fld id="{1251B4CB-6C3D-41AB-9B53-EA6E6087EAE6}" type="slidenum">
              <a:rPr lang="ru-RU" altLang="en-US"/>
              <a:pPr/>
              <a:t>‹#›</a:t>
            </a:fld>
            <a:endParaRPr lang="ru-RU" alt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fontAlgn="base">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fontAlgn="base">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fontAlgn="base">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fontAlgn="base">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4500563" y="4941888"/>
            <a:ext cx="4248150" cy="1511300"/>
          </a:xfrm>
          <a:effectLst>
            <a:outerShdw dist="17961" dir="2700000" algn="ctr" rotWithShape="0">
              <a:schemeClr val="bg2"/>
            </a:outerShdw>
          </a:effectLst>
        </p:spPr>
        <p:txBody>
          <a:bodyPr/>
          <a:lstStyle>
            <a:lvl1pPr algn="l">
              <a:defRPr sz="3600"/>
            </a:lvl1pPr>
          </a:lstStyle>
          <a:p>
            <a:pPr lvl="0"/>
            <a:r>
              <a:rPr lang="en-US" altLang="en-US" noProof="0"/>
              <a:t>Click to edit Master title style</a:t>
            </a:r>
            <a:endParaRPr lang="ru-RU" altLang="en-US" noProof="0"/>
          </a:p>
        </p:txBody>
      </p:sp>
      <p:sp>
        <p:nvSpPr>
          <p:cNvPr id="5123" name="Rectangle 3"/>
          <p:cNvSpPr>
            <a:spLocks noGrp="1" noChangeArrowheads="1"/>
          </p:cNvSpPr>
          <p:nvPr>
            <p:ph type="subTitle" idx="1"/>
          </p:nvPr>
        </p:nvSpPr>
        <p:spPr>
          <a:xfrm>
            <a:off x="684213" y="5516563"/>
            <a:ext cx="3455987" cy="936625"/>
          </a:xfrm>
          <a:effectLst>
            <a:outerShdw dist="17961" dir="2700000" algn="ctr" rotWithShape="0">
              <a:schemeClr val="bg2"/>
            </a:outerShdw>
          </a:effectLst>
        </p:spPr>
        <p:txBody>
          <a:bodyPr/>
          <a:lstStyle>
            <a:lvl1pPr marL="0" indent="0">
              <a:buFontTx/>
              <a:buNone/>
              <a:defRPr>
                <a:latin typeface="Futura LT Book" pitchFamily="2" charset="0"/>
                <a:ea typeface="굴림" charset="-127"/>
              </a:defRPr>
            </a:lvl1pPr>
          </a:lstStyle>
          <a:p>
            <a:pPr lvl="0"/>
            <a:r>
              <a:rPr lang="en-US" altLang="en-US" noProof="0"/>
              <a:t>Click to edit Master subtitle style</a:t>
            </a:r>
            <a:endParaRPr lang="ru-RU" altLang="en-US" noProof="0"/>
          </a:p>
        </p:txBody>
      </p:sp>
    </p:spTree>
  </p:cSld>
  <p:clrMapOvr>
    <a:masterClrMapping/>
  </p:clrMapOvr>
  <p:transition spd="slow">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249335134"/>
      </p:ext>
    </p:extLst>
  </p:cSld>
  <p:clrMapOvr>
    <a:masterClrMapping/>
  </p:clrMapOvr>
  <p:transition spd="slow">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50050" y="1411288"/>
            <a:ext cx="2070100" cy="511492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539750" y="1411288"/>
            <a:ext cx="6057900" cy="51149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445797963"/>
      </p:ext>
    </p:extLst>
  </p:cSld>
  <p:clrMapOvr>
    <a:masterClrMapping/>
  </p:clrMapOvr>
  <p:transition spd="slow">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endParaRPr lang="en-GB"/>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p:cNvSpPr>
            <a:spLocks noGrp="1"/>
          </p:cNvSpPr>
          <p:nvPr>
            <p:ph type="dt" sz="half" idx="10"/>
          </p:nvPr>
        </p:nvSpPr>
        <p:spPr/>
        <p:txBody>
          <a:bodyPr/>
          <a:lstStyle>
            <a:lvl1pPr>
              <a:defRPr/>
            </a:lvl1pPr>
          </a:lstStyle>
          <a:p>
            <a:endParaRPr lang="ru-RU" altLang="en-US"/>
          </a:p>
        </p:txBody>
      </p:sp>
      <p:sp>
        <p:nvSpPr>
          <p:cNvPr id="5" name="Footer Placeholder 4"/>
          <p:cNvSpPr>
            <a:spLocks noGrp="1"/>
          </p:cNvSpPr>
          <p:nvPr>
            <p:ph type="ftr" sz="quarter" idx="11"/>
          </p:nvPr>
        </p:nvSpPr>
        <p:spPr/>
        <p:txBody>
          <a:bodyPr/>
          <a:lstStyle>
            <a:lvl1pPr>
              <a:defRPr/>
            </a:lvl1pPr>
          </a:lstStyle>
          <a:p>
            <a:endParaRPr lang="ru-RU" altLang="en-US"/>
          </a:p>
        </p:txBody>
      </p:sp>
      <p:sp>
        <p:nvSpPr>
          <p:cNvPr id="6" name="Slide Number Placeholder 5"/>
          <p:cNvSpPr>
            <a:spLocks noGrp="1"/>
          </p:cNvSpPr>
          <p:nvPr>
            <p:ph type="sldNum" sz="quarter" idx="12"/>
          </p:nvPr>
        </p:nvSpPr>
        <p:spPr/>
        <p:txBody>
          <a:bodyPr/>
          <a:lstStyle>
            <a:lvl1pPr>
              <a:defRPr/>
            </a:lvl1pPr>
          </a:lstStyle>
          <a:p>
            <a:fld id="{908CF447-31AA-4583-A1B1-AA16F1BDA75B}" type="slidenum">
              <a:rPr lang="ru-RU" altLang="en-US"/>
              <a:pPr/>
              <a:t>‹#›</a:t>
            </a:fld>
            <a:endParaRPr lang="ru-RU" altLang="en-US"/>
          </a:p>
        </p:txBody>
      </p:sp>
    </p:spTree>
    <p:extLst>
      <p:ext uri="{BB962C8B-B14F-4D97-AF65-F5344CB8AC3E}">
        <p14:creationId xmlns:p14="http://schemas.microsoft.com/office/powerpoint/2010/main" val="1790258813"/>
      </p:ext>
    </p:extLst>
  </p:cSld>
  <p:clrMapOvr>
    <a:masterClrMapping/>
  </p:clrMapOvr>
  <p:transition spd="slow">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lvl1pPr>
              <a:defRPr/>
            </a:lvl1pPr>
          </a:lstStyle>
          <a:p>
            <a:endParaRPr lang="ru-RU" altLang="en-US"/>
          </a:p>
        </p:txBody>
      </p:sp>
      <p:sp>
        <p:nvSpPr>
          <p:cNvPr id="5" name="Footer Placeholder 4"/>
          <p:cNvSpPr>
            <a:spLocks noGrp="1"/>
          </p:cNvSpPr>
          <p:nvPr>
            <p:ph type="ftr" sz="quarter" idx="11"/>
          </p:nvPr>
        </p:nvSpPr>
        <p:spPr/>
        <p:txBody>
          <a:bodyPr/>
          <a:lstStyle>
            <a:lvl1pPr>
              <a:defRPr/>
            </a:lvl1pPr>
          </a:lstStyle>
          <a:p>
            <a:endParaRPr lang="ru-RU" altLang="en-US"/>
          </a:p>
        </p:txBody>
      </p:sp>
      <p:sp>
        <p:nvSpPr>
          <p:cNvPr id="6" name="Slide Number Placeholder 5"/>
          <p:cNvSpPr>
            <a:spLocks noGrp="1"/>
          </p:cNvSpPr>
          <p:nvPr>
            <p:ph type="sldNum" sz="quarter" idx="12"/>
          </p:nvPr>
        </p:nvSpPr>
        <p:spPr/>
        <p:txBody>
          <a:bodyPr/>
          <a:lstStyle>
            <a:lvl1pPr>
              <a:defRPr/>
            </a:lvl1pPr>
          </a:lstStyle>
          <a:p>
            <a:fld id="{093877B3-9D4D-4ED8-99D6-BF02F9095272}" type="slidenum">
              <a:rPr lang="ru-RU" altLang="en-US"/>
              <a:pPr/>
              <a:t>‹#›</a:t>
            </a:fld>
            <a:endParaRPr lang="ru-RU" altLang="en-US"/>
          </a:p>
        </p:txBody>
      </p:sp>
    </p:spTree>
    <p:extLst>
      <p:ext uri="{BB962C8B-B14F-4D97-AF65-F5344CB8AC3E}">
        <p14:creationId xmlns:p14="http://schemas.microsoft.com/office/powerpoint/2010/main" val="1525097766"/>
      </p:ext>
    </p:extLst>
  </p:cSld>
  <p:clrMapOvr>
    <a:masterClrMapping/>
  </p:clrMapOvr>
  <p:transition spd="slow">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endParaRPr lang="en-GB"/>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p>
        </p:txBody>
      </p:sp>
      <p:sp>
        <p:nvSpPr>
          <p:cNvPr id="4" name="Date Placeholder 3"/>
          <p:cNvSpPr>
            <a:spLocks noGrp="1"/>
          </p:cNvSpPr>
          <p:nvPr>
            <p:ph type="dt" sz="half" idx="10"/>
          </p:nvPr>
        </p:nvSpPr>
        <p:spPr/>
        <p:txBody>
          <a:bodyPr/>
          <a:lstStyle>
            <a:lvl1pPr>
              <a:defRPr/>
            </a:lvl1pPr>
          </a:lstStyle>
          <a:p>
            <a:endParaRPr lang="ru-RU" altLang="en-US"/>
          </a:p>
        </p:txBody>
      </p:sp>
      <p:sp>
        <p:nvSpPr>
          <p:cNvPr id="5" name="Footer Placeholder 4"/>
          <p:cNvSpPr>
            <a:spLocks noGrp="1"/>
          </p:cNvSpPr>
          <p:nvPr>
            <p:ph type="ftr" sz="quarter" idx="11"/>
          </p:nvPr>
        </p:nvSpPr>
        <p:spPr/>
        <p:txBody>
          <a:bodyPr/>
          <a:lstStyle>
            <a:lvl1pPr>
              <a:defRPr/>
            </a:lvl1pPr>
          </a:lstStyle>
          <a:p>
            <a:endParaRPr lang="ru-RU" altLang="en-US"/>
          </a:p>
        </p:txBody>
      </p:sp>
      <p:sp>
        <p:nvSpPr>
          <p:cNvPr id="6" name="Slide Number Placeholder 5"/>
          <p:cNvSpPr>
            <a:spLocks noGrp="1"/>
          </p:cNvSpPr>
          <p:nvPr>
            <p:ph type="sldNum" sz="quarter" idx="12"/>
          </p:nvPr>
        </p:nvSpPr>
        <p:spPr/>
        <p:txBody>
          <a:bodyPr/>
          <a:lstStyle>
            <a:lvl1pPr>
              <a:defRPr/>
            </a:lvl1pPr>
          </a:lstStyle>
          <a:p>
            <a:fld id="{2AB41440-A68E-422C-8F73-FBA414ACDAE8}" type="slidenum">
              <a:rPr lang="ru-RU" altLang="en-US"/>
              <a:pPr/>
              <a:t>‹#›</a:t>
            </a:fld>
            <a:endParaRPr lang="ru-RU" altLang="en-US"/>
          </a:p>
        </p:txBody>
      </p:sp>
    </p:spTree>
    <p:extLst>
      <p:ext uri="{BB962C8B-B14F-4D97-AF65-F5344CB8AC3E}">
        <p14:creationId xmlns:p14="http://schemas.microsoft.com/office/powerpoint/2010/main" val="897870449"/>
      </p:ext>
    </p:extLst>
  </p:cSld>
  <p:clrMapOvr>
    <a:masterClrMapping/>
  </p:clrMapOvr>
  <p:transition spd="slow">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1908175" y="1600200"/>
            <a:ext cx="3313113" cy="45259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5373688" y="1600200"/>
            <a:ext cx="3313112" cy="45259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lvl1pPr>
              <a:defRPr/>
            </a:lvl1pPr>
          </a:lstStyle>
          <a:p>
            <a:endParaRPr lang="ru-RU" altLang="en-US"/>
          </a:p>
        </p:txBody>
      </p:sp>
      <p:sp>
        <p:nvSpPr>
          <p:cNvPr id="6" name="Footer Placeholder 5"/>
          <p:cNvSpPr>
            <a:spLocks noGrp="1"/>
          </p:cNvSpPr>
          <p:nvPr>
            <p:ph type="ftr" sz="quarter" idx="11"/>
          </p:nvPr>
        </p:nvSpPr>
        <p:spPr/>
        <p:txBody>
          <a:bodyPr/>
          <a:lstStyle>
            <a:lvl1pPr>
              <a:defRPr/>
            </a:lvl1pPr>
          </a:lstStyle>
          <a:p>
            <a:endParaRPr lang="ru-RU" altLang="en-US"/>
          </a:p>
        </p:txBody>
      </p:sp>
      <p:sp>
        <p:nvSpPr>
          <p:cNvPr id="7" name="Slide Number Placeholder 6"/>
          <p:cNvSpPr>
            <a:spLocks noGrp="1"/>
          </p:cNvSpPr>
          <p:nvPr>
            <p:ph type="sldNum" sz="quarter" idx="12"/>
          </p:nvPr>
        </p:nvSpPr>
        <p:spPr/>
        <p:txBody>
          <a:bodyPr/>
          <a:lstStyle>
            <a:lvl1pPr>
              <a:defRPr/>
            </a:lvl1pPr>
          </a:lstStyle>
          <a:p>
            <a:fld id="{AE852BAC-84AA-4BD9-A693-FFC272ABF7C1}" type="slidenum">
              <a:rPr lang="ru-RU" altLang="en-US"/>
              <a:pPr/>
              <a:t>‹#›</a:t>
            </a:fld>
            <a:endParaRPr lang="ru-RU" altLang="en-US"/>
          </a:p>
        </p:txBody>
      </p:sp>
    </p:spTree>
    <p:extLst>
      <p:ext uri="{BB962C8B-B14F-4D97-AF65-F5344CB8AC3E}">
        <p14:creationId xmlns:p14="http://schemas.microsoft.com/office/powerpoint/2010/main" val="1762470118"/>
      </p:ext>
    </p:extLst>
  </p:cSld>
  <p:clrMapOvr>
    <a:masterClrMapping/>
  </p:clrMapOvr>
  <p:transition spd="slow">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lvl1pPr>
              <a:defRPr/>
            </a:lvl1pPr>
          </a:lstStyle>
          <a:p>
            <a:endParaRPr lang="ru-RU" altLang="en-US"/>
          </a:p>
        </p:txBody>
      </p:sp>
      <p:sp>
        <p:nvSpPr>
          <p:cNvPr id="8" name="Footer Placeholder 7"/>
          <p:cNvSpPr>
            <a:spLocks noGrp="1"/>
          </p:cNvSpPr>
          <p:nvPr>
            <p:ph type="ftr" sz="quarter" idx="11"/>
          </p:nvPr>
        </p:nvSpPr>
        <p:spPr/>
        <p:txBody>
          <a:bodyPr/>
          <a:lstStyle>
            <a:lvl1pPr>
              <a:defRPr/>
            </a:lvl1pPr>
          </a:lstStyle>
          <a:p>
            <a:endParaRPr lang="ru-RU" altLang="en-US"/>
          </a:p>
        </p:txBody>
      </p:sp>
      <p:sp>
        <p:nvSpPr>
          <p:cNvPr id="9" name="Slide Number Placeholder 8"/>
          <p:cNvSpPr>
            <a:spLocks noGrp="1"/>
          </p:cNvSpPr>
          <p:nvPr>
            <p:ph type="sldNum" sz="quarter" idx="12"/>
          </p:nvPr>
        </p:nvSpPr>
        <p:spPr/>
        <p:txBody>
          <a:bodyPr/>
          <a:lstStyle>
            <a:lvl1pPr>
              <a:defRPr/>
            </a:lvl1pPr>
          </a:lstStyle>
          <a:p>
            <a:fld id="{DB417608-C2F7-4093-8188-03B2E7452161}" type="slidenum">
              <a:rPr lang="ru-RU" altLang="en-US"/>
              <a:pPr/>
              <a:t>‹#›</a:t>
            </a:fld>
            <a:endParaRPr lang="ru-RU" altLang="en-US"/>
          </a:p>
        </p:txBody>
      </p:sp>
    </p:spTree>
    <p:extLst>
      <p:ext uri="{BB962C8B-B14F-4D97-AF65-F5344CB8AC3E}">
        <p14:creationId xmlns:p14="http://schemas.microsoft.com/office/powerpoint/2010/main" val="2029849137"/>
      </p:ext>
    </p:extLst>
  </p:cSld>
  <p:clrMapOvr>
    <a:masterClrMapping/>
  </p:clrMapOvr>
  <p:transition spd="slow">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lvl1pPr>
              <a:defRPr/>
            </a:lvl1pPr>
          </a:lstStyle>
          <a:p>
            <a:endParaRPr lang="ru-RU" altLang="en-US"/>
          </a:p>
        </p:txBody>
      </p:sp>
      <p:sp>
        <p:nvSpPr>
          <p:cNvPr id="4" name="Footer Placeholder 3"/>
          <p:cNvSpPr>
            <a:spLocks noGrp="1"/>
          </p:cNvSpPr>
          <p:nvPr>
            <p:ph type="ftr" sz="quarter" idx="11"/>
          </p:nvPr>
        </p:nvSpPr>
        <p:spPr/>
        <p:txBody>
          <a:bodyPr/>
          <a:lstStyle>
            <a:lvl1pPr>
              <a:defRPr/>
            </a:lvl1pPr>
          </a:lstStyle>
          <a:p>
            <a:endParaRPr lang="ru-RU" altLang="en-US"/>
          </a:p>
        </p:txBody>
      </p:sp>
      <p:sp>
        <p:nvSpPr>
          <p:cNvPr id="5" name="Slide Number Placeholder 4"/>
          <p:cNvSpPr>
            <a:spLocks noGrp="1"/>
          </p:cNvSpPr>
          <p:nvPr>
            <p:ph type="sldNum" sz="quarter" idx="12"/>
          </p:nvPr>
        </p:nvSpPr>
        <p:spPr/>
        <p:txBody>
          <a:bodyPr/>
          <a:lstStyle>
            <a:lvl1pPr>
              <a:defRPr/>
            </a:lvl1pPr>
          </a:lstStyle>
          <a:p>
            <a:fld id="{AFEC4993-084B-4B0D-8798-491B3D1DE745}" type="slidenum">
              <a:rPr lang="ru-RU" altLang="en-US"/>
              <a:pPr/>
              <a:t>‹#›</a:t>
            </a:fld>
            <a:endParaRPr lang="ru-RU" altLang="en-US"/>
          </a:p>
        </p:txBody>
      </p:sp>
    </p:spTree>
    <p:extLst>
      <p:ext uri="{BB962C8B-B14F-4D97-AF65-F5344CB8AC3E}">
        <p14:creationId xmlns:p14="http://schemas.microsoft.com/office/powerpoint/2010/main" val="4031361395"/>
      </p:ext>
    </p:extLst>
  </p:cSld>
  <p:clrMapOvr>
    <a:masterClrMapping/>
  </p:clrMapOvr>
  <p:transition spd="slow">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ru-RU" altLang="en-US"/>
          </a:p>
        </p:txBody>
      </p:sp>
      <p:sp>
        <p:nvSpPr>
          <p:cNvPr id="3" name="Footer Placeholder 2"/>
          <p:cNvSpPr>
            <a:spLocks noGrp="1"/>
          </p:cNvSpPr>
          <p:nvPr>
            <p:ph type="ftr" sz="quarter" idx="11"/>
          </p:nvPr>
        </p:nvSpPr>
        <p:spPr/>
        <p:txBody>
          <a:bodyPr/>
          <a:lstStyle>
            <a:lvl1pPr>
              <a:defRPr/>
            </a:lvl1pPr>
          </a:lstStyle>
          <a:p>
            <a:endParaRPr lang="ru-RU" altLang="en-US"/>
          </a:p>
        </p:txBody>
      </p:sp>
      <p:sp>
        <p:nvSpPr>
          <p:cNvPr id="4" name="Slide Number Placeholder 3"/>
          <p:cNvSpPr>
            <a:spLocks noGrp="1"/>
          </p:cNvSpPr>
          <p:nvPr>
            <p:ph type="sldNum" sz="quarter" idx="12"/>
          </p:nvPr>
        </p:nvSpPr>
        <p:spPr/>
        <p:txBody>
          <a:bodyPr/>
          <a:lstStyle>
            <a:lvl1pPr>
              <a:defRPr/>
            </a:lvl1pPr>
          </a:lstStyle>
          <a:p>
            <a:fld id="{4E59E301-E9FC-4826-A812-5514DA39E10C}" type="slidenum">
              <a:rPr lang="ru-RU" altLang="en-US"/>
              <a:pPr/>
              <a:t>‹#›</a:t>
            </a:fld>
            <a:endParaRPr lang="ru-RU" altLang="en-US"/>
          </a:p>
        </p:txBody>
      </p:sp>
    </p:spTree>
    <p:extLst>
      <p:ext uri="{BB962C8B-B14F-4D97-AF65-F5344CB8AC3E}">
        <p14:creationId xmlns:p14="http://schemas.microsoft.com/office/powerpoint/2010/main" val="2608951181"/>
      </p:ext>
    </p:extLst>
  </p:cSld>
  <p:clrMapOvr>
    <a:masterClrMapping/>
  </p:clrMapOvr>
  <p:transition spd="slow">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lvl1pPr>
              <a:defRPr/>
            </a:lvl1pPr>
          </a:lstStyle>
          <a:p>
            <a:endParaRPr lang="ru-RU" altLang="en-US"/>
          </a:p>
        </p:txBody>
      </p:sp>
      <p:sp>
        <p:nvSpPr>
          <p:cNvPr id="6" name="Footer Placeholder 5"/>
          <p:cNvSpPr>
            <a:spLocks noGrp="1"/>
          </p:cNvSpPr>
          <p:nvPr>
            <p:ph type="ftr" sz="quarter" idx="11"/>
          </p:nvPr>
        </p:nvSpPr>
        <p:spPr/>
        <p:txBody>
          <a:bodyPr/>
          <a:lstStyle>
            <a:lvl1pPr>
              <a:defRPr/>
            </a:lvl1pPr>
          </a:lstStyle>
          <a:p>
            <a:endParaRPr lang="ru-RU" altLang="en-US"/>
          </a:p>
        </p:txBody>
      </p:sp>
      <p:sp>
        <p:nvSpPr>
          <p:cNvPr id="7" name="Slide Number Placeholder 6"/>
          <p:cNvSpPr>
            <a:spLocks noGrp="1"/>
          </p:cNvSpPr>
          <p:nvPr>
            <p:ph type="sldNum" sz="quarter" idx="12"/>
          </p:nvPr>
        </p:nvSpPr>
        <p:spPr/>
        <p:txBody>
          <a:bodyPr/>
          <a:lstStyle>
            <a:lvl1pPr>
              <a:defRPr/>
            </a:lvl1pPr>
          </a:lstStyle>
          <a:p>
            <a:fld id="{8A78E421-9547-488A-99E5-CCB07CEEA5B2}" type="slidenum">
              <a:rPr lang="ru-RU" altLang="en-US"/>
              <a:pPr/>
              <a:t>‹#›</a:t>
            </a:fld>
            <a:endParaRPr lang="ru-RU" altLang="en-US"/>
          </a:p>
        </p:txBody>
      </p:sp>
    </p:spTree>
    <p:extLst>
      <p:ext uri="{BB962C8B-B14F-4D97-AF65-F5344CB8AC3E}">
        <p14:creationId xmlns:p14="http://schemas.microsoft.com/office/powerpoint/2010/main" val="2914037261"/>
      </p:ext>
    </p:extLst>
  </p:cSld>
  <p:clrMapOvr>
    <a:masterClrMapping/>
  </p:clrMapOvr>
  <p:transition spd="slow">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250399093"/>
      </p:ext>
    </p:extLst>
  </p:cSld>
  <p:clrMapOvr>
    <a:masterClrMapping/>
  </p:clrMapOvr>
  <p:transition spd="slow">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lvl1pPr>
              <a:defRPr/>
            </a:lvl1pPr>
          </a:lstStyle>
          <a:p>
            <a:endParaRPr lang="ru-RU" altLang="en-US"/>
          </a:p>
        </p:txBody>
      </p:sp>
      <p:sp>
        <p:nvSpPr>
          <p:cNvPr id="6" name="Footer Placeholder 5"/>
          <p:cNvSpPr>
            <a:spLocks noGrp="1"/>
          </p:cNvSpPr>
          <p:nvPr>
            <p:ph type="ftr" sz="quarter" idx="11"/>
          </p:nvPr>
        </p:nvSpPr>
        <p:spPr/>
        <p:txBody>
          <a:bodyPr/>
          <a:lstStyle>
            <a:lvl1pPr>
              <a:defRPr/>
            </a:lvl1pPr>
          </a:lstStyle>
          <a:p>
            <a:endParaRPr lang="ru-RU" altLang="en-US"/>
          </a:p>
        </p:txBody>
      </p:sp>
      <p:sp>
        <p:nvSpPr>
          <p:cNvPr id="7" name="Slide Number Placeholder 6"/>
          <p:cNvSpPr>
            <a:spLocks noGrp="1"/>
          </p:cNvSpPr>
          <p:nvPr>
            <p:ph type="sldNum" sz="quarter" idx="12"/>
          </p:nvPr>
        </p:nvSpPr>
        <p:spPr/>
        <p:txBody>
          <a:bodyPr/>
          <a:lstStyle>
            <a:lvl1pPr>
              <a:defRPr/>
            </a:lvl1pPr>
          </a:lstStyle>
          <a:p>
            <a:fld id="{6BBD4A04-3131-43A6-AB85-6DE58BA0C05D}" type="slidenum">
              <a:rPr lang="ru-RU" altLang="en-US"/>
              <a:pPr/>
              <a:t>‹#›</a:t>
            </a:fld>
            <a:endParaRPr lang="ru-RU" altLang="en-US"/>
          </a:p>
        </p:txBody>
      </p:sp>
    </p:spTree>
    <p:extLst>
      <p:ext uri="{BB962C8B-B14F-4D97-AF65-F5344CB8AC3E}">
        <p14:creationId xmlns:p14="http://schemas.microsoft.com/office/powerpoint/2010/main" val="1728129056"/>
      </p:ext>
    </p:extLst>
  </p:cSld>
  <p:clrMapOvr>
    <a:masterClrMapping/>
  </p:clrMapOvr>
  <p:transition spd="slow">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lvl1pPr>
              <a:defRPr/>
            </a:lvl1pPr>
          </a:lstStyle>
          <a:p>
            <a:endParaRPr lang="ru-RU" altLang="en-US"/>
          </a:p>
        </p:txBody>
      </p:sp>
      <p:sp>
        <p:nvSpPr>
          <p:cNvPr id="5" name="Footer Placeholder 4"/>
          <p:cNvSpPr>
            <a:spLocks noGrp="1"/>
          </p:cNvSpPr>
          <p:nvPr>
            <p:ph type="ftr" sz="quarter" idx="11"/>
          </p:nvPr>
        </p:nvSpPr>
        <p:spPr/>
        <p:txBody>
          <a:bodyPr/>
          <a:lstStyle>
            <a:lvl1pPr>
              <a:defRPr/>
            </a:lvl1pPr>
          </a:lstStyle>
          <a:p>
            <a:endParaRPr lang="ru-RU" altLang="en-US"/>
          </a:p>
        </p:txBody>
      </p:sp>
      <p:sp>
        <p:nvSpPr>
          <p:cNvPr id="6" name="Slide Number Placeholder 5"/>
          <p:cNvSpPr>
            <a:spLocks noGrp="1"/>
          </p:cNvSpPr>
          <p:nvPr>
            <p:ph type="sldNum" sz="quarter" idx="12"/>
          </p:nvPr>
        </p:nvSpPr>
        <p:spPr/>
        <p:txBody>
          <a:bodyPr/>
          <a:lstStyle>
            <a:lvl1pPr>
              <a:defRPr/>
            </a:lvl1pPr>
          </a:lstStyle>
          <a:p>
            <a:fld id="{902F078A-C06C-437B-A35B-6E05301956C1}" type="slidenum">
              <a:rPr lang="ru-RU" altLang="en-US"/>
              <a:pPr/>
              <a:t>‹#›</a:t>
            </a:fld>
            <a:endParaRPr lang="ru-RU" altLang="en-US"/>
          </a:p>
        </p:txBody>
      </p:sp>
    </p:spTree>
    <p:extLst>
      <p:ext uri="{BB962C8B-B14F-4D97-AF65-F5344CB8AC3E}">
        <p14:creationId xmlns:p14="http://schemas.microsoft.com/office/powerpoint/2010/main" val="1345816570"/>
      </p:ext>
    </p:extLst>
  </p:cSld>
  <p:clrMapOvr>
    <a:masterClrMapping/>
  </p:clrMapOvr>
  <p:transition spd="slow">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92938" y="274638"/>
            <a:ext cx="1693862" cy="585152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1908175" y="274638"/>
            <a:ext cx="4932363"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lvl1pPr>
              <a:defRPr/>
            </a:lvl1pPr>
          </a:lstStyle>
          <a:p>
            <a:endParaRPr lang="ru-RU" altLang="en-US"/>
          </a:p>
        </p:txBody>
      </p:sp>
      <p:sp>
        <p:nvSpPr>
          <p:cNvPr id="5" name="Footer Placeholder 4"/>
          <p:cNvSpPr>
            <a:spLocks noGrp="1"/>
          </p:cNvSpPr>
          <p:nvPr>
            <p:ph type="ftr" sz="quarter" idx="11"/>
          </p:nvPr>
        </p:nvSpPr>
        <p:spPr/>
        <p:txBody>
          <a:bodyPr/>
          <a:lstStyle>
            <a:lvl1pPr>
              <a:defRPr/>
            </a:lvl1pPr>
          </a:lstStyle>
          <a:p>
            <a:endParaRPr lang="ru-RU" altLang="en-US"/>
          </a:p>
        </p:txBody>
      </p:sp>
      <p:sp>
        <p:nvSpPr>
          <p:cNvPr id="6" name="Slide Number Placeholder 5"/>
          <p:cNvSpPr>
            <a:spLocks noGrp="1"/>
          </p:cNvSpPr>
          <p:nvPr>
            <p:ph type="sldNum" sz="quarter" idx="12"/>
          </p:nvPr>
        </p:nvSpPr>
        <p:spPr/>
        <p:txBody>
          <a:bodyPr/>
          <a:lstStyle>
            <a:lvl1pPr>
              <a:defRPr/>
            </a:lvl1pPr>
          </a:lstStyle>
          <a:p>
            <a:fld id="{159B5799-25A6-4C59-8971-F07C58D02510}" type="slidenum">
              <a:rPr lang="ru-RU" altLang="en-US"/>
              <a:pPr/>
              <a:t>‹#›</a:t>
            </a:fld>
            <a:endParaRPr lang="ru-RU" altLang="en-US"/>
          </a:p>
        </p:txBody>
      </p:sp>
    </p:spTree>
    <p:extLst>
      <p:ext uri="{BB962C8B-B14F-4D97-AF65-F5344CB8AC3E}">
        <p14:creationId xmlns:p14="http://schemas.microsoft.com/office/powerpoint/2010/main" val="3135218662"/>
      </p:ext>
    </p:extLst>
  </p:cSld>
  <p:clrMapOvr>
    <a:masterClrMapping/>
  </p:clrMapOvr>
  <p:transition spd="slow">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endParaRPr lang="en-GB"/>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p>
        </p:txBody>
      </p:sp>
    </p:spTree>
    <p:extLst>
      <p:ext uri="{BB962C8B-B14F-4D97-AF65-F5344CB8AC3E}">
        <p14:creationId xmlns:p14="http://schemas.microsoft.com/office/powerpoint/2010/main" val="3360728346"/>
      </p:ext>
    </p:extLst>
  </p:cSld>
  <p:clrMapOvr>
    <a:masterClrMapping/>
  </p:clrMapOvr>
  <p:transition spd="slow">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539750" y="2565400"/>
            <a:ext cx="4064000" cy="39608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756150" y="2565400"/>
            <a:ext cx="4064000" cy="39608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870375166"/>
      </p:ext>
    </p:extLst>
  </p:cSld>
  <p:clrMapOvr>
    <a:masterClrMapping/>
  </p:clrMapOvr>
  <p:transition spd="slow">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515004187"/>
      </p:ext>
    </p:extLst>
  </p:cSld>
  <p:clrMapOvr>
    <a:masterClrMapping/>
  </p:clrMapOvr>
  <p:transition spd="slow">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1941126826"/>
      </p:ext>
    </p:extLst>
  </p:cSld>
  <p:clrMapOvr>
    <a:masterClrMapping/>
  </p:clrMapOvr>
  <p:transition spd="slow">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667935875"/>
      </p:ext>
    </p:extLst>
  </p:cSld>
  <p:clrMapOvr>
    <a:masterClrMapping/>
  </p:clrMapOvr>
  <p:transition spd="slow">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4000084889"/>
      </p:ext>
    </p:extLst>
  </p:cSld>
  <p:clrMapOvr>
    <a:masterClrMapping/>
  </p:clrMapOvr>
  <p:transition spd="slow">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GB"/>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3430436994"/>
      </p:ext>
    </p:extLst>
  </p:cSld>
  <p:clrMapOvr>
    <a:masterClrMapping/>
  </p:clrMapOvr>
  <p:transition spd="slow">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3.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39750" y="1411288"/>
            <a:ext cx="8280400" cy="938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endParaRPr lang="ru-RU" altLang="en-US"/>
          </a:p>
        </p:txBody>
      </p:sp>
      <p:sp>
        <p:nvSpPr>
          <p:cNvPr id="1027" name="Rectangle 3"/>
          <p:cNvSpPr>
            <a:spLocks noGrp="1" noChangeArrowheads="1"/>
          </p:cNvSpPr>
          <p:nvPr>
            <p:ph type="body" idx="1"/>
          </p:nvPr>
        </p:nvSpPr>
        <p:spPr bwMode="auto">
          <a:xfrm>
            <a:off x="539750" y="2565400"/>
            <a:ext cx="8280400" cy="3960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ru-RU" altLang="en-US"/>
          </a:p>
        </p:txBody>
      </p:sp>
    </p:spTree>
  </p:cSld>
  <p:clrMap bg1="lt1" tx1="dk1" bg2="lt2" tx2="dk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ransition spd="slow">
    <p:fade/>
  </p:transition>
  <p:txStyles>
    <p:titleStyle>
      <a:lvl1pPr algn="r" rtl="0" eaLnBrk="1" fontAlgn="base" hangingPunct="1">
        <a:spcBef>
          <a:spcPct val="0"/>
        </a:spcBef>
        <a:spcAft>
          <a:spcPct val="0"/>
        </a:spcAft>
        <a:defRPr sz="3200" kern="1200">
          <a:solidFill>
            <a:schemeClr val="bg1"/>
          </a:solidFill>
          <a:latin typeface="+mj-lt"/>
          <a:ea typeface="+mj-ea"/>
          <a:cs typeface="+mj-cs"/>
        </a:defRPr>
      </a:lvl1pPr>
      <a:lvl2pPr algn="r" rtl="0" eaLnBrk="1" fontAlgn="base" hangingPunct="1">
        <a:spcBef>
          <a:spcPct val="0"/>
        </a:spcBef>
        <a:spcAft>
          <a:spcPct val="0"/>
        </a:spcAft>
        <a:defRPr sz="3200">
          <a:solidFill>
            <a:schemeClr val="bg1"/>
          </a:solidFill>
          <a:latin typeface="Futura LT Book" pitchFamily="2" charset="0"/>
          <a:ea typeface="굴림" charset="-127"/>
        </a:defRPr>
      </a:lvl2pPr>
      <a:lvl3pPr algn="r" rtl="0" eaLnBrk="1" fontAlgn="base" hangingPunct="1">
        <a:spcBef>
          <a:spcPct val="0"/>
        </a:spcBef>
        <a:spcAft>
          <a:spcPct val="0"/>
        </a:spcAft>
        <a:defRPr sz="3200">
          <a:solidFill>
            <a:schemeClr val="bg1"/>
          </a:solidFill>
          <a:latin typeface="Futura LT Book" pitchFamily="2" charset="0"/>
          <a:ea typeface="굴림" charset="-127"/>
        </a:defRPr>
      </a:lvl3pPr>
      <a:lvl4pPr algn="r" rtl="0" eaLnBrk="1" fontAlgn="base" hangingPunct="1">
        <a:spcBef>
          <a:spcPct val="0"/>
        </a:spcBef>
        <a:spcAft>
          <a:spcPct val="0"/>
        </a:spcAft>
        <a:defRPr sz="3200">
          <a:solidFill>
            <a:schemeClr val="bg1"/>
          </a:solidFill>
          <a:latin typeface="Futura LT Book" pitchFamily="2" charset="0"/>
          <a:ea typeface="굴림" charset="-127"/>
        </a:defRPr>
      </a:lvl4pPr>
      <a:lvl5pPr algn="r" rtl="0" eaLnBrk="1" fontAlgn="base" hangingPunct="1">
        <a:spcBef>
          <a:spcPct val="0"/>
        </a:spcBef>
        <a:spcAft>
          <a:spcPct val="0"/>
        </a:spcAft>
        <a:defRPr sz="3200">
          <a:solidFill>
            <a:schemeClr val="bg1"/>
          </a:solidFill>
          <a:latin typeface="Futura LT Book" pitchFamily="2" charset="0"/>
          <a:ea typeface="굴림" charset="-127"/>
        </a:defRPr>
      </a:lvl5pPr>
      <a:lvl6pPr marL="457200" algn="r" rtl="0" eaLnBrk="1" fontAlgn="base" hangingPunct="1">
        <a:spcBef>
          <a:spcPct val="0"/>
        </a:spcBef>
        <a:spcAft>
          <a:spcPct val="0"/>
        </a:spcAft>
        <a:defRPr sz="3200">
          <a:solidFill>
            <a:schemeClr val="bg1"/>
          </a:solidFill>
          <a:latin typeface="Futura LT Book" pitchFamily="2" charset="0"/>
          <a:ea typeface="굴림" charset="-127"/>
        </a:defRPr>
      </a:lvl6pPr>
      <a:lvl7pPr marL="914400" algn="r" rtl="0" eaLnBrk="1" fontAlgn="base" hangingPunct="1">
        <a:spcBef>
          <a:spcPct val="0"/>
        </a:spcBef>
        <a:spcAft>
          <a:spcPct val="0"/>
        </a:spcAft>
        <a:defRPr sz="3200">
          <a:solidFill>
            <a:schemeClr val="bg1"/>
          </a:solidFill>
          <a:latin typeface="Futura LT Book" pitchFamily="2" charset="0"/>
          <a:ea typeface="굴림" charset="-127"/>
        </a:defRPr>
      </a:lvl7pPr>
      <a:lvl8pPr marL="1371600" algn="r" rtl="0" eaLnBrk="1" fontAlgn="base" hangingPunct="1">
        <a:spcBef>
          <a:spcPct val="0"/>
        </a:spcBef>
        <a:spcAft>
          <a:spcPct val="0"/>
        </a:spcAft>
        <a:defRPr sz="3200">
          <a:solidFill>
            <a:schemeClr val="bg1"/>
          </a:solidFill>
          <a:latin typeface="Futura LT Book" pitchFamily="2" charset="0"/>
          <a:ea typeface="굴림" charset="-127"/>
        </a:defRPr>
      </a:lvl8pPr>
      <a:lvl9pPr marL="1828800" algn="r" rtl="0" eaLnBrk="1" fontAlgn="base" hangingPunct="1">
        <a:spcBef>
          <a:spcPct val="0"/>
        </a:spcBef>
        <a:spcAft>
          <a:spcPct val="0"/>
        </a:spcAft>
        <a:defRPr sz="3200">
          <a:solidFill>
            <a:schemeClr val="bg1"/>
          </a:solidFill>
          <a:latin typeface="Futura LT Book" pitchFamily="2" charset="0"/>
          <a:ea typeface="굴림" charset="-127"/>
        </a:defRPr>
      </a:lvl9pPr>
    </p:titleStyle>
    <p:bodyStyle>
      <a:lvl1pPr marL="342900" indent="-342900" algn="l" rtl="0" eaLnBrk="1" fontAlgn="base" hangingPunct="1">
        <a:spcBef>
          <a:spcPct val="20000"/>
        </a:spcBef>
        <a:spcAft>
          <a:spcPct val="0"/>
        </a:spcAft>
        <a:buChar char="•"/>
        <a:defRPr sz="2000" kern="1200">
          <a:solidFill>
            <a:schemeClr val="bg1"/>
          </a:solidFill>
          <a:latin typeface="+mn-lt"/>
          <a:ea typeface="+mn-ea"/>
          <a:cs typeface="+mn-cs"/>
        </a:defRPr>
      </a:lvl1pPr>
      <a:lvl2pPr marL="742950" indent="-285750" algn="l" rtl="0" eaLnBrk="1" fontAlgn="base" hangingPunct="1">
        <a:spcBef>
          <a:spcPct val="20000"/>
        </a:spcBef>
        <a:spcAft>
          <a:spcPct val="0"/>
        </a:spcAft>
        <a:buChar char="–"/>
        <a:defRPr sz="2000" kern="1200">
          <a:solidFill>
            <a:schemeClr val="bg1"/>
          </a:solidFill>
          <a:latin typeface="+mn-lt"/>
          <a:ea typeface="+mn-ea"/>
          <a:cs typeface="+mn-cs"/>
        </a:defRPr>
      </a:lvl2pPr>
      <a:lvl3pPr marL="1143000" indent="-228600" algn="l" rtl="0" eaLnBrk="1" fontAlgn="base" hangingPunct="1">
        <a:spcBef>
          <a:spcPct val="20000"/>
        </a:spcBef>
        <a:spcAft>
          <a:spcPct val="0"/>
        </a:spcAft>
        <a:buChar char="•"/>
        <a:defRPr sz="2000" kern="1200">
          <a:solidFill>
            <a:schemeClr val="bg1"/>
          </a:solidFill>
          <a:latin typeface="+mn-lt"/>
          <a:ea typeface="+mn-ea"/>
          <a:cs typeface="+mn-cs"/>
        </a:defRPr>
      </a:lvl3pPr>
      <a:lvl4pPr marL="1600200" indent="-228600" algn="l" rtl="0" eaLnBrk="1" fontAlgn="base" hangingPunct="1">
        <a:spcBef>
          <a:spcPct val="20000"/>
        </a:spcBef>
        <a:spcAft>
          <a:spcPct val="0"/>
        </a:spcAft>
        <a:buChar char="–"/>
        <a:defRPr sz="2000" kern="1200">
          <a:solidFill>
            <a:schemeClr val="bg1"/>
          </a:solidFill>
          <a:latin typeface="+mn-lt"/>
          <a:ea typeface="+mn-ea"/>
          <a:cs typeface="+mn-cs"/>
        </a:defRPr>
      </a:lvl4pPr>
      <a:lvl5pPr marL="2057400" indent="-228600" algn="l" rtl="0" eaLnBrk="1" fontAlgn="base" hangingPunct="1">
        <a:spcBef>
          <a:spcPct val="20000"/>
        </a:spcBef>
        <a:spcAft>
          <a:spcPct val="0"/>
        </a:spcAft>
        <a:buChar char="»"/>
        <a:defRPr sz="20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90466" name="Rectangle 2"/>
          <p:cNvSpPr>
            <a:spLocks noGrp="1" noChangeArrowheads="1"/>
          </p:cNvSpPr>
          <p:nvPr>
            <p:ph type="title"/>
          </p:nvPr>
        </p:nvSpPr>
        <p:spPr bwMode="auto">
          <a:xfrm>
            <a:off x="1908175" y="274638"/>
            <a:ext cx="6767513"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ru-RU" altLang="en-US"/>
              <a:t>Click to edit Master title style</a:t>
            </a:r>
          </a:p>
        </p:txBody>
      </p:sp>
      <p:sp>
        <p:nvSpPr>
          <p:cNvPr id="190467" name="Rectangle 3"/>
          <p:cNvSpPr>
            <a:spLocks noGrp="1" noChangeArrowheads="1"/>
          </p:cNvSpPr>
          <p:nvPr>
            <p:ph type="body" idx="1"/>
          </p:nvPr>
        </p:nvSpPr>
        <p:spPr bwMode="auto">
          <a:xfrm>
            <a:off x="1908175" y="1600200"/>
            <a:ext cx="6778625"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ru-RU" altLang="en-US"/>
              <a:t>Click to edit Master text styles</a:t>
            </a:r>
          </a:p>
          <a:p>
            <a:pPr lvl="1"/>
            <a:r>
              <a:rPr lang="ru-RU" altLang="en-US"/>
              <a:t>Second level</a:t>
            </a:r>
          </a:p>
          <a:p>
            <a:pPr lvl="2"/>
            <a:r>
              <a:rPr lang="ru-RU" altLang="en-US"/>
              <a:t>Third level</a:t>
            </a:r>
          </a:p>
          <a:p>
            <a:pPr lvl="3"/>
            <a:r>
              <a:rPr lang="ru-RU" altLang="en-US"/>
              <a:t>Fourth level</a:t>
            </a:r>
          </a:p>
          <a:p>
            <a:pPr lvl="4"/>
            <a:r>
              <a:rPr lang="ru-RU" altLang="en-US"/>
              <a:t>Fifth level</a:t>
            </a:r>
          </a:p>
        </p:txBody>
      </p:sp>
      <p:sp>
        <p:nvSpPr>
          <p:cNvPr id="19046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solidFill>
                  <a:schemeClr val="tx1"/>
                </a:solidFill>
                <a:latin typeface="+mn-lt"/>
              </a:defRPr>
            </a:lvl1pPr>
          </a:lstStyle>
          <a:p>
            <a:endParaRPr lang="ru-RU" altLang="en-US"/>
          </a:p>
        </p:txBody>
      </p:sp>
      <p:sp>
        <p:nvSpPr>
          <p:cNvPr id="19046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solidFill>
                  <a:schemeClr val="tx1"/>
                </a:solidFill>
                <a:latin typeface="+mn-lt"/>
              </a:defRPr>
            </a:lvl1pPr>
          </a:lstStyle>
          <a:p>
            <a:endParaRPr lang="ru-RU" altLang="en-US"/>
          </a:p>
        </p:txBody>
      </p:sp>
      <p:sp>
        <p:nvSpPr>
          <p:cNvPr id="19047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solidFill>
                  <a:schemeClr val="tx1"/>
                </a:solidFill>
                <a:latin typeface="+mn-lt"/>
              </a:defRPr>
            </a:lvl1pPr>
          </a:lstStyle>
          <a:p>
            <a:fld id="{967E11B9-4D81-432F-8BB5-E051D95849E9}" type="slidenum">
              <a:rPr lang="ru-RU" altLang="en-US"/>
              <a:pPr/>
              <a:t>‹#›</a:t>
            </a:fld>
            <a:endParaRPr lang="ru-RU"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spd="slow">
    <p:fade/>
  </p:transition>
  <p:txStyles>
    <p:titleStyle>
      <a:lvl1pPr algn="l" rtl="0" fontAlgn="base">
        <a:spcBef>
          <a:spcPct val="0"/>
        </a:spcBef>
        <a:spcAft>
          <a:spcPct val="0"/>
        </a:spcAft>
        <a:defRPr sz="3200" kern="1200">
          <a:solidFill>
            <a:srgbClr val="666666"/>
          </a:solidFill>
          <a:latin typeface="+mj-lt"/>
          <a:ea typeface="+mj-ea"/>
          <a:cs typeface="+mj-cs"/>
        </a:defRPr>
      </a:lvl1pPr>
      <a:lvl2pPr algn="l" rtl="0" fontAlgn="base">
        <a:spcBef>
          <a:spcPct val="0"/>
        </a:spcBef>
        <a:spcAft>
          <a:spcPct val="0"/>
        </a:spcAft>
        <a:defRPr sz="3200">
          <a:solidFill>
            <a:srgbClr val="666666"/>
          </a:solidFill>
          <a:latin typeface="Futura LT Book" pitchFamily="2" charset="0"/>
        </a:defRPr>
      </a:lvl2pPr>
      <a:lvl3pPr algn="l" rtl="0" fontAlgn="base">
        <a:spcBef>
          <a:spcPct val="0"/>
        </a:spcBef>
        <a:spcAft>
          <a:spcPct val="0"/>
        </a:spcAft>
        <a:defRPr sz="3200">
          <a:solidFill>
            <a:srgbClr val="666666"/>
          </a:solidFill>
          <a:latin typeface="Futura LT Book" pitchFamily="2" charset="0"/>
        </a:defRPr>
      </a:lvl3pPr>
      <a:lvl4pPr algn="l" rtl="0" fontAlgn="base">
        <a:spcBef>
          <a:spcPct val="0"/>
        </a:spcBef>
        <a:spcAft>
          <a:spcPct val="0"/>
        </a:spcAft>
        <a:defRPr sz="3200">
          <a:solidFill>
            <a:srgbClr val="666666"/>
          </a:solidFill>
          <a:latin typeface="Futura LT Book" pitchFamily="2" charset="0"/>
        </a:defRPr>
      </a:lvl4pPr>
      <a:lvl5pPr algn="l" rtl="0" fontAlgn="base">
        <a:spcBef>
          <a:spcPct val="0"/>
        </a:spcBef>
        <a:spcAft>
          <a:spcPct val="0"/>
        </a:spcAft>
        <a:defRPr sz="3200">
          <a:solidFill>
            <a:srgbClr val="666666"/>
          </a:solidFill>
          <a:latin typeface="Futura LT Book" pitchFamily="2" charset="0"/>
        </a:defRPr>
      </a:lvl5pPr>
      <a:lvl6pPr marL="457200" algn="l" rtl="0" fontAlgn="base">
        <a:spcBef>
          <a:spcPct val="0"/>
        </a:spcBef>
        <a:spcAft>
          <a:spcPct val="0"/>
        </a:spcAft>
        <a:defRPr sz="3200">
          <a:solidFill>
            <a:srgbClr val="666666"/>
          </a:solidFill>
          <a:latin typeface="Futura LT Book" pitchFamily="2" charset="0"/>
        </a:defRPr>
      </a:lvl6pPr>
      <a:lvl7pPr marL="914400" algn="l" rtl="0" fontAlgn="base">
        <a:spcBef>
          <a:spcPct val="0"/>
        </a:spcBef>
        <a:spcAft>
          <a:spcPct val="0"/>
        </a:spcAft>
        <a:defRPr sz="3200">
          <a:solidFill>
            <a:srgbClr val="666666"/>
          </a:solidFill>
          <a:latin typeface="Futura LT Book" pitchFamily="2" charset="0"/>
        </a:defRPr>
      </a:lvl7pPr>
      <a:lvl8pPr marL="1371600" algn="l" rtl="0" fontAlgn="base">
        <a:spcBef>
          <a:spcPct val="0"/>
        </a:spcBef>
        <a:spcAft>
          <a:spcPct val="0"/>
        </a:spcAft>
        <a:defRPr sz="3200">
          <a:solidFill>
            <a:srgbClr val="666666"/>
          </a:solidFill>
          <a:latin typeface="Futura LT Book" pitchFamily="2" charset="0"/>
        </a:defRPr>
      </a:lvl8pPr>
      <a:lvl9pPr marL="1828800" algn="l" rtl="0" fontAlgn="base">
        <a:spcBef>
          <a:spcPct val="0"/>
        </a:spcBef>
        <a:spcAft>
          <a:spcPct val="0"/>
        </a:spcAft>
        <a:defRPr sz="3200">
          <a:solidFill>
            <a:srgbClr val="666666"/>
          </a:solidFill>
          <a:latin typeface="Futura LT Book" pitchFamily="2" charset="0"/>
        </a:defRPr>
      </a:lvl9pPr>
    </p:titleStyle>
    <p:bodyStyle>
      <a:lvl1pPr marL="342900" indent="-342900" algn="l" rtl="0" fontAlgn="base">
        <a:spcBef>
          <a:spcPct val="20000"/>
        </a:spcBef>
        <a:spcAft>
          <a:spcPct val="0"/>
        </a:spcAft>
        <a:buChar char="•"/>
        <a:defRPr sz="2000" kern="1200">
          <a:solidFill>
            <a:srgbClr val="666666"/>
          </a:solidFill>
          <a:latin typeface="+mn-lt"/>
          <a:ea typeface="+mn-ea"/>
          <a:cs typeface="+mn-cs"/>
        </a:defRPr>
      </a:lvl1pPr>
      <a:lvl2pPr marL="742950" indent="-285750" algn="l" rtl="0" fontAlgn="base">
        <a:spcBef>
          <a:spcPct val="20000"/>
        </a:spcBef>
        <a:spcAft>
          <a:spcPct val="0"/>
        </a:spcAft>
        <a:buChar char="–"/>
        <a:defRPr sz="2000" kern="1200">
          <a:solidFill>
            <a:srgbClr val="666666"/>
          </a:solidFill>
          <a:latin typeface="+mn-lt"/>
          <a:ea typeface="+mn-ea"/>
          <a:cs typeface="+mn-cs"/>
        </a:defRPr>
      </a:lvl2pPr>
      <a:lvl3pPr marL="1143000" indent="-228600" algn="l" rtl="0" fontAlgn="base">
        <a:spcBef>
          <a:spcPct val="20000"/>
        </a:spcBef>
        <a:spcAft>
          <a:spcPct val="0"/>
        </a:spcAft>
        <a:buChar char="•"/>
        <a:defRPr sz="2000" kern="1200">
          <a:solidFill>
            <a:srgbClr val="666666"/>
          </a:solidFill>
          <a:latin typeface="+mn-lt"/>
          <a:ea typeface="+mn-ea"/>
          <a:cs typeface="+mn-cs"/>
        </a:defRPr>
      </a:lvl3pPr>
      <a:lvl4pPr marL="1600200" indent="-228600" algn="l" rtl="0" fontAlgn="base">
        <a:spcBef>
          <a:spcPct val="20000"/>
        </a:spcBef>
        <a:spcAft>
          <a:spcPct val="0"/>
        </a:spcAft>
        <a:buChar char="–"/>
        <a:defRPr sz="2000" kern="1200">
          <a:solidFill>
            <a:srgbClr val="666666"/>
          </a:solidFill>
          <a:latin typeface="+mn-lt"/>
          <a:ea typeface="+mn-ea"/>
          <a:cs typeface="+mn-cs"/>
        </a:defRPr>
      </a:lvl4pPr>
      <a:lvl5pPr marL="2057400" indent="-228600" algn="l" rtl="0" fontAlgn="base">
        <a:spcBef>
          <a:spcPct val="20000"/>
        </a:spcBef>
        <a:spcAft>
          <a:spcPct val="0"/>
        </a:spcAft>
        <a:buChar char="»"/>
        <a:defRPr sz="2000" kern="1200">
          <a:solidFill>
            <a:srgbClr val="66666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3.xml"/><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g"/><Relationship Id="rId1" Type="http://schemas.openxmlformats.org/officeDocument/2006/relationships/slideLayout" Target="../slideLayouts/slideLayout13.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8" name="Rectangle 12"/>
          <p:cNvSpPr>
            <a:spLocks noGrp="1" noChangeArrowheads="1"/>
          </p:cNvSpPr>
          <p:nvPr>
            <p:ph type="ctrTitle"/>
          </p:nvPr>
        </p:nvSpPr>
        <p:spPr>
          <a:xfrm>
            <a:off x="4283968" y="4293096"/>
            <a:ext cx="4752527" cy="2664595"/>
          </a:xfrm>
        </p:spPr>
        <p:txBody>
          <a:bodyPr/>
          <a:lstStyle/>
          <a:p>
            <a:r>
              <a:rPr lang="en-GB" b="1" dirty="0"/>
              <a:t>Data Management Assignment One</a:t>
            </a:r>
            <a:br>
              <a:rPr lang="en-GB" b="1" dirty="0"/>
            </a:br>
            <a:r>
              <a:rPr lang="en-GB" sz="2000" b="1" dirty="0"/>
              <a:t>Ethical concerns with Anti-Money Laundering systems</a:t>
            </a:r>
            <a:endParaRPr lang="en-US" altLang="en-US" sz="2000" dirty="0"/>
          </a:p>
        </p:txBody>
      </p:sp>
      <p:sp>
        <p:nvSpPr>
          <p:cNvPr id="34832" name="Rectangle 16"/>
          <p:cNvSpPr>
            <a:spLocks noGrp="1" noChangeArrowheads="1"/>
          </p:cNvSpPr>
          <p:nvPr>
            <p:ph type="subTitle" idx="1"/>
          </p:nvPr>
        </p:nvSpPr>
        <p:spPr>
          <a:xfrm>
            <a:off x="107504" y="5949950"/>
            <a:ext cx="3384376" cy="647700"/>
          </a:xfrm>
          <a:noFill/>
          <a:ln/>
        </p:spPr>
        <p:txBody>
          <a:bodyPr/>
          <a:lstStyle/>
          <a:p>
            <a:pPr>
              <a:spcBef>
                <a:spcPct val="0"/>
              </a:spcBef>
            </a:pPr>
            <a:r>
              <a:rPr lang="en-US" altLang="en-US" dirty="0"/>
              <a:t>Ciaran Finnegan – TU060</a:t>
            </a:r>
          </a:p>
          <a:p>
            <a:pPr>
              <a:spcBef>
                <a:spcPct val="0"/>
              </a:spcBef>
            </a:pPr>
            <a:r>
              <a:rPr lang="en-US" altLang="en-US" dirty="0"/>
              <a:t>Std No: d21124026</a:t>
            </a:r>
          </a:p>
          <a:p>
            <a:pPr>
              <a:spcBef>
                <a:spcPct val="0"/>
              </a:spcBef>
            </a:pPr>
            <a:endParaRPr lang="ru-RU" altLang="en-US" dirty="0"/>
          </a:p>
        </p:txBody>
      </p:sp>
    </p:spTree>
  </p:cSld>
  <p:clrMapOvr>
    <a:masterClrMapping/>
  </p:clrMapOvr>
  <p:transition spd="slow">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ChangeArrowheads="1"/>
          </p:cNvSpPr>
          <p:nvPr>
            <p:ph type="title"/>
          </p:nvPr>
        </p:nvSpPr>
        <p:spPr>
          <a:xfrm>
            <a:off x="1934723" y="152636"/>
            <a:ext cx="6911975" cy="777875"/>
          </a:xfrm>
        </p:spPr>
        <p:txBody>
          <a:bodyPr/>
          <a:lstStyle/>
          <a:p>
            <a:r>
              <a:rPr lang="en-GB"/>
              <a:t>BAE Digital Intelligence NetReveal</a:t>
            </a:r>
            <a:endParaRPr lang="en-US" altLang="en-US" dirty="0"/>
          </a:p>
        </p:txBody>
      </p:sp>
      <p:sp>
        <p:nvSpPr>
          <p:cNvPr id="6" name="Rectangle 3">
            <a:extLst>
              <a:ext uri="{FF2B5EF4-FFF2-40B4-BE49-F238E27FC236}">
                <a16:creationId xmlns:a16="http://schemas.microsoft.com/office/drawing/2014/main" id="{232DFA49-7D4F-4AEA-82DE-BCC12841DACA}"/>
              </a:ext>
            </a:extLst>
          </p:cNvPr>
          <p:cNvSpPr txBox="1">
            <a:spLocks noChangeArrowheads="1"/>
          </p:cNvSpPr>
          <p:nvPr/>
        </p:nvSpPr>
        <p:spPr bwMode="auto">
          <a:xfrm>
            <a:off x="2051719" y="1844824"/>
            <a:ext cx="6911974" cy="20882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000" kern="1200">
                <a:solidFill>
                  <a:srgbClr val="666666"/>
                </a:solidFill>
                <a:latin typeface="+mn-lt"/>
                <a:ea typeface="+mn-ea"/>
                <a:cs typeface="+mn-cs"/>
              </a:defRPr>
            </a:lvl1pPr>
            <a:lvl2pPr marL="742950" indent="-285750" algn="l" rtl="0" fontAlgn="base">
              <a:spcBef>
                <a:spcPct val="20000"/>
              </a:spcBef>
              <a:spcAft>
                <a:spcPct val="0"/>
              </a:spcAft>
              <a:buChar char="–"/>
              <a:defRPr sz="2000" kern="1200">
                <a:solidFill>
                  <a:srgbClr val="666666"/>
                </a:solidFill>
                <a:latin typeface="+mn-lt"/>
                <a:ea typeface="+mn-ea"/>
                <a:cs typeface="+mn-cs"/>
              </a:defRPr>
            </a:lvl2pPr>
            <a:lvl3pPr marL="1143000" indent="-228600" algn="l" rtl="0" fontAlgn="base">
              <a:spcBef>
                <a:spcPct val="20000"/>
              </a:spcBef>
              <a:spcAft>
                <a:spcPct val="0"/>
              </a:spcAft>
              <a:buChar char="•"/>
              <a:defRPr sz="2000" kern="1200">
                <a:solidFill>
                  <a:srgbClr val="666666"/>
                </a:solidFill>
                <a:latin typeface="+mn-lt"/>
                <a:ea typeface="+mn-ea"/>
                <a:cs typeface="+mn-cs"/>
              </a:defRPr>
            </a:lvl3pPr>
            <a:lvl4pPr marL="1600200" indent="-228600" algn="l" rtl="0" fontAlgn="base">
              <a:spcBef>
                <a:spcPct val="20000"/>
              </a:spcBef>
              <a:spcAft>
                <a:spcPct val="0"/>
              </a:spcAft>
              <a:buChar char="–"/>
              <a:defRPr sz="2000" kern="1200">
                <a:solidFill>
                  <a:srgbClr val="666666"/>
                </a:solidFill>
                <a:latin typeface="+mn-lt"/>
                <a:ea typeface="+mn-ea"/>
                <a:cs typeface="+mn-cs"/>
              </a:defRPr>
            </a:lvl4pPr>
            <a:lvl5pPr marL="2057400" indent="-228600" algn="l" rtl="0" fontAlgn="base">
              <a:spcBef>
                <a:spcPct val="20000"/>
              </a:spcBef>
              <a:spcAft>
                <a:spcPct val="0"/>
              </a:spcAft>
              <a:buChar char="»"/>
              <a:defRPr sz="2000" kern="1200">
                <a:solidFill>
                  <a:srgbClr val="66666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90000"/>
              </a:lnSpc>
              <a:buNone/>
            </a:pPr>
            <a:r>
              <a:rPr lang="en-IE" altLang="en-US" b="1" dirty="0">
                <a:ea typeface="굴림" charset="-127"/>
              </a:rPr>
              <a:t>Data Governance</a:t>
            </a:r>
          </a:p>
          <a:p>
            <a:pPr>
              <a:lnSpc>
                <a:spcPct val="90000"/>
              </a:lnSpc>
            </a:pPr>
            <a:endParaRPr lang="en-IE" altLang="en-US" sz="1800" dirty="0">
              <a:ea typeface="굴림" charset="-127"/>
            </a:endParaRPr>
          </a:p>
          <a:p>
            <a:pPr>
              <a:lnSpc>
                <a:spcPct val="90000"/>
              </a:lnSpc>
            </a:pPr>
            <a:r>
              <a:rPr lang="en-IE" altLang="en-US" sz="1800" dirty="0">
                <a:ea typeface="굴림" charset="-127"/>
              </a:rPr>
              <a:t>Blah...</a:t>
            </a:r>
          </a:p>
          <a:p>
            <a:pPr>
              <a:lnSpc>
                <a:spcPct val="90000"/>
              </a:lnSpc>
            </a:pPr>
            <a:endParaRPr lang="en-IE" altLang="en-US" sz="1800" dirty="0">
              <a:ea typeface="굴림" charset="-127"/>
            </a:endParaRPr>
          </a:p>
          <a:p>
            <a:pPr>
              <a:lnSpc>
                <a:spcPct val="90000"/>
              </a:lnSpc>
            </a:pPr>
            <a:r>
              <a:rPr lang="en-GB" sz="1800" dirty="0"/>
              <a:t>Slide .. Highlighting any areas for concern or examples of good practice.</a:t>
            </a:r>
          </a:p>
          <a:p>
            <a:pPr>
              <a:lnSpc>
                <a:spcPct val="90000"/>
              </a:lnSpc>
            </a:pPr>
            <a:endParaRPr lang="en-IE" altLang="en-US" sz="1800" dirty="0">
              <a:ea typeface="굴림" charset="-127"/>
            </a:endParaRPr>
          </a:p>
          <a:p>
            <a:pPr>
              <a:lnSpc>
                <a:spcPct val="90000"/>
              </a:lnSpc>
            </a:pPr>
            <a:endParaRPr lang="en-IE" altLang="en-US" sz="1800" dirty="0">
              <a:ea typeface="굴림" charset="-127"/>
            </a:endParaRPr>
          </a:p>
          <a:p>
            <a:pPr marL="0" indent="0">
              <a:lnSpc>
                <a:spcPct val="90000"/>
              </a:lnSpc>
              <a:buNone/>
            </a:pPr>
            <a:endParaRPr lang="uk-UA" altLang="en-US" sz="1800" dirty="0"/>
          </a:p>
          <a:p>
            <a:pPr marL="0" indent="0">
              <a:lnSpc>
                <a:spcPct val="90000"/>
              </a:lnSpc>
              <a:buNone/>
            </a:pPr>
            <a:endParaRPr lang="en-US" altLang="en-US" sz="1800" dirty="0"/>
          </a:p>
        </p:txBody>
      </p:sp>
      <p:pic>
        <p:nvPicPr>
          <p:cNvPr id="5" name="Picture 4" descr="Icon&#10;&#10;Description automatically generated with low confidence">
            <a:extLst>
              <a:ext uri="{FF2B5EF4-FFF2-40B4-BE49-F238E27FC236}">
                <a16:creationId xmlns:a16="http://schemas.microsoft.com/office/drawing/2014/main" id="{FE835A60-3339-4D4E-A72D-5F60BDF9BF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1718" y="836712"/>
            <a:ext cx="6911975" cy="936104"/>
          </a:xfrm>
          <a:prstGeom prst="rect">
            <a:avLst/>
          </a:prstGeom>
        </p:spPr>
      </p:pic>
    </p:spTree>
    <p:extLst>
      <p:ext uri="{BB962C8B-B14F-4D97-AF65-F5344CB8AC3E}">
        <p14:creationId xmlns:p14="http://schemas.microsoft.com/office/powerpoint/2010/main" val="1801763196"/>
      </p:ext>
    </p:extLst>
  </p:cSld>
  <p:clrMapOvr>
    <a:masterClrMapping/>
  </p:clrMapOvr>
  <p:transition spd="slow">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ChangeArrowheads="1"/>
          </p:cNvSpPr>
          <p:nvPr>
            <p:ph type="title"/>
          </p:nvPr>
        </p:nvSpPr>
        <p:spPr>
          <a:xfrm>
            <a:off x="1934723" y="152636"/>
            <a:ext cx="6911975" cy="777875"/>
          </a:xfrm>
        </p:spPr>
        <p:txBody>
          <a:bodyPr/>
          <a:lstStyle/>
          <a:p>
            <a:r>
              <a:rPr lang="en-GB"/>
              <a:t>BAE Digital Intelligence NetReveal</a:t>
            </a:r>
            <a:endParaRPr lang="en-US" altLang="en-US" dirty="0"/>
          </a:p>
        </p:txBody>
      </p:sp>
      <p:sp>
        <p:nvSpPr>
          <p:cNvPr id="6" name="Rectangle 3">
            <a:extLst>
              <a:ext uri="{FF2B5EF4-FFF2-40B4-BE49-F238E27FC236}">
                <a16:creationId xmlns:a16="http://schemas.microsoft.com/office/drawing/2014/main" id="{232DFA49-7D4F-4AEA-82DE-BCC12841DACA}"/>
              </a:ext>
            </a:extLst>
          </p:cNvPr>
          <p:cNvSpPr txBox="1">
            <a:spLocks noChangeArrowheads="1"/>
          </p:cNvSpPr>
          <p:nvPr/>
        </p:nvSpPr>
        <p:spPr bwMode="auto">
          <a:xfrm>
            <a:off x="2051719" y="1844824"/>
            <a:ext cx="6911974" cy="20882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000" kern="1200">
                <a:solidFill>
                  <a:srgbClr val="666666"/>
                </a:solidFill>
                <a:latin typeface="+mn-lt"/>
                <a:ea typeface="+mn-ea"/>
                <a:cs typeface="+mn-cs"/>
              </a:defRPr>
            </a:lvl1pPr>
            <a:lvl2pPr marL="742950" indent="-285750" algn="l" rtl="0" fontAlgn="base">
              <a:spcBef>
                <a:spcPct val="20000"/>
              </a:spcBef>
              <a:spcAft>
                <a:spcPct val="0"/>
              </a:spcAft>
              <a:buChar char="–"/>
              <a:defRPr sz="2000" kern="1200">
                <a:solidFill>
                  <a:srgbClr val="666666"/>
                </a:solidFill>
                <a:latin typeface="+mn-lt"/>
                <a:ea typeface="+mn-ea"/>
                <a:cs typeface="+mn-cs"/>
              </a:defRPr>
            </a:lvl2pPr>
            <a:lvl3pPr marL="1143000" indent="-228600" algn="l" rtl="0" fontAlgn="base">
              <a:spcBef>
                <a:spcPct val="20000"/>
              </a:spcBef>
              <a:spcAft>
                <a:spcPct val="0"/>
              </a:spcAft>
              <a:buChar char="•"/>
              <a:defRPr sz="2000" kern="1200">
                <a:solidFill>
                  <a:srgbClr val="666666"/>
                </a:solidFill>
                <a:latin typeface="+mn-lt"/>
                <a:ea typeface="+mn-ea"/>
                <a:cs typeface="+mn-cs"/>
              </a:defRPr>
            </a:lvl3pPr>
            <a:lvl4pPr marL="1600200" indent="-228600" algn="l" rtl="0" fontAlgn="base">
              <a:spcBef>
                <a:spcPct val="20000"/>
              </a:spcBef>
              <a:spcAft>
                <a:spcPct val="0"/>
              </a:spcAft>
              <a:buChar char="–"/>
              <a:defRPr sz="2000" kern="1200">
                <a:solidFill>
                  <a:srgbClr val="666666"/>
                </a:solidFill>
                <a:latin typeface="+mn-lt"/>
                <a:ea typeface="+mn-ea"/>
                <a:cs typeface="+mn-cs"/>
              </a:defRPr>
            </a:lvl4pPr>
            <a:lvl5pPr marL="2057400" indent="-228600" algn="l" rtl="0" fontAlgn="base">
              <a:spcBef>
                <a:spcPct val="20000"/>
              </a:spcBef>
              <a:spcAft>
                <a:spcPct val="0"/>
              </a:spcAft>
              <a:buChar char="»"/>
              <a:defRPr sz="2000" kern="1200">
                <a:solidFill>
                  <a:srgbClr val="66666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90000"/>
              </a:lnSpc>
              <a:buNone/>
            </a:pPr>
            <a:r>
              <a:rPr lang="en-IE" altLang="en-US" b="1" dirty="0">
                <a:ea typeface="굴림" charset="-127"/>
              </a:rPr>
              <a:t>Data Privacy</a:t>
            </a:r>
          </a:p>
          <a:p>
            <a:pPr>
              <a:lnSpc>
                <a:spcPct val="90000"/>
              </a:lnSpc>
            </a:pPr>
            <a:endParaRPr lang="en-IE" altLang="en-US" sz="1800" dirty="0">
              <a:ea typeface="굴림" charset="-127"/>
            </a:endParaRPr>
          </a:p>
          <a:p>
            <a:pPr>
              <a:lnSpc>
                <a:spcPct val="90000"/>
              </a:lnSpc>
            </a:pPr>
            <a:r>
              <a:rPr lang="en-IE" altLang="en-US" sz="1800" dirty="0">
                <a:ea typeface="굴림" charset="-127"/>
              </a:rPr>
              <a:t>Blah...</a:t>
            </a:r>
          </a:p>
          <a:p>
            <a:pPr>
              <a:lnSpc>
                <a:spcPct val="90000"/>
              </a:lnSpc>
            </a:pPr>
            <a:endParaRPr lang="en-IE" altLang="en-US" sz="1800" dirty="0">
              <a:ea typeface="굴림" charset="-127"/>
            </a:endParaRPr>
          </a:p>
          <a:p>
            <a:pPr>
              <a:lnSpc>
                <a:spcPct val="90000"/>
              </a:lnSpc>
            </a:pPr>
            <a:r>
              <a:rPr lang="en-GB" sz="1800" dirty="0"/>
              <a:t>Slide .. Highlighting any areas for concern or examples of good practice.</a:t>
            </a:r>
          </a:p>
          <a:p>
            <a:pPr>
              <a:lnSpc>
                <a:spcPct val="90000"/>
              </a:lnSpc>
            </a:pPr>
            <a:endParaRPr lang="en-IE" altLang="en-US" sz="1800" dirty="0">
              <a:ea typeface="굴림" charset="-127"/>
            </a:endParaRPr>
          </a:p>
          <a:p>
            <a:pPr>
              <a:lnSpc>
                <a:spcPct val="90000"/>
              </a:lnSpc>
            </a:pPr>
            <a:endParaRPr lang="en-IE" altLang="en-US" sz="1800" dirty="0">
              <a:ea typeface="굴림" charset="-127"/>
            </a:endParaRPr>
          </a:p>
          <a:p>
            <a:pPr marL="0" indent="0">
              <a:lnSpc>
                <a:spcPct val="90000"/>
              </a:lnSpc>
              <a:buNone/>
            </a:pPr>
            <a:endParaRPr lang="uk-UA" altLang="en-US" sz="1800" dirty="0"/>
          </a:p>
          <a:p>
            <a:pPr marL="0" indent="0">
              <a:lnSpc>
                <a:spcPct val="90000"/>
              </a:lnSpc>
              <a:buNone/>
            </a:pPr>
            <a:endParaRPr lang="en-US" altLang="en-US" sz="1800" dirty="0"/>
          </a:p>
        </p:txBody>
      </p:sp>
      <p:pic>
        <p:nvPicPr>
          <p:cNvPr id="5" name="Picture 4" descr="Icon&#10;&#10;Description automatically generated with low confidence">
            <a:extLst>
              <a:ext uri="{FF2B5EF4-FFF2-40B4-BE49-F238E27FC236}">
                <a16:creationId xmlns:a16="http://schemas.microsoft.com/office/drawing/2014/main" id="{FE835A60-3339-4D4E-A72D-5F60BDF9BF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1718" y="836712"/>
            <a:ext cx="6911975" cy="936104"/>
          </a:xfrm>
          <a:prstGeom prst="rect">
            <a:avLst/>
          </a:prstGeom>
        </p:spPr>
      </p:pic>
    </p:spTree>
    <p:extLst>
      <p:ext uri="{BB962C8B-B14F-4D97-AF65-F5344CB8AC3E}">
        <p14:creationId xmlns:p14="http://schemas.microsoft.com/office/powerpoint/2010/main" val="1735829125"/>
      </p:ext>
    </p:extLst>
  </p:cSld>
  <p:clrMapOvr>
    <a:masterClrMapping/>
  </p:clrMapOvr>
  <p:transition spd="slow">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ChangeArrowheads="1"/>
          </p:cNvSpPr>
          <p:nvPr>
            <p:ph type="title"/>
          </p:nvPr>
        </p:nvSpPr>
        <p:spPr>
          <a:xfrm>
            <a:off x="1934723" y="152636"/>
            <a:ext cx="6911975" cy="777875"/>
          </a:xfrm>
        </p:spPr>
        <p:txBody>
          <a:bodyPr/>
          <a:lstStyle/>
          <a:p>
            <a:r>
              <a:rPr lang="en-GB"/>
              <a:t>BAE Digital Intelligence NetReveal</a:t>
            </a:r>
            <a:endParaRPr lang="en-US" altLang="en-US" dirty="0"/>
          </a:p>
        </p:txBody>
      </p:sp>
      <p:sp>
        <p:nvSpPr>
          <p:cNvPr id="6" name="Rectangle 3">
            <a:extLst>
              <a:ext uri="{FF2B5EF4-FFF2-40B4-BE49-F238E27FC236}">
                <a16:creationId xmlns:a16="http://schemas.microsoft.com/office/drawing/2014/main" id="{232DFA49-7D4F-4AEA-82DE-BCC12841DACA}"/>
              </a:ext>
            </a:extLst>
          </p:cNvPr>
          <p:cNvSpPr txBox="1">
            <a:spLocks noChangeArrowheads="1"/>
          </p:cNvSpPr>
          <p:nvPr/>
        </p:nvSpPr>
        <p:spPr bwMode="auto">
          <a:xfrm>
            <a:off x="2051719" y="1844824"/>
            <a:ext cx="6911974" cy="20882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000" kern="1200">
                <a:solidFill>
                  <a:srgbClr val="666666"/>
                </a:solidFill>
                <a:latin typeface="+mn-lt"/>
                <a:ea typeface="+mn-ea"/>
                <a:cs typeface="+mn-cs"/>
              </a:defRPr>
            </a:lvl1pPr>
            <a:lvl2pPr marL="742950" indent="-285750" algn="l" rtl="0" fontAlgn="base">
              <a:spcBef>
                <a:spcPct val="20000"/>
              </a:spcBef>
              <a:spcAft>
                <a:spcPct val="0"/>
              </a:spcAft>
              <a:buChar char="–"/>
              <a:defRPr sz="2000" kern="1200">
                <a:solidFill>
                  <a:srgbClr val="666666"/>
                </a:solidFill>
                <a:latin typeface="+mn-lt"/>
                <a:ea typeface="+mn-ea"/>
                <a:cs typeface="+mn-cs"/>
              </a:defRPr>
            </a:lvl2pPr>
            <a:lvl3pPr marL="1143000" indent="-228600" algn="l" rtl="0" fontAlgn="base">
              <a:spcBef>
                <a:spcPct val="20000"/>
              </a:spcBef>
              <a:spcAft>
                <a:spcPct val="0"/>
              </a:spcAft>
              <a:buChar char="•"/>
              <a:defRPr sz="2000" kern="1200">
                <a:solidFill>
                  <a:srgbClr val="666666"/>
                </a:solidFill>
                <a:latin typeface="+mn-lt"/>
                <a:ea typeface="+mn-ea"/>
                <a:cs typeface="+mn-cs"/>
              </a:defRPr>
            </a:lvl3pPr>
            <a:lvl4pPr marL="1600200" indent="-228600" algn="l" rtl="0" fontAlgn="base">
              <a:spcBef>
                <a:spcPct val="20000"/>
              </a:spcBef>
              <a:spcAft>
                <a:spcPct val="0"/>
              </a:spcAft>
              <a:buChar char="–"/>
              <a:defRPr sz="2000" kern="1200">
                <a:solidFill>
                  <a:srgbClr val="666666"/>
                </a:solidFill>
                <a:latin typeface="+mn-lt"/>
                <a:ea typeface="+mn-ea"/>
                <a:cs typeface="+mn-cs"/>
              </a:defRPr>
            </a:lvl4pPr>
            <a:lvl5pPr marL="2057400" indent="-228600" algn="l" rtl="0" fontAlgn="base">
              <a:spcBef>
                <a:spcPct val="20000"/>
              </a:spcBef>
              <a:spcAft>
                <a:spcPct val="0"/>
              </a:spcAft>
              <a:buChar char="»"/>
              <a:defRPr sz="2000" kern="1200">
                <a:solidFill>
                  <a:srgbClr val="66666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90000"/>
              </a:lnSpc>
              <a:buNone/>
            </a:pPr>
            <a:r>
              <a:rPr lang="en-IE" altLang="en-US" b="1" dirty="0">
                <a:ea typeface="굴림" charset="-127"/>
              </a:rPr>
              <a:t>Data Ethics</a:t>
            </a:r>
          </a:p>
          <a:p>
            <a:pPr>
              <a:lnSpc>
                <a:spcPct val="90000"/>
              </a:lnSpc>
            </a:pPr>
            <a:endParaRPr lang="en-IE" altLang="en-US" sz="1800" dirty="0">
              <a:ea typeface="굴림" charset="-127"/>
            </a:endParaRPr>
          </a:p>
          <a:p>
            <a:pPr>
              <a:lnSpc>
                <a:spcPct val="90000"/>
              </a:lnSpc>
            </a:pPr>
            <a:r>
              <a:rPr lang="en-IE" altLang="en-US" sz="1800" dirty="0">
                <a:ea typeface="굴림" charset="-127"/>
              </a:rPr>
              <a:t>Blah...</a:t>
            </a:r>
          </a:p>
          <a:p>
            <a:pPr>
              <a:lnSpc>
                <a:spcPct val="90000"/>
              </a:lnSpc>
            </a:pPr>
            <a:endParaRPr lang="en-IE" altLang="en-US" sz="1800" dirty="0">
              <a:ea typeface="굴림" charset="-127"/>
            </a:endParaRPr>
          </a:p>
          <a:p>
            <a:pPr>
              <a:lnSpc>
                <a:spcPct val="90000"/>
              </a:lnSpc>
            </a:pPr>
            <a:r>
              <a:rPr lang="en-GB" sz="1800" dirty="0"/>
              <a:t>Slide .. Highlighting any areas for concern or examples of good practice.</a:t>
            </a:r>
          </a:p>
          <a:p>
            <a:pPr>
              <a:lnSpc>
                <a:spcPct val="90000"/>
              </a:lnSpc>
            </a:pPr>
            <a:endParaRPr lang="en-IE" altLang="en-US" sz="1800" dirty="0">
              <a:ea typeface="굴림" charset="-127"/>
            </a:endParaRPr>
          </a:p>
          <a:p>
            <a:pPr>
              <a:lnSpc>
                <a:spcPct val="90000"/>
              </a:lnSpc>
            </a:pPr>
            <a:endParaRPr lang="en-IE" altLang="en-US" sz="1800" dirty="0">
              <a:ea typeface="굴림" charset="-127"/>
            </a:endParaRPr>
          </a:p>
          <a:p>
            <a:pPr marL="0" indent="0">
              <a:lnSpc>
                <a:spcPct val="90000"/>
              </a:lnSpc>
              <a:buNone/>
            </a:pPr>
            <a:endParaRPr lang="uk-UA" altLang="en-US" sz="1800" dirty="0"/>
          </a:p>
          <a:p>
            <a:pPr marL="0" indent="0">
              <a:lnSpc>
                <a:spcPct val="90000"/>
              </a:lnSpc>
              <a:buNone/>
            </a:pPr>
            <a:endParaRPr lang="en-US" altLang="en-US" sz="1800" dirty="0"/>
          </a:p>
        </p:txBody>
      </p:sp>
      <p:pic>
        <p:nvPicPr>
          <p:cNvPr id="5" name="Picture 4" descr="Icon&#10;&#10;Description automatically generated with low confidence">
            <a:extLst>
              <a:ext uri="{FF2B5EF4-FFF2-40B4-BE49-F238E27FC236}">
                <a16:creationId xmlns:a16="http://schemas.microsoft.com/office/drawing/2014/main" id="{FE835A60-3339-4D4E-A72D-5F60BDF9BF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1718" y="836712"/>
            <a:ext cx="6911975" cy="936104"/>
          </a:xfrm>
          <a:prstGeom prst="rect">
            <a:avLst/>
          </a:prstGeom>
        </p:spPr>
      </p:pic>
    </p:spTree>
    <p:extLst>
      <p:ext uri="{BB962C8B-B14F-4D97-AF65-F5344CB8AC3E}">
        <p14:creationId xmlns:p14="http://schemas.microsoft.com/office/powerpoint/2010/main" val="2277111939"/>
      </p:ext>
    </p:extLst>
  </p:cSld>
  <p:clrMapOvr>
    <a:masterClrMapping/>
  </p:clrMapOvr>
  <p:transition spd="slow">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ChangeArrowheads="1"/>
          </p:cNvSpPr>
          <p:nvPr>
            <p:ph type="title"/>
          </p:nvPr>
        </p:nvSpPr>
        <p:spPr>
          <a:xfrm>
            <a:off x="1934723" y="152636"/>
            <a:ext cx="6911975" cy="777875"/>
          </a:xfrm>
        </p:spPr>
        <p:txBody>
          <a:bodyPr/>
          <a:lstStyle/>
          <a:p>
            <a:r>
              <a:rPr lang="en-GB"/>
              <a:t>BAE Digital Intelligence NetReveal</a:t>
            </a:r>
            <a:endParaRPr lang="en-US" altLang="en-US" dirty="0"/>
          </a:p>
        </p:txBody>
      </p:sp>
      <p:sp>
        <p:nvSpPr>
          <p:cNvPr id="6" name="Rectangle 3">
            <a:extLst>
              <a:ext uri="{FF2B5EF4-FFF2-40B4-BE49-F238E27FC236}">
                <a16:creationId xmlns:a16="http://schemas.microsoft.com/office/drawing/2014/main" id="{232DFA49-7D4F-4AEA-82DE-BCC12841DACA}"/>
              </a:ext>
            </a:extLst>
          </p:cNvPr>
          <p:cNvSpPr txBox="1">
            <a:spLocks noChangeArrowheads="1"/>
          </p:cNvSpPr>
          <p:nvPr/>
        </p:nvSpPr>
        <p:spPr bwMode="auto">
          <a:xfrm>
            <a:off x="6228184" y="1052736"/>
            <a:ext cx="2735508" cy="5652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000" kern="1200">
                <a:solidFill>
                  <a:srgbClr val="666666"/>
                </a:solidFill>
                <a:latin typeface="+mn-lt"/>
                <a:ea typeface="+mn-ea"/>
                <a:cs typeface="+mn-cs"/>
              </a:defRPr>
            </a:lvl1pPr>
            <a:lvl2pPr marL="742950" indent="-285750" algn="l" rtl="0" fontAlgn="base">
              <a:spcBef>
                <a:spcPct val="20000"/>
              </a:spcBef>
              <a:spcAft>
                <a:spcPct val="0"/>
              </a:spcAft>
              <a:buChar char="–"/>
              <a:defRPr sz="2000" kern="1200">
                <a:solidFill>
                  <a:srgbClr val="666666"/>
                </a:solidFill>
                <a:latin typeface="+mn-lt"/>
                <a:ea typeface="+mn-ea"/>
                <a:cs typeface="+mn-cs"/>
              </a:defRPr>
            </a:lvl2pPr>
            <a:lvl3pPr marL="1143000" indent="-228600" algn="l" rtl="0" fontAlgn="base">
              <a:spcBef>
                <a:spcPct val="20000"/>
              </a:spcBef>
              <a:spcAft>
                <a:spcPct val="0"/>
              </a:spcAft>
              <a:buChar char="•"/>
              <a:defRPr sz="2000" kern="1200">
                <a:solidFill>
                  <a:srgbClr val="666666"/>
                </a:solidFill>
                <a:latin typeface="+mn-lt"/>
                <a:ea typeface="+mn-ea"/>
                <a:cs typeface="+mn-cs"/>
              </a:defRPr>
            </a:lvl3pPr>
            <a:lvl4pPr marL="1600200" indent="-228600" algn="l" rtl="0" fontAlgn="base">
              <a:spcBef>
                <a:spcPct val="20000"/>
              </a:spcBef>
              <a:spcAft>
                <a:spcPct val="0"/>
              </a:spcAft>
              <a:buChar char="–"/>
              <a:defRPr sz="2000" kern="1200">
                <a:solidFill>
                  <a:srgbClr val="666666"/>
                </a:solidFill>
                <a:latin typeface="+mn-lt"/>
                <a:ea typeface="+mn-ea"/>
                <a:cs typeface="+mn-cs"/>
              </a:defRPr>
            </a:lvl4pPr>
            <a:lvl5pPr marL="2057400" indent="-228600" algn="l" rtl="0" fontAlgn="base">
              <a:spcBef>
                <a:spcPct val="20000"/>
              </a:spcBef>
              <a:spcAft>
                <a:spcPct val="0"/>
              </a:spcAft>
              <a:buChar char="»"/>
              <a:defRPr sz="2000" kern="1200">
                <a:solidFill>
                  <a:srgbClr val="66666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90000"/>
              </a:lnSpc>
              <a:buNone/>
            </a:pPr>
            <a:r>
              <a:rPr lang="en-IE" altLang="en-US" b="1" dirty="0">
                <a:ea typeface="굴림" charset="-127"/>
              </a:rPr>
              <a:t>Good Practice</a:t>
            </a:r>
          </a:p>
          <a:p>
            <a:pPr>
              <a:lnSpc>
                <a:spcPct val="90000"/>
              </a:lnSpc>
            </a:pPr>
            <a:endParaRPr lang="en-IE" altLang="en-US" sz="1800" dirty="0">
              <a:ea typeface="굴림" charset="-127"/>
            </a:endParaRPr>
          </a:p>
          <a:p>
            <a:pPr>
              <a:lnSpc>
                <a:spcPct val="90000"/>
              </a:lnSpc>
            </a:pPr>
            <a:r>
              <a:rPr lang="en-IE" altLang="en-US" sz="1800" dirty="0">
                <a:ea typeface="굴림" charset="-127"/>
              </a:rPr>
              <a:t>Blah...</a:t>
            </a:r>
          </a:p>
          <a:p>
            <a:pPr>
              <a:lnSpc>
                <a:spcPct val="90000"/>
              </a:lnSpc>
            </a:pPr>
            <a:endParaRPr lang="en-IE" altLang="en-US" sz="1800" dirty="0">
              <a:ea typeface="굴림" charset="-127"/>
            </a:endParaRPr>
          </a:p>
          <a:p>
            <a:pPr>
              <a:lnSpc>
                <a:spcPct val="90000"/>
              </a:lnSpc>
            </a:pPr>
            <a:r>
              <a:rPr lang="en-GB" sz="1800" dirty="0"/>
              <a:t>Slide .. Highlighting any areas of good practice.</a:t>
            </a:r>
          </a:p>
          <a:p>
            <a:pPr>
              <a:lnSpc>
                <a:spcPct val="90000"/>
              </a:lnSpc>
            </a:pPr>
            <a:endParaRPr lang="en-IE" altLang="en-US" sz="1800" dirty="0">
              <a:ea typeface="굴림" charset="-127"/>
            </a:endParaRPr>
          </a:p>
          <a:p>
            <a:pPr>
              <a:lnSpc>
                <a:spcPct val="90000"/>
              </a:lnSpc>
            </a:pPr>
            <a:endParaRPr lang="en-IE" altLang="en-US" sz="1800" dirty="0">
              <a:ea typeface="굴림" charset="-127"/>
            </a:endParaRPr>
          </a:p>
          <a:p>
            <a:pPr marL="0" indent="0">
              <a:lnSpc>
                <a:spcPct val="90000"/>
              </a:lnSpc>
              <a:buNone/>
            </a:pPr>
            <a:endParaRPr lang="uk-UA" altLang="en-US" sz="1800" dirty="0"/>
          </a:p>
          <a:p>
            <a:pPr marL="0" indent="0">
              <a:lnSpc>
                <a:spcPct val="90000"/>
              </a:lnSpc>
              <a:buNone/>
            </a:pPr>
            <a:endParaRPr lang="en-US" altLang="en-US" sz="1800" dirty="0"/>
          </a:p>
        </p:txBody>
      </p:sp>
      <p:pic>
        <p:nvPicPr>
          <p:cNvPr id="3" name="Picture 2" descr="Text&#10;&#10;Description automatically generated with medium confidence">
            <a:extLst>
              <a:ext uri="{FF2B5EF4-FFF2-40B4-BE49-F238E27FC236}">
                <a16:creationId xmlns:a16="http://schemas.microsoft.com/office/drawing/2014/main" id="{9724DEAD-AEE8-481D-97FC-0C6584488F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23728" y="2420888"/>
            <a:ext cx="3816424" cy="3819525"/>
          </a:xfrm>
          <a:prstGeom prst="rect">
            <a:avLst/>
          </a:prstGeom>
        </p:spPr>
      </p:pic>
      <p:pic>
        <p:nvPicPr>
          <p:cNvPr id="7" name="Picture 6" descr="A picture containing text, sign&#10;&#10;Description automatically generated">
            <a:extLst>
              <a:ext uri="{FF2B5EF4-FFF2-40B4-BE49-F238E27FC236}">
                <a16:creationId xmlns:a16="http://schemas.microsoft.com/office/drawing/2014/main" id="{FF38439F-ADE7-4B19-B04F-4A3F47803F5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34722" y="1484783"/>
            <a:ext cx="1629165" cy="1629165"/>
          </a:xfrm>
          <a:prstGeom prst="rect">
            <a:avLst/>
          </a:prstGeom>
        </p:spPr>
      </p:pic>
    </p:spTree>
    <p:extLst>
      <p:ext uri="{BB962C8B-B14F-4D97-AF65-F5344CB8AC3E}">
        <p14:creationId xmlns:p14="http://schemas.microsoft.com/office/powerpoint/2010/main" val="926698867"/>
      </p:ext>
    </p:extLst>
  </p:cSld>
  <p:clrMapOvr>
    <a:masterClrMapping/>
  </p:clrMapOvr>
  <p:transition spd="slow">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ChangeArrowheads="1"/>
          </p:cNvSpPr>
          <p:nvPr>
            <p:ph type="title"/>
          </p:nvPr>
        </p:nvSpPr>
        <p:spPr>
          <a:xfrm>
            <a:off x="1934723" y="152636"/>
            <a:ext cx="6911975" cy="777875"/>
          </a:xfrm>
        </p:spPr>
        <p:txBody>
          <a:bodyPr/>
          <a:lstStyle/>
          <a:p>
            <a:r>
              <a:rPr lang="en-GB"/>
              <a:t>BAE Digital Intelligence NetReveal</a:t>
            </a:r>
            <a:endParaRPr lang="en-US" altLang="en-US" dirty="0"/>
          </a:p>
        </p:txBody>
      </p:sp>
      <p:sp>
        <p:nvSpPr>
          <p:cNvPr id="6" name="Rectangle 3">
            <a:extLst>
              <a:ext uri="{FF2B5EF4-FFF2-40B4-BE49-F238E27FC236}">
                <a16:creationId xmlns:a16="http://schemas.microsoft.com/office/drawing/2014/main" id="{232DFA49-7D4F-4AEA-82DE-BCC12841DACA}"/>
              </a:ext>
            </a:extLst>
          </p:cNvPr>
          <p:cNvSpPr txBox="1">
            <a:spLocks noChangeArrowheads="1"/>
          </p:cNvSpPr>
          <p:nvPr/>
        </p:nvSpPr>
        <p:spPr bwMode="auto">
          <a:xfrm>
            <a:off x="6228184" y="1052736"/>
            <a:ext cx="2735508" cy="5652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000" kern="1200">
                <a:solidFill>
                  <a:srgbClr val="666666"/>
                </a:solidFill>
                <a:latin typeface="+mn-lt"/>
                <a:ea typeface="+mn-ea"/>
                <a:cs typeface="+mn-cs"/>
              </a:defRPr>
            </a:lvl1pPr>
            <a:lvl2pPr marL="742950" indent="-285750" algn="l" rtl="0" fontAlgn="base">
              <a:spcBef>
                <a:spcPct val="20000"/>
              </a:spcBef>
              <a:spcAft>
                <a:spcPct val="0"/>
              </a:spcAft>
              <a:buChar char="–"/>
              <a:defRPr sz="2000" kern="1200">
                <a:solidFill>
                  <a:srgbClr val="666666"/>
                </a:solidFill>
                <a:latin typeface="+mn-lt"/>
                <a:ea typeface="+mn-ea"/>
                <a:cs typeface="+mn-cs"/>
              </a:defRPr>
            </a:lvl2pPr>
            <a:lvl3pPr marL="1143000" indent="-228600" algn="l" rtl="0" fontAlgn="base">
              <a:spcBef>
                <a:spcPct val="20000"/>
              </a:spcBef>
              <a:spcAft>
                <a:spcPct val="0"/>
              </a:spcAft>
              <a:buChar char="•"/>
              <a:defRPr sz="2000" kern="1200">
                <a:solidFill>
                  <a:srgbClr val="666666"/>
                </a:solidFill>
                <a:latin typeface="+mn-lt"/>
                <a:ea typeface="+mn-ea"/>
                <a:cs typeface="+mn-cs"/>
              </a:defRPr>
            </a:lvl3pPr>
            <a:lvl4pPr marL="1600200" indent="-228600" algn="l" rtl="0" fontAlgn="base">
              <a:spcBef>
                <a:spcPct val="20000"/>
              </a:spcBef>
              <a:spcAft>
                <a:spcPct val="0"/>
              </a:spcAft>
              <a:buChar char="–"/>
              <a:defRPr sz="2000" kern="1200">
                <a:solidFill>
                  <a:srgbClr val="666666"/>
                </a:solidFill>
                <a:latin typeface="+mn-lt"/>
                <a:ea typeface="+mn-ea"/>
                <a:cs typeface="+mn-cs"/>
              </a:defRPr>
            </a:lvl4pPr>
            <a:lvl5pPr marL="2057400" indent="-228600" algn="l" rtl="0" fontAlgn="base">
              <a:spcBef>
                <a:spcPct val="20000"/>
              </a:spcBef>
              <a:spcAft>
                <a:spcPct val="0"/>
              </a:spcAft>
              <a:buChar char="»"/>
              <a:defRPr sz="2000" kern="1200">
                <a:solidFill>
                  <a:srgbClr val="66666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90000"/>
              </a:lnSpc>
              <a:buNone/>
            </a:pPr>
            <a:r>
              <a:rPr lang="en-IE" altLang="en-US" b="1" dirty="0">
                <a:ea typeface="굴림" charset="-127"/>
              </a:rPr>
              <a:t>Concerns</a:t>
            </a:r>
          </a:p>
          <a:p>
            <a:pPr>
              <a:lnSpc>
                <a:spcPct val="90000"/>
              </a:lnSpc>
            </a:pPr>
            <a:endParaRPr lang="en-IE" altLang="en-US" sz="1800" dirty="0">
              <a:ea typeface="굴림" charset="-127"/>
            </a:endParaRPr>
          </a:p>
          <a:p>
            <a:pPr>
              <a:lnSpc>
                <a:spcPct val="90000"/>
              </a:lnSpc>
            </a:pPr>
            <a:r>
              <a:rPr lang="en-IE" altLang="en-US" sz="1800" dirty="0">
                <a:ea typeface="굴림" charset="-127"/>
              </a:rPr>
              <a:t>Blah...</a:t>
            </a:r>
          </a:p>
          <a:p>
            <a:pPr>
              <a:lnSpc>
                <a:spcPct val="90000"/>
              </a:lnSpc>
            </a:pPr>
            <a:endParaRPr lang="en-IE" altLang="en-US" sz="1800" dirty="0">
              <a:ea typeface="굴림" charset="-127"/>
            </a:endParaRPr>
          </a:p>
          <a:p>
            <a:pPr>
              <a:lnSpc>
                <a:spcPct val="90000"/>
              </a:lnSpc>
            </a:pPr>
            <a:r>
              <a:rPr lang="en-GB" sz="1800" dirty="0"/>
              <a:t>Slide .. Highlighting any areas of good practice.</a:t>
            </a:r>
          </a:p>
          <a:p>
            <a:pPr>
              <a:lnSpc>
                <a:spcPct val="90000"/>
              </a:lnSpc>
            </a:pPr>
            <a:endParaRPr lang="en-IE" altLang="en-US" sz="1800" dirty="0">
              <a:ea typeface="굴림" charset="-127"/>
            </a:endParaRPr>
          </a:p>
          <a:p>
            <a:pPr>
              <a:lnSpc>
                <a:spcPct val="90000"/>
              </a:lnSpc>
            </a:pPr>
            <a:endParaRPr lang="en-IE" altLang="en-US" sz="1800" dirty="0">
              <a:ea typeface="굴림" charset="-127"/>
            </a:endParaRPr>
          </a:p>
          <a:p>
            <a:pPr marL="0" indent="0">
              <a:lnSpc>
                <a:spcPct val="90000"/>
              </a:lnSpc>
              <a:buNone/>
            </a:pPr>
            <a:endParaRPr lang="uk-UA" altLang="en-US" sz="1800" dirty="0"/>
          </a:p>
          <a:p>
            <a:pPr marL="0" indent="0">
              <a:lnSpc>
                <a:spcPct val="90000"/>
              </a:lnSpc>
              <a:buNone/>
            </a:pPr>
            <a:endParaRPr lang="en-US" altLang="en-US" sz="1800" dirty="0"/>
          </a:p>
        </p:txBody>
      </p:sp>
      <p:pic>
        <p:nvPicPr>
          <p:cNvPr id="3" name="Picture 2" descr="Text&#10;&#10;Description automatically generated with medium confidence">
            <a:extLst>
              <a:ext uri="{FF2B5EF4-FFF2-40B4-BE49-F238E27FC236}">
                <a16:creationId xmlns:a16="http://schemas.microsoft.com/office/drawing/2014/main" id="{9724DEAD-AEE8-481D-97FC-0C6584488F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23728" y="2420888"/>
            <a:ext cx="3816424" cy="3819525"/>
          </a:xfrm>
          <a:prstGeom prst="rect">
            <a:avLst/>
          </a:prstGeom>
        </p:spPr>
      </p:pic>
      <p:pic>
        <p:nvPicPr>
          <p:cNvPr id="4" name="Picture 3">
            <a:extLst>
              <a:ext uri="{FF2B5EF4-FFF2-40B4-BE49-F238E27FC236}">
                <a16:creationId xmlns:a16="http://schemas.microsoft.com/office/drawing/2014/main" id="{9C8417E0-37B3-4B4B-96EC-7CED024A2B4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07753" y="1484784"/>
            <a:ext cx="2277237" cy="1400944"/>
          </a:xfrm>
          <a:prstGeom prst="rect">
            <a:avLst/>
          </a:prstGeom>
        </p:spPr>
      </p:pic>
    </p:spTree>
    <p:extLst>
      <p:ext uri="{BB962C8B-B14F-4D97-AF65-F5344CB8AC3E}">
        <p14:creationId xmlns:p14="http://schemas.microsoft.com/office/powerpoint/2010/main" val="2737249559"/>
      </p:ext>
    </p:extLst>
  </p:cSld>
  <p:clrMapOvr>
    <a:masterClrMapping/>
  </p:clrMapOvr>
  <p:transition spd="slow">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ChangeArrowheads="1"/>
          </p:cNvSpPr>
          <p:nvPr>
            <p:ph type="title"/>
          </p:nvPr>
        </p:nvSpPr>
        <p:spPr>
          <a:xfrm>
            <a:off x="1934723" y="152636"/>
            <a:ext cx="6911975" cy="777875"/>
          </a:xfrm>
        </p:spPr>
        <p:txBody>
          <a:bodyPr/>
          <a:lstStyle/>
          <a:p>
            <a:r>
              <a:rPr lang="en-GB" dirty="0"/>
              <a:t>References</a:t>
            </a:r>
            <a:endParaRPr lang="en-US" altLang="en-US" dirty="0"/>
          </a:p>
        </p:txBody>
      </p:sp>
      <p:sp>
        <p:nvSpPr>
          <p:cNvPr id="6" name="Rectangle 3">
            <a:extLst>
              <a:ext uri="{FF2B5EF4-FFF2-40B4-BE49-F238E27FC236}">
                <a16:creationId xmlns:a16="http://schemas.microsoft.com/office/drawing/2014/main" id="{232DFA49-7D4F-4AEA-82DE-BCC12841DACA}"/>
              </a:ext>
            </a:extLst>
          </p:cNvPr>
          <p:cNvSpPr txBox="1">
            <a:spLocks noChangeArrowheads="1"/>
          </p:cNvSpPr>
          <p:nvPr/>
        </p:nvSpPr>
        <p:spPr bwMode="auto">
          <a:xfrm>
            <a:off x="1835697" y="1052736"/>
            <a:ext cx="7045562" cy="48965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000" kern="1200">
                <a:solidFill>
                  <a:srgbClr val="666666"/>
                </a:solidFill>
                <a:latin typeface="+mn-lt"/>
                <a:ea typeface="+mn-ea"/>
                <a:cs typeface="+mn-cs"/>
              </a:defRPr>
            </a:lvl1pPr>
            <a:lvl2pPr marL="742950" indent="-285750" algn="l" rtl="0" fontAlgn="base">
              <a:spcBef>
                <a:spcPct val="20000"/>
              </a:spcBef>
              <a:spcAft>
                <a:spcPct val="0"/>
              </a:spcAft>
              <a:buChar char="–"/>
              <a:defRPr sz="2000" kern="1200">
                <a:solidFill>
                  <a:srgbClr val="666666"/>
                </a:solidFill>
                <a:latin typeface="+mn-lt"/>
                <a:ea typeface="+mn-ea"/>
                <a:cs typeface="+mn-cs"/>
              </a:defRPr>
            </a:lvl2pPr>
            <a:lvl3pPr marL="1143000" indent="-228600" algn="l" rtl="0" fontAlgn="base">
              <a:spcBef>
                <a:spcPct val="20000"/>
              </a:spcBef>
              <a:spcAft>
                <a:spcPct val="0"/>
              </a:spcAft>
              <a:buChar char="•"/>
              <a:defRPr sz="2000" kern="1200">
                <a:solidFill>
                  <a:srgbClr val="666666"/>
                </a:solidFill>
                <a:latin typeface="+mn-lt"/>
                <a:ea typeface="+mn-ea"/>
                <a:cs typeface="+mn-cs"/>
              </a:defRPr>
            </a:lvl3pPr>
            <a:lvl4pPr marL="1600200" indent="-228600" algn="l" rtl="0" fontAlgn="base">
              <a:spcBef>
                <a:spcPct val="20000"/>
              </a:spcBef>
              <a:spcAft>
                <a:spcPct val="0"/>
              </a:spcAft>
              <a:buChar char="–"/>
              <a:defRPr sz="2000" kern="1200">
                <a:solidFill>
                  <a:srgbClr val="666666"/>
                </a:solidFill>
                <a:latin typeface="+mn-lt"/>
                <a:ea typeface="+mn-ea"/>
                <a:cs typeface="+mn-cs"/>
              </a:defRPr>
            </a:lvl4pPr>
            <a:lvl5pPr marL="2057400" indent="-228600" algn="l" rtl="0" fontAlgn="base">
              <a:spcBef>
                <a:spcPct val="20000"/>
              </a:spcBef>
              <a:spcAft>
                <a:spcPct val="0"/>
              </a:spcAft>
              <a:buChar char="»"/>
              <a:defRPr sz="2000" kern="1200">
                <a:solidFill>
                  <a:srgbClr val="66666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90000"/>
              </a:lnSpc>
            </a:pPr>
            <a:r>
              <a:rPr lang="en-IE" altLang="en-US" sz="1800" dirty="0">
                <a:ea typeface="굴림" charset="-127"/>
              </a:rPr>
              <a:t>...  </a:t>
            </a:r>
          </a:p>
          <a:p>
            <a:pPr>
              <a:lnSpc>
                <a:spcPct val="90000"/>
              </a:lnSpc>
            </a:pPr>
            <a:endParaRPr lang="en-IE" altLang="en-US" sz="1800" dirty="0">
              <a:ea typeface="굴림" charset="-127"/>
            </a:endParaRPr>
          </a:p>
          <a:p>
            <a:pPr>
              <a:lnSpc>
                <a:spcPct val="90000"/>
              </a:lnSpc>
            </a:pPr>
            <a:r>
              <a:rPr lang="en-IE" altLang="en-US" sz="1800" dirty="0">
                <a:ea typeface="굴림" charset="-127"/>
              </a:rPr>
              <a:t>…</a:t>
            </a:r>
          </a:p>
          <a:p>
            <a:pPr>
              <a:lnSpc>
                <a:spcPct val="90000"/>
              </a:lnSpc>
            </a:pPr>
            <a:endParaRPr lang="en-IE" altLang="en-US" sz="1800" dirty="0">
              <a:ea typeface="굴림" charset="-127"/>
            </a:endParaRPr>
          </a:p>
          <a:p>
            <a:pPr>
              <a:lnSpc>
                <a:spcPct val="90000"/>
              </a:lnSpc>
            </a:pPr>
            <a:r>
              <a:rPr lang="en-IE" altLang="en-US" sz="1800" dirty="0">
                <a:ea typeface="굴림" charset="-127"/>
              </a:rPr>
              <a:t>…</a:t>
            </a:r>
            <a:endParaRPr lang="uk-UA" altLang="en-US" sz="1800" dirty="0"/>
          </a:p>
          <a:p>
            <a:pPr marL="0" indent="0">
              <a:lnSpc>
                <a:spcPct val="90000"/>
              </a:lnSpc>
              <a:buNone/>
            </a:pPr>
            <a:endParaRPr lang="en-US" altLang="en-US" sz="1800" dirty="0"/>
          </a:p>
        </p:txBody>
      </p:sp>
    </p:spTree>
    <p:extLst>
      <p:ext uri="{BB962C8B-B14F-4D97-AF65-F5344CB8AC3E}">
        <p14:creationId xmlns:p14="http://schemas.microsoft.com/office/powerpoint/2010/main" val="3827395876"/>
      </p:ext>
    </p:extLst>
  </p:cSld>
  <p:clrMapOvr>
    <a:masterClrMapping/>
  </p:clrMapOvr>
  <p:transition spd="slow">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107504" y="1700808"/>
            <a:ext cx="8856984" cy="1440160"/>
          </a:xfrm>
        </p:spPr>
        <p:txBody>
          <a:bodyPr/>
          <a:lstStyle/>
          <a:p>
            <a:r>
              <a:rPr lang="en-US" altLang="en-US" dirty="0"/>
              <a:t>What is Anti-Money Laundering (AML)?</a:t>
            </a:r>
            <a:endParaRPr lang="uk-UA" altLang="en-US" dirty="0"/>
          </a:p>
        </p:txBody>
      </p:sp>
      <p:sp>
        <p:nvSpPr>
          <p:cNvPr id="36867" name="Rectangle 3"/>
          <p:cNvSpPr>
            <a:spLocks noGrp="1" noChangeArrowheads="1"/>
          </p:cNvSpPr>
          <p:nvPr>
            <p:ph type="body" idx="1"/>
          </p:nvPr>
        </p:nvSpPr>
        <p:spPr>
          <a:xfrm>
            <a:off x="539750" y="3140968"/>
            <a:ext cx="8280400" cy="3600400"/>
          </a:xfrm>
        </p:spPr>
        <p:txBody>
          <a:bodyPr/>
          <a:lstStyle/>
          <a:p>
            <a:r>
              <a:rPr lang="en-IE" altLang="ko-KR" dirty="0">
                <a:ea typeface="굴림" charset="-127"/>
              </a:rPr>
              <a:t>Anti-Money Laundering (AML) systems are typically an integrated set of processes and automated system to detect, prevent, and report </a:t>
            </a:r>
            <a:r>
              <a:rPr lang="en-IE" altLang="ko-KR" dirty="0" smtClean="0">
                <a:ea typeface="굴림" charset="-127"/>
              </a:rPr>
              <a:t>restricted* </a:t>
            </a:r>
            <a:r>
              <a:rPr lang="en-IE" altLang="ko-KR" dirty="0">
                <a:ea typeface="굴림" charset="-127"/>
              </a:rPr>
              <a:t>activity in a financial network</a:t>
            </a:r>
            <a:r>
              <a:rPr lang="ru-RU" altLang="ko-KR" dirty="0">
                <a:ea typeface="굴림" charset="-127"/>
              </a:rPr>
              <a:t>. </a:t>
            </a:r>
            <a:r>
              <a:rPr lang="en-IE" altLang="ko-KR" dirty="0">
                <a:ea typeface="굴림" charset="-127"/>
              </a:rPr>
              <a:t>Focus is on transaction monitoring and name screening.</a:t>
            </a:r>
            <a:endParaRPr lang="en-US" altLang="ko-KR" dirty="0">
              <a:ea typeface="굴림" charset="-127"/>
            </a:endParaRPr>
          </a:p>
          <a:p>
            <a:endParaRPr lang="en-US" altLang="ko-KR" dirty="0">
              <a:ea typeface="굴림" charset="-127"/>
            </a:endParaRPr>
          </a:p>
          <a:p>
            <a:r>
              <a:rPr lang="en-IE" altLang="ko-KR" dirty="0">
                <a:ea typeface="굴림" charset="-127"/>
              </a:rPr>
              <a:t>Thus, a major characteristic of AML systems is the use of various internal and external WATCH LISTS</a:t>
            </a:r>
            <a:r>
              <a:rPr lang="ru-RU" altLang="ko-KR" dirty="0">
                <a:ea typeface="굴림" charset="-127"/>
              </a:rPr>
              <a:t>.</a:t>
            </a:r>
            <a:r>
              <a:rPr lang="en-IE" altLang="ko-KR" dirty="0">
                <a:ea typeface="굴림" charset="-127"/>
              </a:rPr>
              <a:t> These are data stores that identify specific individuals or companies and are used to influence decisions made by financial institutions.</a:t>
            </a:r>
            <a:r>
              <a:rPr lang="ru-RU" altLang="ko-KR" dirty="0">
                <a:ea typeface="굴림" charset="-127"/>
              </a:rPr>
              <a:t> </a:t>
            </a:r>
            <a:endParaRPr lang="en-GB" altLang="ko-KR" dirty="0" smtClean="0">
              <a:ea typeface="굴림" charset="-127"/>
            </a:endParaRPr>
          </a:p>
          <a:p>
            <a:pPr marL="0" indent="0">
              <a:buNone/>
            </a:pPr>
            <a:endParaRPr lang="en-GB" altLang="en-US" sz="1200" i="1" dirty="0" smtClean="0">
              <a:ea typeface="굴림" charset="-127"/>
            </a:endParaRPr>
          </a:p>
          <a:p>
            <a:pPr marL="0" indent="0">
              <a:buNone/>
            </a:pPr>
            <a:r>
              <a:rPr lang="en-GB" altLang="en-US" sz="1200" i="1" dirty="0" smtClean="0">
                <a:ea typeface="굴림" charset="-127"/>
              </a:rPr>
              <a:t>*’Restricted’ can be considered not just suspected criminal or terrorist related transactions, but also activity by ‘Politically Exposed Persons’ (P.E.P) who may be the subject of multi-government sanctions.</a:t>
            </a:r>
            <a:endParaRPr lang="uk-UA" altLang="en-US" sz="1200" i="1" dirty="0"/>
          </a:p>
        </p:txBody>
      </p:sp>
    </p:spTree>
  </p:cSld>
  <p:clrMapOvr>
    <a:masterClrMapping/>
  </p:clrMapOvr>
  <p:transition spd="slow">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ChangeArrowheads="1"/>
          </p:cNvSpPr>
          <p:nvPr>
            <p:ph type="title"/>
          </p:nvPr>
        </p:nvSpPr>
        <p:spPr>
          <a:xfrm>
            <a:off x="1934723" y="152636"/>
            <a:ext cx="6911975" cy="777875"/>
          </a:xfrm>
        </p:spPr>
        <p:txBody>
          <a:bodyPr/>
          <a:lstStyle/>
          <a:p>
            <a:r>
              <a:rPr lang="en-GB" dirty="0"/>
              <a:t>The AML </a:t>
            </a:r>
            <a:r>
              <a:rPr lang="en-GB" dirty="0" smtClean="0"/>
              <a:t>(Name Screening) Process</a:t>
            </a:r>
            <a:endParaRPr lang="en-US" altLang="en-US" dirty="0"/>
          </a:p>
        </p:txBody>
      </p:sp>
      <p:sp>
        <p:nvSpPr>
          <p:cNvPr id="195587" name="Rectangle 3"/>
          <p:cNvSpPr>
            <a:spLocks noGrp="1" noChangeArrowheads="1"/>
          </p:cNvSpPr>
          <p:nvPr>
            <p:ph type="body" idx="1"/>
          </p:nvPr>
        </p:nvSpPr>
        <p:spPr>
          <a:xfrm>
            <a:off x="1934722" y="966057"/>
            <a:ext cx="6911975" cy="950775"/>
          </a:xfrm>
        </p:spPr>
        <p:txBody>
          <a:bodyPr/>
          <a:lstStyle/>
          <a:p>
            <a:pPr marL="0" indent="0">
              <a:lnSpc>
                <a:spcPct val="90000"/>
              </a:lnSpc>
              <a:buNone/>
            </a:pPr>
            <a:r>
              <a:rPr lang="en-IE" altLang="ko-KR" sz="1800" dirty="0">
                <a:ea typeface="굴림" charset="-127"/>
              </a:rPr>
              <a:t>Watch List Management (WLM) systems draw in data elements from published watch lists to identify potentially criminal actors using the services of a Financial Institution (FI).</a:t>
            </a:r>
            <a:endParaRPr lang="en-US" altLang="ko-KR" sz="1800" dirty="0">
              <a:ea typeface="굴림" charset="-127"/>
            </a:endParaRPr>
          </a:p>
          <a:p>
            <a:pPr>
              <a:lnSpc>
                <a:spcPct val="90000"/>
              </a:lnSpc>
            </a:pPr>
            <a:endParaRPr lang="en-US" altLang="ko-KR" sz="1800" dirty="0">
              <a:ea typeface="굴림" charset="-127"/>
            </a:endParaRPr>
          </a:p>
          <a:p>
            <a:pPr marL="0" indent="0">
              <a:lnSpc>
                <a:spcPct val="90000"/>
              </a:lnSpc>
              <a:buNone/>
            </a:pPr>
            <a:r>
              <a:rPr lang="ru-RU" altLang="ko-KR" sz="1800" dirty="0">
                <a:ea typeface="굴림" charset="-127"/>
              </a:rPr>
              <a:t> </a:t>
            </a:r>
            <a:endParaRPr lang="uk-UA" altLang="en-US" sz="1800" dirty="0"/>
          </a:p>
          <a:p>
            <a:pPr>
              <a:lnSpc>
                <a:spcPct val="90000"/>
              </a:lnSpc>
            </a:pPr>
            <a:endParaRPr lang="en-US" altLang="en-US" sz="1800" dirty="0"/>
          </a:p>
        </p:txBody>
      </p:sp>
      <p:pic>
        <p:nvPicPr>
          <p:cNvPr id="3" name="Picture 2" descr="Text&#10;&#10;Description automatically generated">
            <a:extLst>
              <a:ext uri="{FF2B5EF4-FFF2-40B4-BE49-F238E27FC236}">
                <a16:creationId xmlns:a16="http://schemas.microsoft.com/office/drawing/2014/main" id="{611B2A99-AF39-416C-BF60-CD9237E9A5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8925" y="3212976"/>
            <a:ext cx="7045563" cy="2952328"/>
          </a:xfrm>
          <a:prstGeom prst="rect">
            <a:avLst/>
          </a:prstGeom>
        </p:spPr>
      </p:pic>
      <p:sp>
        <p:nvSpPr>
          <p:cNvPr id="6" name="Rectangle 3">
            <a:extLst>
              <a:ext uri="{FF2B5EF4-FFF2-40B4-BE49-F238E27FC236}">
                <a16:creationId xmlns:a16="http://schemas.microsoft.com/office/drawing/2014/main" id="{232DFA49-7D4F-4AEA-82DE-BCC12841DACA}"/>
              </a:ext>
            </a:extLst>
          </p:cNvPr>
          <p:cNvSpPr txBox="1">
            <a:spLocks noChangeArrowheads="1"/>
          </p:cNvSpPr>
          <p:nvPr/>
        </p:nvSpPr>
        <p:spPr bwMode="auto">
          <a:xfrm>
            <a:off x="1835697" y="6237312"/>
            <a:ext cx="7045562" cy="5324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000" kern="1200">
                <a:solidFill>
                  <a:srgbClr val="666666"/>
                </a:solidFill>
                <a:latin typeface="+mn-lt"/>
                <a:ea typeface="+mn-ea"/>
                <a:cs typeface="+mn-cs"/>
              </a:defRPr>
            </a:lvl1pPr>
            <a:lvl2pPr marL="742950" indent="-285750" algn="l" rtl="0" fontAlgn="base">
              <a:spcBef>
                <a:spcPct val="20000"/>
              </a:spcBef>
              <a:spcAft>
                <a:spcPct val="0"/>
              </a:spcAft>
              <a:buChar char="–"/>
              <a:defRPr sz="2000" kern="1200">
                <a:solidFill>
                  <a:srgbClr val="666666"/>
                </a:solidFill>
                <a:latin typeface="+mn-lt"/>
                <a:ea typeface="+mn-ea"/>
                <a:cs typeface="+mn-cs"/>
              </a:defRPr>
            </a:lvl2pPr>
            <a:lvl3pPr marL="1143000" indent="-228600" algn="l" rtl="0" fontAlgn="base">
              <a:spcBef>
                <a:spcPct val="20000"/>
              </a:spcBef>
              <a:spcAft>
                <a:spcPct val="0"/>
              </a:spcAft>
              <a:buChar char="•"/>
              <a:defRPr sz="2000" kern="1200">
                <a:solidFill>
                  <a:srgbClr val="666666"/>
                </a:solidFill>
                <a:latin typeface="+mn-lt"/>
                <a:ea typeface="+mn-ea"/>
                <a:cs typeface="+mn-cs"/>
              </a:defRPr>
            </a:lvl3pPr>
            <a:lvl4pPr marL="1600200" indent="-228600" algn="l" rtl="0" fontAlgn="base">
              <a:spcBef>
                <a:spcPct val="20000"/>
              </a:spcBef>
              <a:spcAft>
                <a:spcPct val="0"/>
              </a:spcAft>
              <a:buChar char="–"/>
              <a:defRPr sz="2000" kern="1200">
                <a:solidFill>
                  <a:srgbClr val="666666"/>
                </a:solidFill>
                <a:latin typeface="+mn-lt"/>
                <a:ea typeface="+mn-ea"/>
                <a:cs typeface="+mn-cs"/>
              </a:defRPr>
            </a:lvl4pPr>
            <a:lvl5pPr marL="2057400" indent="-228600" algn="l" rtl="0" fontAlgn="base">
              <a:spcBef>
                <a:spcPct val="20000"/>
              </a:spcBef>
              <a:spcAft>
                <a:spcPct val="0"/>
              </a:spcAft>
              <a:buChar char="»"/>
              <a:defRPr sz="2000" kern="1200">
                <a:solidFill>
                  <a:srgbClr val="66666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90000"/>
              </a:lnSpc>
              <a:buNone/>
            </a:pPr>
            <a:r>
              <a:rPr lang="en-IE" altLang="ko-KR" sz="1800" dirty="0">
                <a:ea typeface="굴림" charset="-127"/>
              </a:rPr>
              <a:t>If data is poorly analysed, then an innocent customer may be denied a service or criminal activity could be left undetected. </a:t>
            </a:r>
            <a:endParaRPr lang="uk-UA" altLang="en-US" sz="1800" dirty="0"/>
          </a:p>
          <a:p>
            <a:pPr marL="0" indent="0">
              <a:lnSpc>
                <a:spcPct val="90000"/>
              </a:lnSpc>
              <a:buNone/>
            </a:pPr>
            <a:endParaRPr lang="en-US" altLang="en-US" sz="1800" dirty="0"/>
          </a:p>
        </p:txBody>
      </p:sp>
      <p:pic>
        <p:nvPicPr>
          <p:cNvPr id="8" name="Picture 7" descr="Chart, diagram&#10;&#10;Description automatically generated">
            <a:extLst>
              <a:ext uri="{FF2B5EF4-FFF2-40B4-BE49-F238E27FC236}">
                <a16:creationId xmlns:a16="http://schemas.microsoft.com/office/drawing/2014/main" id="{231B28D3-13A4-41C4-A80B-58AC29C35F1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91879" y="1766490"/>
            <a:ext cx="1566415" cy="1446486"/>
          </a:xfrm>
          <a:prstGeom prst="rect">
            <a:avLst/>
          </a:prstGeom>
        </p:spPr>
      </p:pic>
      <p:pic>
        <p:nvPicPr>
          <p:cNvPr id="10" name="Picture 9" descr="Graphical user interface&#10;&#10;Description automatically generated">
            <a:extLst>
              <a:ext uri="{FF2B5EF4-FFF2-40B4-BE49-F238E27FC236}">
                <a16:creationId xmlns:a16="http://schemas.microsoft.com/office/drawing/2014/main" id="{B748B504-5091-4090-AF9E-150CC72FF31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724128" y="1844824"/>
            <a:ext cx="3135559" cy="1296144"/>
          </a:xfrm>
          <a:prstGeom prst="rect">
            <a:avLst/>
          </a:prstGeom>
        </p:spPr>
      </p:pic>
      <p:pic>
        <p:nvPicPr>
          <p:cNvPr id="5" name="Picture 4" descr="Icon&#10;&#10;Description automatically generated with medium confidence">
            <a:extLst>
              <a:ext uri="{FF2B5EF4-FFF2-40B4-BE49-F238E27FC236}">
                <a16:creationId xmlns:a16="http://schemas.microsoft.com/office/drawing/2014/main" id="{3200BA93-32F6-462F-B5DD-A8ED721A533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491880" y="1960553"/>
            <a:ext cx="862157" cy="862157"/>
          </a:xfrm>
          <a:prstGeom prst="rect">
            <a:avLst/>
          </a:prstGeom>
        </p:spPr>
      </p:pic>
    </p:spTree>
  </p:cSld>
  <p:clrMapOvr>
    <a:masterClrMapping/>
  </p:clrMapOvr>
  <p:transition spd="slow">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ChangeArrowheads="1"/>
          </p:cNvSpPr>
          <p:nvPr>
            <p:ph type="title"/>
          </p:nvPr>
        </p:nvSpPr>
        <p:spPr>
          <a:xfrm>
            <a:off x="1934723" y="152636"/>
            <a:ext cx="6911975" cy="777875"/>
          </a:xfrm>
        </p:spPr>
        <p:txBody>
          <a:bodyPr/>
          <a:lstStyle/>
          <a:p>
            <a:r>
              <a:rPr lang="en-GB" dirty="0"/>
              <a:t>WLM Name Screening Challenge </a:t>
            </a:r>
            <a:endParaRPr lang="en-US" altLang="en-US" dirty="0"/>
          </a:p>
        </p:txBody>
      </p:sp>
      <p:sp>
        <p:nvSpPr>
          <p:cNvPr id="6" name="Rectangle 3">
            <a:extLst>
              <a:ext uri="{FF2B5EF4-FFF2-40B4-BE49-F238E27FC236}">
                <a16:creationId xmlns:a16="http://schemas.microsoft.com/office/drawing/2014/main" id="{232DFA49-7D4F-4AEA-82DE-BCC12841DACA}"/>
              </a:ext>
            </a:extLst>
          </p:cNvPr>
          <p:cNvSpPr txBox="1">
            <a:spLocks noChangeArrowheads="1"/>
          </p:cNvSpPr>
          <p:nvPr/>
        </p:nvSpPr>
        <p:spPr bwMode="auto">
          <a:xfrm>
            <a:off x="1835697" y="6237312"/>
            <a:ext cx="7045562" cy="5324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000" kern="1200">
                <a:solidFill>
                  <a:srgbClr val="666666"/>
                </a:solidFill>
                <a:latin typeface="+mn-lt"/>
                <a:ea typeface="+mn-ea"/>
                <a:cs typeface="+mn-cs"/>
              </a:defRPr>
            </a:lvl1pPr>
            <a:lvl2pPr marL="742950" indent="-285750" algn="l" rtl="0" fontAlgn="base">
              <a:spcBef>
                <a:spcPct val="20000"/>
              </a:spcBef>
              <a:spcAft>
                <a:spcPct val="0"/>
              </a:spcAft>
              <a:buChar char="–"/>
              <a:defRPr sz="2000" kern="1200">
                <a:solidFill>
                  <a:srgbClr val="666666"/>
                </a:solidFill>
                <a:latin typeface="+mn-lt"/>
                <a:ea typeface="+mn-ea"/>
                <a:cs typeface="+mn-cs"/>
              </a:defRPr>
            </a:lvl2pPr>
            <a:lvl3pPr marL="1143000" indent="-228600" algn="l" rtl="0" fontAlgn="base">
              <a:spcBef>
                <a:spcPct val="20000"/>
              </a:spcBef>
              <a:spcAft>
                <a:spcPct val="0"/>
              </a:spcAft>
              <a:buChar char="•"/>
              <a:defRPr sz="2000" kern="1200">
                <a:solidFill>
                  <a:srgbClr val="666666"/>
                </a:solidFill>
                <a:latin typeface="+mn-lt"/>
                <a:ea typeface="+mn-ea"/>
                <a:cs typeface="+mn-cs"/>
              </a:defRPr>
            </a:lvl3pPr>
            <a:lvl4pPr marL="1600200" indent="-228600" algn="l" rtl="0" fontAlgn="base">
              <a:spcBef>
                <a:spcPct val="20000"/>
              </a:spcBef>
              <a:spcAft>
                <a:spcPct val="0"/>
              </a:spcAft>
              <a:buChar char="–"/>
              <a:defRPr sz="2000" kern="1200">
                <a:solidFill>
                  <a:srgbClr val="666666"/>
                </a:solidFill>
                <a:latin typeface="+mn-lt"/>
                <a:ea typeface="+mn-ea"/>
                <a:cs typeface="+mn-cs"/>
              </a:defRPr>
            </a:lvl4pPr>
            <a:lvl5pPr marL="2057400" indent="-228600" algn="l" rtl="0" fontAlgn="base">
              <a:spcBef>
                <a:spcPct val="20000"/>
              </a:spcBef>
              <a:spcAft>
                <a:spcPct val="0"/>
              </a:spcAft>
              <a:buChar char="»"/>
              <a:defRPr sz="2000" kern="1200">
                <a:solidFill>
                  <a:srgbClr val="66666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90000"/>
              </a:lnSpc>
              <a:buNone/>
            </a:pPr>
            <a:r>
              <a:rPr lang="en-IE" altLang="en-US" sz="1800" dirty="0">
                <a:ea typeface="굴림" charset="-127"/>
              </a:rPr>
              <a:t>GDPR legislation recognises the right of individuals to be recorded in data stores with recognised titles and/or ethnic name spellings.  </a:t>
            </a:r>
            <a:endParaRPr lang="uk-UA" altLang="en-US" sz="1800" dirty="0"/>
          </a:p>
          <a:p>
            <a:pPr marL="0" indent="0">
              <a:lnSpc>
                <a:spcPct val="90000"/>
              </a:lnSpc>
              <a:buNone/>
            </a:pPr>
            <a:endParaRPr lang="en-US" altLang="en-US" sz="1800" dirty="0"/>
          </a:p>
        </p:txBody>
      </p:sp>
      <p:pic>
        <p:nvPicPr>
          <p:cNvPr id="7" name="Content Placeholder 6" descr="A person standing in front of a rock wall&#10;&#10;Description automatically generated with medium confidence">
            <a:extLst>
              <a:ext uri="{FF2B5EF4-FFF2-40B4-BE49-F238E27FC236}">
                <a16:creationId xmlns:a16="http://schemas.microsoft.com/office/drawing/2014/main" id="{86B40AD4-CE45-41F3-831A-97B404DD6DA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51720" y="980729"/>
            <a:ext cx="6150348" cy="3960440"/>
          </a:xfrm>
        </p:spPr>
      </p:pic>
      <p:pic>
        <p:nvPicPr>
          <p:cNvPr id="11" name="Picture 10" descr="A picture containing Word&#10;&#10;Description automatically generated">
            <a:extLst>
              <a:ext uri="{FF2B5EF4-FFF2-40B4-BE49-F238E27FC236}">
                <a16:creationId xmlns:a16="http://schemas.microsoft.com/office/drawing/2014/main" id="{E3A6FA08-F4AD-4C3F-A263-FE24A542F3A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34723" y="5134031"/>
            <a:ext cx="6267345" cy="790685"/>
          </a:xfrm>
          <a:prstGeom prst="rect">
            <a:avLst/>
          </a:prstGeom>
        </p:spPr>
      </p:pic>
    </p:spTree>
    <p:extLst>
      <p:ext uri="{BB962C8B-B14F-4D97-AF65-F5344CB8AC3E}">
        <p14:creationId xmlns:p14="http://schemas.microsoft.com/office/powerpoint/2010/main" val="4212651365"/>
      </p:ext>
    </p:extLst>
  </p:cSld>
  <p:clrMapOvr>
    <a:masterClrMapping/>
  </p:clrMapOvr>
  <p:transition spd="slow">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ChangeArrowheads="1"/>
          </p:cNvSpPr>
          <p:nvPr>
            <p:ph type="title"/>
          </p:nvPr>
        </p:nvSpPr>
        <p:spPr>
          <a:xfrm>
            <a:off x="1934723" y="152636"/>
            <a:ext cx="6911975" cy="777875"/>
          </a:xfrm>
        </p:spPr>
        <p:txBody>
          <a:bodyPr/>
          <a:lstStyle/>
          <a:p>
            <a:r>
              <a:rPr lang="en-GB" dirty="0"/>
              <a:t>AML/WLM – Critical Issues</a:t>
            </a:r>
            <a:endParaRPr lang="en-US" altLang="en-US" dirty="0"/>
          </a:p>
        </p:txBody>
      </p:sp>
      <p:sp>
        <p:nvSpPr>
          <p:cNvPr id="6" name="Rectangle 3">
            <a:extLst>
              <a:ext uri="{FF2B5EF4-FFF2-40B4-BE49-F238E27FC236}">
                <a16:creationId xmlns:a16="http://schemas.microsoft.com/office/drawing/2014/main" id="{232DFA49-7D4F-4AEA-82DE-BCC12841DACA}"/>
              </a:ext>
            </a:extLst>
          </p:cNvPr>
          <p:cNvSpPr txBox="1">
            <a:spLocks noChangeArrowheads="1"/>
          </p:cNvSpPr>
          <p:nvPr/>
        </p:nvSpPr>
        <p:spPr bwMode="auto">
          <a:xfrm>
            <a:off x="1835697" y="930511"/>
            <a:ext cx="7045562" cy="5018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000" kern="1200">
                <a:solidFill>
                  <a:srgbClr val="666666"/>
                </a:solidFill>
                <a:latin typeface="+mn-lt"/>
                <a:ea typeface="+mn-ea"/>
                <a:cs typeface="+mn-cs"/>
              </a:defRPr>
            </a:lvl1pPr>
            <a:lvl2pPr marL="742950" indent="-285750" algn="l" rtl="0" fontAlgn="base">
              <a:spcBef>
                <a:spcPct val="20000"/>
              </a:spcBef>
              <a:spcAft>
                <a:spcPct val="0"/>
              </a:spcAft>
              <a:buChar char="–"/>
              <a:defRPr sz="2000" kern="1200">
                <a:solidFill>
                  <a:srgbClr val="666666"/>
                </a:solidFill>
                <a:latin typeface="+mn-lt"/>
                <a:ea typeface="+mn-ea"/>
                <a:cs typeface="+mn-cs"/>
              </a:defRPr>
            </a:lvl2pPr>
            <a:lvl3pPr marL="1143000" indent="-228600" algn="l" rtl="0" fontAlgn="base">
              <a:spcBef>
                <a:spcPct val="20000"/>
              </a:spcBef>
              <a:spcAft>
                <a:spcPct val="0"/>
              </a:spcAft>
              <a:buChar char="•"/>
              <a:defRPr sz="2000" kern="1200">
                <a:solidFill>
                  <a:srgbClr val="666666"/>
                </a:solidFill>
                <a:latin typeface="+mn-lt"/>
                <a:ea typeface="+mn-ea"/>
                <a:cs typeface="+mn-cs"/>
              </a:defRPr>
            </a:lvl3pPr>
            <a:lvl4pPr marL="1600200" indent="-228600" algn="l" rtl="0" fontAlgn="base">
              <a:spcBef>
                <a:spcPct val="20000"/>
              </a:spcBef>
              <a:spcAft>
                <a:spcPct val="0"/>
              </a:spcAft>
              <a:buChar char="–"/>
              <a:defRPr sz="2000" kern="1200">
                <a:solidFill>
                  <a:srgbClr val="666666"/>
                </a:solidFill>
                <a:latin typeface="+mn-lt"/>
                <a:ea typeface="+mn-ea"/>
                <a:cs typeface="+mn-cs"/>
              </a:defRPr>
            </a:lvl4pPr>
            <a:lvl5pPr marL="2057400" indent="-228600" algn="l" rtl="0" fontAlgn="base">
              <a:spcBef>
                <a:spcPct val="20000"/>
              </a:spcBef>
              <a:spcAft>
                <a:spcPct val="0"/>
              </a:spcAft>
              <a:buChar char="»"/>
              <a:defRPr sz="2000" kern="1200">
                <a:solidFill>
                  <a:srgbClr val="66666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90000"/>
              </a:lnSpc>
              <a:buNone/>
            </a:pPr>
            <a:endParaRPr lang="en-IE" altLang="en-US" sz="1800" dirty="0" smtClean="0">
              <a:ea typeface="굴림" charset="-127"/>
            </a:endParaRPr>
          </a:p>
          <a:p>
            <a:pPr marL="0" indent="0">
              <a:lnSpc>
                <a:spcPct val="90000"/>
              </a:lnSpc>
              <a:buNone/>
            </a:pPr>
            <a:r>
              <a:rPr lang="en-IE" altLang="en-US" sz="1800" dirty="0" smtClean="0">
                <a:ea typeface="굴림" charset="-127"/>
              </a:rPr>
              <a:t>Taking </a:t>
            </a:r>
            <a:r>
              <a:rPr lang="en-IE" altLang="en-US" sz="1800" dirty="0">
                <a:ea typeface="굴림" charset="-127"/>
              </a:rPr>
              <a:t>GDPR regulations as an example, inclusion of an individual on a Watch List is, by definition, the recording of special category data. </a:t>
            </a:r>
            <a:endParaRPr lang="en-IE" altLang="en-US" sz="1800" dirty="0" smtClean="0">
              <a:ea typeface="굴림" charset="-127"/>
            </a:endParaRPr>
          </a:p>
          <a:p>
            <a:pPr marL="0" indent="0">
              <a:lnSpc>
                <a:spcPct val="90000"/>
              </a:lnSpc>
              <a:buNone/>
            </a:pPr>
            <a:endParaRPr lang="en-IE" altLang="en-US" sz="1800" dirty="0">
              <a:ea typeface="굴림" charset="-127"/>
            </a:endParaRPr>
          </a:p>
          <a:p>
            <a:pPr marL="0" indent="0">
              <a:lnSpc>
                <a:spcPct val="90000"/>
              </a:lnSpc>
              <a:buNone/>
            </a:pPr>
            <a:r>
              <a:rPr lang="en-IE" altLang="en-US" sz="1800" dirty="0" smtClean="0">
                <a:ea typeface="굴림" charset="-127"/>
              </a:rPr>
              <a:t>This </a:t>
            </a:r>
            <a:r>
              <a:rPr lang="en-IE" altLang="en-US" sz="1800" dirty="0">
                <a:ea typeface="굴림" charset="-127"/>
              </a:rPr>
              <a:t>is </a:t>
            </a:r>
            <a:r>
              <a:rPr lang="en-IE" altLang="en-US" sz="1800" dirty="0" smtClean="0">
                <a:ea typeface="굴림" charset="-127"/>
              </a:rPr>
              <a:t>permitted by international law and controlled by a number of governmental (and non-governmental authorities). For example, Article 6 of GDPR legislation includes the basis for collection and processing personal data for AML purposes.</a:t>
            </a:r>
          </a:p>
          <a:p>
            <a:pPr marL="0" indent="0">
              <a:lnSpc>
                <a:spcPct val="90000"/>
              </a:lnSpc>
              <a:buNone/>
            </a:pPr>
            <a:endParaRPr lang="en-IE" altLang="en-US" sz="1800" dirty="0">
              <a:ea typeface="굴림" charset="-127"/>
            </a:endParaRPr>
          </a:p>
          <a:p>
            <a:pPr marL="0" indent="0">
              <a:lnSpc>
                <a:spcPct val="90000"/>
              </a:lnSpc>
              <a:buNone/>
            </a:pPr>
            <a:r>
              <a:rPr lang="en-IE" altLang="en-US" sz="1800" dirty="0" smtClean="0">
                <a:ea typeface="굴림" charset="-127"/>
              </a:rPr>
              <a:t>However, this generates challenges, such as those described in the following set of slides.</a:t>
            </a:r>
          </a:p>
          <a:p>
            <a:pPr marL="0" indent="0">
              <a:lnSpc>
                <a:spcPct val="90000"/>
              </a:lnSpc>
              <a:buNone/>
            </a:pPr>
            <a:endParaRPr lang="en-IE" altLang="en-US" sz="1800" dirty="0" smtClean="0">
              <a:ea typeface="굴림" charset="-127"/>
            </a:endParaRPr>
          </a:p>
          <a:p>
            <a:pPr marL="0" indent="0">
              <a:lnSpc>
                <a:spcPct val="90000"/>
              </a:lnSpc>
              <a:buNone/>
            </a:pPr>
            <a:r>
              <a:rPr lang="en-IE" altLang="en-US" sz="1800" dirty="0" smtClean="0">
                <a:ea typeface="굴림" charset="-127"/>
              </a:rPr>
              <a:t>One might argue that the restrictions imposed by AML/WLM processes and systems are intended to regulate the global financial work with a deontological approach that seeks to apply a fair and ethical policy on business and consumers alike.</a:t>
            </a:r>
          </a:p>
          <a:p>
            <a:pPr marL="0" indent="0">
              <a:lnSpc>
                <a:spcPct val="90000"/>
              </a:lnSpc>
              <a:buNone/>
            </a:pPr>
            <a:endParaRPr lang="en-IE" altLang="en-US" sz="1800" dirty="0">
              <a:ea typeface="굴림" charset="-127"/>
            </a:endParaRPr>
          </a:p>
          <a:p>
            <a:pPr marL="0" indent="0">
              <a:lnSpc>
                <a:spcPct val="90000"/>
              </a:lnSpc>
              <a:buNone/>
            </a:pPr>
            <a:r>
              <a:rPr lang="en-IE" altLang="en-US" sz="1800" dirty="0" smtClean="0">
                <a:ea typeface="굴림" charset="-127"/>
              </a:rPr>
              <a:t>Certain P.E.P.s may question the motive of their inclusion on Watch Lists and declare that such ethics are related to the current dominant political philosophy of the day.</a:t>
            </a:r>
            <a:endParaRPr lang="en-IE" altLang="en-US" sz="1800" dirty="0">
              <a:ea typeface="굴림" charset="-127"/>
            </a:endParaRPr>
          </a:p>
          <a:p>
            <a:pPr>
              <a:lnSpc>
                <a:spcPct val="90000"/>
              </a:lnSpc>
            </a:pPr>
            <a:endParaRPr lang="en-IE" altLang="en-US" sz="1800" b="1" dirty="0" smtClean="0">
              <a:ea typeface="굴림" charset="-127"/>
            </a:endParaRPr>
          </a:p>
          <a:p>
            <a:pPr lvl="1">
              <a:lnSpc>
                <a:spcPct val="90000"/>
              </a:lnSpc>
            </a:pPr>
            <a:endParaRPr lang="en-IE" altLang="en-US" sz="1600" dirty="0">
              <a:ea typeface="굴림" charset="-127"/>
            </a:endParaRPr>
          </a:p>
          <a:p>
            <a:pPr>
              <a:lnSpc>
                <a:spcPct val="90000"/>
              </a:lnSpc>
            </a:pPr>
            <a:endParaRPr lang="en-IE" altLang="en-US" sz="1800" dirty="0">
              <a:ea typeface="굴림" charset="-127"/>
            </a:endParaRPr>
          </a:p>
          <a:p>
            <a:pPr marL="0" indent="0">
              <a:lnSpc>
                <a:spcPct val="90000"/>
              </a:lnSpc>
              <a:buNone/>
            </a:pPr>
            <a:endParaRPr lang="en-US" altLang="en-US" sz="1800" dirty="0"/>
          </a:p>
        </p:txBody>
      </p:sp>
    </p:spTree>
    <p:extLst>
      <p:ext uri="{BB962C8B-B14F-4D97-AF65-F5344CB8AC3E}">
        <p14:creationId xmlns:p14="http://schemas.microsoft.com/office/powerpoint/2010/main" val="2793016338"/>
      </p:ext>
    </p:extLst>
  </p:cSld>
  <p:clrMapOvr>
    <a:masterClrMapping/>
  </p:clrMapOvr>
  <p:transition spd="slow">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ChangeArrowheads="1"/>
          </p:cNvSpPr>
          <p:nvPr>
            <p:ph type="title"/>
          </p:nvPr>
        </p:nvSpPr>
        <p:spPr>
          <a:xfrm>
            <a:off x="1934723" y="152636"/>
            <a:ext cx="6911975" cy="777875"/>
          </a:xfrm>
        </p:spPr>
        <p:txBody>
          <a:bodyPr/>
          <a:lstStyle/>
          <a:p>
            <a:r>
              <a:rPr lang="en-GB" dirty="0"/>
              <a:t>AML/WLM – Critical Issues</a:t>
            </a:r>
            <a:endParaRPr lang="en-US" altLang="en-US" dirty="0"/>
          </a:p>
        </p:txBody>
      </p:sp>
      <p:sp>
        <p:nvSpPr>
          <p:cNvPr id="6" name="Rectangle 3">
            <a:extLst>
              <a:ext uri="{FF2B5EF4-FFF2-40B4-BE49-F238E27FC236}">
                <a16:creationId xmlns:a16="http://schemas.microsoft.com/office/drawing/2014/main" id="{232DFA49-7D4F-4AEA-82DE-BCC12841DACA}"/>
              </a:ext>
            </a:extLst>
          </p:cNvPr>
          <p:cNvSpPr txBox="1">
            <a:spLocks noChangeArrowheads="1"/>
          </p:cNvSpPr>
          <p:nvPr/>
        </p:nvSpPr>
        <p:spPr bwMode="auto">
          <a:xfrm>
            <a:off x="1835697" y="930511"/>
            <a:ext cx="7045562" cy="5018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000" kern="1200">
                <a:solidFill>
                  <a:srgbClr val="666666"/>
                </a:solidFill>
                <a:latin typeface="+mn-lt"/>
                <a:ea typeface="+mn-ea"/>
                <a:cs typeface="+mn-cs"/>
              </a:defRPr>
            </a:lvl1pPr>
            <a:lvl2pPr marL="742950" indent="-285750" algn="l" rtl="0" fontAlgn="base">
              <a:spcBef>
                <a:spcPct val="20000"/>
              </a:spcBef>
              <a:spcAft>
                <a:spcPct val="0"/>
              </a:spcAft>
              <a:buChar char="–"/>
              <a:defRPr sz="2000" kern="1200">
                <a:solidFill>
                  <a:srgbClr val="666666"/>
                </a:solidFill>
                <a:latin typeface="+mn-lt"/>
                <a:ea typeface="+mn-ea"/>
                <a:cs typeface="+mn-cs"/>
              </a:defRPr>
            </a:lvl2pPr>
            <a:lvl3pPr marL="1143000" indent="-228600" algn="l" rtl="0" fontAlgn="base">
              <a:spcBef>
                <a:spcPct val="20000"/>
              </a:spcBef>
              <a:spcAft>
                <a:spcPct val="0"/>
              </a:spcAft>
              <a:buChar char="•"/>
              <a:defRPr sz="2000" kern="1200">
                <a:solidFill>
                  <a:srgbClr val="666666"/>
                </a:solidFill>
                <a:latin typeface="+mn-lt"/>
                <a:ea typeface="+mn-ea"/>
                <a:cs typeface="+mn-cs"/>
              </a:defRPr>
            </a:lvl3pPr>
            <a:lvl4pPr marL="1600200" indent="-228600" algn="l" rtl="0" fontAlgn="base">
              <a:spcBef>
                <a:spcPct val="20000"/>
              </a:spcBef>
              <a:spcAft>
                <a:spcPct val="0"/>
              </a:spcAft>
              <a:buChar char="–"/>
              <a:defRPr sz="2000" kern="1200">
                <a:solidFill>
                  <a:srgbClr val="666666"/>
                </a:solidFill>
                <a:latin typeface="+mn-lt"/>
                <a:ea typeface="+mn-ea"/>
                <a:cs typeface="+mn-cs"/>
              </a:defRPr>
            </a:lvl4pPr>
            <a:lvl5pPr marL="2057400" indent="-228600" algn="l" rtl="0" fontAlgn="base">
              <a:spcBef>
                <a:spcPct val="20000"/>
              </a:spcBef>
              <a:spcAft>
                <a:spcPct val="0"/>
              </a:spcAft>
              <a:buChar char="»"/>
              <a:defRPr sz="2000" kern="1200">
                <a:solidFill>
                  <a:srgbClr val="66666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90000"/>
              </a:lnSpc>
            </a:pPr>
            <a:endParaRPr lang="en-IE" altLang="en-US" sz="1800" b="1" dirty="0" smtClean="0">
              <a:ea typeface="굴림" charset="-127"/>
            </a:endParaRPr>
          </a:p>
          <a:p>
            <a:pPr>
              <a:lnSpc>
                <a:spcPct val="90000"/>
              </a:lnSpc>
            </a:pPr>
            <a:r>
              <a:rPr lang="en-IE" altLang="en-US" sz="1800" b="1" dirty="0" smtClean="0">
                <a:ea typeface="굴림" charset="-127"/>
              </a:rPr>
              <a:t>Ethics</a:t>
            </a:r>
          </a:p>
          <a:p>
            <a:pPr lvl="1">
              <a:lnSpc>
                <a:spcPct val="90000"/>
              </a:lnSpc>
            </a:pPr>
            <a:endParaRPr lang="en-IE" altLang="en-US" sz="1600" dirty="0" smtClean="0">
              <a:ea typeface="굴림" charset="-127"/>
            </a:endParaRPr>
          </a:p>
          <a:p>
            <a:pPr lvl="1">
              <a:lnSpc>
                <a:spcPct val="90000"/>
              </a:lnSpc>
            </a:pPr>
            <a:r>
              <a:rPr lang="en-IE" altLang="en-US" sz="1600" dirty="0">
                <a:ea typeface="굴림" charset="-127"/>
              </a:rPr>
              <a:t>It is good for society as a whole to prevent to prevent FIs from facilitating ‘immoral’ business transactions, and to punish those institutions that deliberately, or carelessly, allow such practice. </a:t>
            </a:r>
          </a:p>
          <a:p>
            <a:pPr lvl="1">
              <a:lnSpc>
                <a:spcPct val="90000"/>
              </a:lnSpc>
            </a:pPr>
            <a:endParaRPr lang="en-IE" altLang="en-US" sz="1600" dirty="0" smtClean="0">
              <a:ea typeface="굴림" charset="-127"/>
            </a:endParaRPr>
          </a:p>
          <a:p>
            <a:pPr lvl="1">
              <a:lnSpc>
                <a:spcPct val="90000"/>
              </a:lnSpc>
            </a:pPr>
            <a:r>
              <a:rPr lang="en-IE" altLang="en-US" sz="1600" dirty="0" smtClean="0">
                <a:ea typeface="굴림" charset="-127"/>
              </a:rPr>
              <a:t>Name matching is not always an exact science (see prior example). However, companies must constantly ensure that ‘Fuzzy’ matching algorithms minimise both false positive and false negative matches. </a:t>
            </a:r>
            <a:r>
              <a:rPr lang="en-IE" altLang="en-US" sz="1200" i="1" dirty="0" smtClean="0">
                <a:ea typeface="굴림" charset="-127"/>
              </a:rPr>
              <a:t>(Respect those who are justly innocent, do not fail to capture the guilty).</a:t>
            </a:r>
            <a:r>
              <a:rPr lang="en-IE" altLang="en-US" sz="1200" i="1" dirty="0" smtClean="0">
                <a:ea typeface="굴림" charset="-127"/>
              </a:rPr>
              <a:t> </a:t>
            </a:r>
          </a:p>
          <a:p>
            <a:pPr lvl="1">
              <a:lnSpc>
                <a:spcPct val="90000"/>
              </a:lnSpc>
            </a:pPr>
            <a:endParaRPr lang="en-IE" altLang="en-US" sz="1600" dirty="0">
              <a:ea typeface="굴림" charset="-127"/>
            </a:endParaRPr>
          </a:p>
          <a:p>
            <a:pPr lvl="1">
              <a:lnSpc>
                <a:spcPct val="90000"/>
              </a:lnSpc>
            </a:pPr>
            <a:r>
              <a:rPr lang="en-IE" altLang="en-US" sz="1600" dirty="0" smtClean="0">
                <a:ea typeface="굴림" charset="-127"/>
              </a:rPr>
              <a:t>FIs must implement decisions based on </a:t>
            </a:r>
            <a:r>
              <a:rPr lang="en-IE" altLang="en-US" sz="1600" b="1" dirty="0" smtClean="0">
                <a:ea typeface="굴림" charset="-127"/>
              </a:rPr>
              <a:t>external</a:t>
            </a:r>
            <a:r>
              <a:rPr lang="en-IE" altLang="en-US" sz="1600" dirty="0" smtClean="0">
                <a:ea typeface="굴림" charset="-127"/>
              </a:rPr>
              <a:t> Watch Lists despite not being the arbiters of who/why an individual is added. Nation states or organisations can add entries based solely on ‘suspicion’ or add PEP entries based on changes in regional politics.</a:t>
            </a:r>
          </a:p>
          <a:p>
            <a:pPr lvl="1">
              <a:lnSpc>
                <a:spcPct val="90000"/>
              </a:lnSpc>
            </a:pPr>
            <a:endParaRPr lang="en-IE" altLang="en-US" sz="1600" dirty="0">
              <a:ea typeface="굴림" charset="-127"/>
            </a:endParaRPr>
          </a:p>
          <a:p>
            <a:pPr lvl="1">
              <a:lnSpc>
                <a:spcPct val="90000"/>
              </a:lnSpc>
            </a:pPr>
            <a:r>
              <a:rPr lang="en-IE" altLang="en-US" sz="1600" dirty="0" smtClean="0">
                <a:ea typeface="굴림" charset="-127"/>
              </a:rPr>
              <a:t>Many FIs also use </a:t>
            </a:r>
            <a:r>
              <a:rPr lang="en-IE" altLang="en-US" sz="1600" b="1" dirty="0" smtClean="0">
                <a:ea typeface="굴림" charset="-127"/>
              </a:rPr>
              <a:t>internal</a:t>
            </a:r>
            <a:r>
              <a:rPr lang="en-IE" altLang="en-US" sz="1600" dirty="0" smtClean="0">
                <a:ea typeface="굴림" charset="-127"/>
              </a:rPr>
              <a:t> Watch Lists. These must be shown to be free of any local bias. </a:t>
            </a:r>
            <a:r>
              <a:rPr lang="en-IE" altLang="en-US" sz="1200" i="1" dirty="0" smtClean="0">
                <a:ea typeface="굴림" charset="-127"/>
              </a:rPr>
              <a:t>(The term ‘Black List’ is occasionally used by FIs but for social and ethical reasons there is strong push to remove this type of language from business discourse).</a:t>
            </a:r>
          </a:p>
          <a:p>
            <a:pPr>
              <a:lnSpc>
                <a:spcPct val="90000"/>
              </a:lnSpc>
            </a:pPr>
            <a:endParaRPr lang="en-IE" altLang="en-US" sz="1800" dirty="0">
              <a:ea typeface="굴림" charset="-127"/>
            </a:endParaRPr>
          </a:p>
          <a:p>
            <a:pPr marL="0" indent="0">
              <a:lnSpc>
                <a:spcPct val="90000"/>
              </a:lnSpc>
              <a:buNone/>
            </a:pPr>
            <a:endParaRPr lang="en-US" altLang="en-US" sz="1800" dirty="0"/>
          </a:p>
        </p:txBody>
      </p:sp>
    </p:spTree>
    <p:extLst>
      <p:ext uri="{BB962C8B-B14F-4D97-AF65-F5344CB8AC3E}">
        <p14:creationId xmlns:p14="http://schemas.microsoft.com/office/powerpoint/2010/main" val="294352598"/>
      </p:ext>
    </p:extLst>
  </p:cSld>
  <p:clrMapOvr>
    <a:masterClrMapping/>
  </p:clrMapOvr>
  <p:transition spd="slow">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ChangeArrowheads="1"/>
          </p:cNvSpPr>
          <p:nvPr>
            <p:ph type="title"/>
          </p:nvPr>
        </p:nvSpPr>
        <p:spPr>
          <a:xfrm>
            <a:off x="1934723" y="152636"/>
            <a:ext cx="6911975" cy="777875"/>
          </a:xfrm>
        </p:spPr>
        <p:txBody>
          <a:bodyPr/>
          <a:lstStyle/>
          <a:p>
            <a:r>
              <a:rPr lang="en-GB" dirty="0"/>
              <a:t>AML/WLM – Critical Issues</a:t>
            </a:r>
            <a:endParaRPr lang="en-US" altLang="en-US" dirty="0"/>
          </a:p>
        </p:txBody>
      </p:sp>
      <p:sp>
        <p:nvSpPr>
          <p:cNvPr id="6" name="Rectangle 3">
            <a:extLst>
              <a:ext uri="{FF2B5EF4-FFF2-40B4-BE49-F238E27FC236}">
                <a16:creationId xmlns:a16="http://schemas.microsoft.com/office/drawing/2014/main" id="{232DFA49-7D4F-4AEA-82DE-BCC12841DACA}"/>
              </a:ext>
            </a:extLst>
          </p:cNvPr>
          <p:cNvSpPr txBox="1">
            <a:spLocks noChangeArrowheads="1"/>
          </p:cNvSpPr>
          <p:nvPr/>
        </p:nvSpPr>
        <p:spPr bwMode="auto">
          <a:xfrm>
            <a:off x="1835697" y="930511"/>
            <a:ext cx="7045562" cy="5018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000" kern="1200">
                <a:solidFill>
                  <a:srgbClr val="666666"/>
                </a:solidFill>
                <a:latin typeface="+mn-lt"/>
                <a:ea typeface="+mn-ea"/>
                <a:cs typeface="+mn-cs"/>
              </a:defRPr>
            </a:lvl1pPr>
            <a:lvl2pPr marL="742950" indent="-285750" algn="l" rtl="0" fontAlgn="base">
              <a:spcBef>
                <a:spcPct val="20000"/>
              </a:spcBef>
              <a:spcAft>
                <a:spcPct val="0"/>
              </a:spcAft>
              <a:buChar char="–"/>
              <a:defRPr sz="2000" kern="1200">
                <a:solidFill>
                  <a:srgbClr val="666666"/>
                </a:solidFill>
                <a:latin typeface="+mn-lt"/>
                <a:ea typeface="+mn-ea"/>
                <a:cs typeface="+mn-cs"/>
              </a:defRPr>
            </a:lvl2pPr>
            <a:lvl3pPr marL="1143000" indent="-228600" algn="l" rtl="0" fontAlgn="base">
              <a:spcBef>
                <a:spcPct val="20000"/>
              </a:spcBef>
              <a:spcAft>
                <a:spcPct val="0"/>
              </a:spcAft>
              <a:buChar char="•"/>
              <a:defRPr sz="2000" kern="1200">
                <a:solidFill>
                  <a:srgbClr val="666666"/>
                </a:solidFill>
                <a:latin typeface="+mn-lt"/>
                <a:ea typeface="+mn-ea"/>
                <a:cs typeface="+mn-cs"/>
              </a:defRPr>
            </a:lvl3pPr>
            <a:lvl4pPr marL="1600200" indent="-228600" algn="l" rtl="0" fontAlgn="base">
              <a:spcBef>
                <a:spcPct val="20000"/>
              </a:spcBef>
              <a:spcAft>
                <a:spcPct val="0"/>
              </a:spcAft>
              <a:buChar char="–"/>
              <a:defRPr sz="2000" kern="1200">
                <a:solidFill>
                  <a:srgbClr val="666666"/>
                </a:solidFill>
                <a:latin typeface="+mn-lt"/>
                <a:ea typeface="+mn-ea"/>
                <a:cs typeface="+mn-cs"/>
              </a:defRPr>
            </a:lvl4pPr>
            <a:lvl5pPr marL="2057400" indent="-228600" algn="l" rtl="0" fontAlgn="base">
              <a:spcBef>
                <a:spcPct val="20000"/>
              </a:spcBef>
              <a:spcAft>
                <a:spcPct val="0"/>
              </a:spcAft>
              <a:buChar char="»"/>
              <a:defRPr sz="2000" kern="1200">
                <a:solidFill>
                  <a:srgbClr val="66666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90000"/>
              </a:lnSpc>
            </a:pPr>
            <a:endParaRPr lang="en-IE" altLang="en-US" sz="1800" dirty="0">
              <a:ea typeface="굴림" charset="-127"/>
            </a:endParaRPr>
          </a:p>
          <a:p>
            <a:pPr>
              <a:lnSpc>
                <a:spcPct val="90000"/>
              </a:lnSpc>
            </a:pPr>
            <a:r>
              <a:rPr lang="en-IE" altLang="en-US" b="1" dirty="0">
                <a:ea typeface="굴림" charset="-127"/>
              </a:rPr>
              <a:t>Data </a:t>
            </a:r>
            <a:r>
              <a:rPr lang="en-IE" altLang="en-US" b="1" dirty="0" smtClean="0">
                <a:ea typeface="굴림" charset="-127"/>
              </a:rPr>
              <a:t>Governance</a:t>
            </a:r>
          </a:p>
          <a:p>
            <a:pPr lvl="1">
              <a:lnSpc>
                <a:spcPct val="90000"/>
              </a:lnSpc>
            </a:pPr>
            <a:endParaRPr lang="en-IE" altLang="en-US" sz="1600" dirty="0" smtClean="0">
              <a:ea typeface="굴림" charset="-127"/>
            </a:endParaRPr>
          </a:p>
          <a:p>
            <a:pPr lvl="1">
              <a:lnSpc>
                <a:spcPct val="90000"/>
              </a:lnSpc>
            </a:pPr>
            <a:r>
              <a:rPr lang="en-IE" altLang="en-US" sz="1600" dirty="0" smtClean="0">
                <a:ea typeface="굴림" charset="-127"/>
              </a:rPr>
              <a:t>WLM systems developers and controllers/processors must ensure (from the C-level downwards) that established, continuous, and evolving policies are in place to keep Watch Lists up-to-date.</a:t>
            </a:r>
          </a:p>
          <a:p>
            <a:pPr lvl="1">
              <a:lnSpc>
                <a:spcPct val="90000"/>
              </a:lnSpc>
            </a:pPr>
            <a:endParaRPr lang="en-IE" altLang="en-US" sz="1600" dirty="0">
              <a:ea typeface="굴림" charset="-127"/>
            </a:endParaRPr>
          </a:p>
          <a:p>
            <a:pPr lvl="1">
              <a:lnSpc>
                <a:spcPct val="90000"/>
              </a:lnSpc>
            </a:pPr>
            <a:r>
              <a:rPr lang="en-IE" altLang="en-US" sz="1600" dirty="0" smtClean="0">
                <a:ea typeface="굴림" charset="-127"/>
              </a:rPr>
              <a:t>FI management must be able to show that redundant, or obsolete, copies have been be deleted/destroyed. </a:t>
            </a:r>
          </a:p>
          <a:p>
            <a:pPr lvl="1">
              <a:lnSpc>
                <a:spcPct val="90000"/>
              </a:lnSpc>
            </a:pPr>
            <a:endParaRPr lang="en-IE" altLang="en-US" sz="1600" dirty="0">
              <a:ea typeface="굴림" charset="-127"/>
            </a:endParaRPr>
          </a:p>
          <a:p>
            <a:pPr lvl="1">
              <a:lnSpc>
                <a:spcPct val="90000"/>
              </a:lnSpc>
            </a:pPr>
            <a:r>
              <a:rPr lang="en-IE" altLang="en-US" sz="1600" dirty="0" smtClean="0">
                <a:ea typeface="굴림" charset="-127"/>
              </a:rPr>
              <a:t>WLM systems must be managed so that new Watch Lists (or deltas to existing Watch Lists) are acquired and deployed into a live production environment as soon as possible.</a:t>
            </a:r>
          </a:p>
          <a:p>
            <a:pPr lvl="1">
              <a:lnSpc>
                <a:spcPct val="90000"/>
              </a:lnSpc>
            </a:pPr>
            <a:endParaRPr lang="en-IE" altLang="en-US" sz="1600" dirty="0">
              <a:ea typeface="굴림" charset="-127"/>
            </a:endParaRPr>
          </a:p>
          <a:p>
            <a:pPr lvl="1">
              <a:lnSpc>
                <a:spcPct val="90000"/>
              </a:lnSpc>
            </a:pPr>
            <a:r>
              <a:rPr lang="en-IE" altLang="en-US" sz="1600" dirty="0" smtClean="0">
                <a:ea typeface="굴림" charset="-127"/>
              </a:rPr>
              <a:t>Every FI must have named staff that can interpret why internal (or vendor) WLM software flagged an individual or transaction against a given WatchList.</a:t>
            </a:r>
          </a:p>
          <a:p>
            <a:pPr lvl="1">
              <a:lnSpc>
                <a:spcPct val="90000"/>
              </a:lnSpc>
            </a:pPr>
            <a:endParaRPr lang="en-IE" altLang="en-US" sz="1600" dirty="0">
              <a:ea typeface="굴림" charset="-127"/>
            </a:endParaRPr>
          </a:p>
          <a:p>
            <a:pPr lvl="1">
              <a:lnSpc>
                <a:spcPct val="90000"/>
              </a:lnSpc>
            </a:pPr>
            <a:r>
              <a:rPr lang="en-IE" altLang="en-US" sz="1600" dirty="0" smtClean="0">
                <a:ea typeface="굴림" charset="-127"/>
              </a:rPr>
              <a:t>A named individual, or group of individuals, within an FI must hold responsibility for the reporting of suspicion activity to the relevant regulatory authority. This group must also be aware of the penalty for the FI for failure, by inaction or inability, to comply with these regulations.</a:t>
            </a:r>
            <a:endParaRPr lang="en-IE" altLang="en-US" sz="1600" dirty="0">
              <a:ea typeface="굴림" charset="-127"/>
            </a:endParaRPr>
          </a:p>
          <a:p>
            <a:pPr>
              <a:lnSpc>
                <a:spcPct val="90000"/>
              </a:lnSpc>
            </a:pPr>
            <a:endParaRPr lang="en-IE" altLang="en-US" sz="1800" dirty="0">
              <a:ea typeface="굴림" charset="-127"/>
            </a:endParaRPr>
          </a:p>
          <a:p>
            <a:pPr marL="0" indent="0">
              <a:lnSpc>
                <a:spcPct val="90000"/>
              </a:lnSpc>
              <a:buNone/>
            </a:pPr>
            <a:endParaRPr lang="en-US" altLang="en-US" sz="1800" dirty="0"/>
          </a:p>
        </p:txBody>
      </p:sp>
    </p:spTree>
    <p:extLst>
      <p:ext uri="{BB962C8B-B14F-4D97-AF65-F5344CB8AC3E}">
        <p14:creationId xmlns:p14="http://schemas.microsoft.com/office/powerpoint/2010/main" val="3239467244"/>
      </p:ext>
    </p:extLst>
  </p:cSld>
  <p:clrMapOvr>
    <a:masterClrMapping/>
  </p:clrMapOvr>
  <p:transition spd="slow">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ChangeArrowheads="1"/>
          </p:cNvSpPr>
          <p:nvPr>
            <p:ph type="title"/>
          </p:nvPr>
        </p:nvSpPr>
        <p:spPr>
          <a:xfrm>
            <a:off x="1934723" y="152636"/>
            <a:ext cx="6911975" cy="777875"/>
          </a:xfrm>
        </p:spPr>
        <p:txBody>
          <a:bodyPr/>
          <a:lstStyle/>
          <a:p>
            <a:r>
              <a:rPr lang="en-GB" dirty="0"/>
              <a:t>AML/WLM – Critical Issues</a:t>
            </a:r>
            <a:endParaRPr lang="en-US" altLang="en-US" dirty="0"/>
          </a:p>
        </p:txBody>
      </p:sp>
      <p:sp>
        <p:nvSpPr>
          <p:cNvPr id="6" name="Rectangle 3">
            <a:extLst>
              <a:ext uri="{FF2B5EF4-FFF2-40B4-BE49-F238E27FC236}">
                <a16:creationId xmlns:a16="http://schemas.microsoft.com/office/drawing/2014/main" id="{232DFA49-7D4F-4AEA-82DE-BCC12841DACA}"/>
              </a:ext>
            </a:extLst>
          </p:cNvPr>
          <p:cNvSpPr txBox="1">
            <a:spLocks noChangeArrowheads="1"/>
          </p:cNvSpPr>
          <p:nvPr/>
        </p:nvSpPr>
        <p:spPr bwMode="auto">
          <a:xfrm>
            <a:off x="1835697" y="930511"/>
            <a:ext cx="7045562" cy="5018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000" kern="1200">
                <a:solidFill>
                  <a:srgbClr val="666666"/>
                </a:solidFill>
                <a:latin typeface="+mn-lt"/>
                <a:ea typeface="+mn-ea"/>
                <a:cs typeface="+mn-cs"/>
              </a:defRPr>
            </a:lvl1pPr>
            <a:lvl2pPr marL="742950" indent="-285750" algn="l" rtl="0" fontAlgn="base">
              <a:spcBef>
                <a:spcPct val="20000"/>
              </a:spcBef>
              <a:spcAft>
                <a:spcPct val="0"/>
              </a:spcAft>
              <a:buChar char="–"/>
              <a:defRPr sz="2000" kern="1200">
                <a:solidFill>
                  <a:srgbClr val="666666"/>
                </a:solidFill>
                <a:latin typeface="+mn-lt"/>
                <a:ea typeface="+mn-ea"/>
                <a:cs typeface="+mn-cs"/>
              </a:defRPr>
            </a:lvl2pPr>
            <a:lvl3pPr marL="1143000" indent="-228600" algn="l" rtl="0" fontAlgn="base">
              <a:spcBef>
                <a:spcPct val="20000"/>
              </a:spcBef>
              <a:spcAft>
                <a:spcPct val="0"/>
              </a:spcAft>
              <a:buChar char="•"/>
              <a:defRPr sz="2000" kern="1200">
                <a:solidFill>
                  <a:srgbClr val="666666"/>
                </a:solidFill>
                <a:latin typeface="+mn-lt"/>
                <a:ea typeface="+mn-ea"/>
                <a:cs typeface="+mn-cs"/>
              </a:defRPr>
            </a:lvl3pPr>
            <a:lvl4pPr marL="1600200" indent="-228600" algn="l" rtl="0" fontAlgn="base">
              <a:spcBef>
                <a:spcPct val="20000"/>
              </a:spcBef>
              <a:spcAft>
                <a:spcPct val="0"/>
              </a:spcAft>
              <a:buChar char="–"/>
              <a:defRPr sz="2000" kern="1200">
                <a:solidFill>
                  <a:srgbClr val="666666"/>
                </a:solidFill>
                <a:latin typeface="+mn-lt"/>
                <a:ea typeface="+mn-ea"/>
                <a:cs typeface="+mn-cs"/>
              </a:defRPr>
            </a:lvl4pPr>
            <a:lvl5pPr marL="2057400" indent="-228600" algn="l" rtl="0" fontAlgn="base">
              <a:spcBef>
                <a:spcPct val="20000"/>
              </a:spcBef>
              <a:spcAft>
                <a:spcPct val="0"/>
              </a:spcAft>
              <a:buChar char="»"/>
              <a:defRPr sz="2000" kern="1200">
                <a:solidFill>
                  <a:srgbClr val="66666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90000"/>
              </a:lnSpc>
            </a:pPr>
            <a:endParaRPr lang="en-IE" altLang="en-US" sz="1800" dirty="0">
              <a:ea typeface="굴림" charset="-127"/>
            </a:endParaRPr>
          </a:p>
          <a:p>
            <a:pPr>
              <a:lnSpc>
                <a:spcPct val="90000"/>
              </a:lnSpc>
            </a:pPr>
            <a:r>
              <a:rPr lang="en-IE" altLang="en-US" sz="1800" b="1" dirty="0" smtClean="0">
                <a:ea typeface="굴림" charset="-127"/>
              </a:rPr>
              <a:t>Data Privacy</a:t>
            </a:r>
          </a:p>
          <a:p>
            <a:pPr lvl="1">
              <a:lnSpc>
                <a:spcPct val="90000"/>
              </a:lnSpc>
            </a:pPr>
            <a:endParaRPr lang="en-IE" altLang="en-US" sz="1600" dirty="0" smtClean="0">
              <a:ea typeface="굴림" charset="-127"/>
            </a:endParaRPr>
          </a:p>
          <a:p>
            <a:pPr lvl="1">
              <a:lnSpc>
                <a:spcPct val="90000"/>
              </a:lnSpc>
            </a:pPr>
            <a:r>
              <a:rPr lang="en-IE" altLang="en-US" sz="1600" dirty="0" smtClean="0">
                <a:ea typeface="굴림" charset="-127"/>
              </a:rPr>
              <a:t>Access to Watch Lists must be restricted to those with appropriate clearance. This data restriction is a challenge for software vendors of WLM systems. In the development process ‘real’ data is often a key ingredient in building effective name matching algorithms and alert scoring processes.</a:t>
            </a:r>
          </a:p>
          <a:p>
            <a:pPr lvl="1">
              <a:lnSpc>
                <a:spcPct val="90000"/>
              </a:lnSpc>
            </a:pPr>
            <a:endParaRPr lang="en-IE" altLang="en-US" sz="1600" dirty="0">
              <a:ea typeface="굴림" charset="-127"/>
            </a:endParaRPr>
          </a:p>
          <a:p>
            <a:pPr lvl="1">
              <a:lnSpc>
                <a:spcPct val="90000"/>
              </a:lnSpc>
            </a:pPr>
            <a:r>
              <a:rPr lang="en-IE" altLang="en-US" sz="1600" dirty="0" smtClean="0">
                <a:ea typeface="굴림" charset="-127"/>
              </a:rPr>
              <a:t>Watch List data must not be used outside of the intended purpose of preventing money laundering or the funding of illegal activity (a Use Limitation Principle applies). For example, it cannot be used for internal customer ‘profiling’.</a:t>
            </a:r>
          </a:p>
          <a:p>
            <a:pPr lvl="1">
              <a:lnSpc>
                <a:spcPct val="90000"/>
              </a:lnSpc>
            </a:pPr>
            <a:endParaRPr lang="en-IE" altLang="en-US" sz="1600" dirty="0">
              <a:ea typeface="굴림" charset="-127"/>
            </a:endParaRPr>
          </a:p>
          <a:p>
            <a:pPr lvl="1">
              <a:lnSpc>
                <a:spcPct val="90000"/>
              </a:lnSpc>
            </a:pPr>
            <a:r>
              <a:rPr lang="en-IE" altLang="en-US" sz="1600" dirty="0">
                <a:ea typeface="굴림" charset="-127"/>
              </a:rPr>
              <a:t>GDPR Article 17 contains legislation on the ‘</a:t>
            </a:r>
            <a:r>
              <a:rPr lang="en-IE" altLang="en-US" sz="1600" i="1" dirty="0">
                <a:ea typeface="굴림" charset="-127"/>
              </a:rPr>
              <a:t>right to be forgotten</a:t>
            </a:r>
            <a:r>
              <a:rPr lang="en-IE" altLang="en-US" sz="1600" dirty="0">
                <a:ea typeface="굴림" charset="-127"/>
              </a:rPr>
              <a:t>’. </a:t>
            </a:r>
            <a:r>
              <a:rPr lang="en-IE" altLang="en-US" sz="1600" dirty="0" smtClean="0">
                <a:ea typeface="굴림" charset="-127"/>
              </a:rPr>
              <a:t>However, the EU’s 4AMLD takes precedence and an FI must record history of suspected suspicious activity for five years. Also, GDPR allows data to be preserved to comply with a ‘legal ruling’, which make it difficult for an individual to be removed from an EU based Watch List.</a:t>
            </a:r>
            <a:endParaRPr lang="uk-UA" altLang="en-US" sz="1600" dirty="0"/>
          </a:p>
          <a:p>
            <a:pPr lvl="1">
              <a:lnSpc>
                <a:spcPct val="90000"/>
              </a:lnSpc>
            </a:pPr>
            <a:endParaRPr lang="en-IE" altLang="en-US" sz="1600" dirty="0" smtClean="0">
              <a:ea typeface="굴림" charset="-127"/>
            </a:endParaRPr>
          </a:p>
          <a:p>
            <a:pPr lvl="1">
              <a:lnSpc>
                <a:spcPct val="90000"/>
              </a:lnSpc>
            </a:pPr>
            <a:endParaRPr lang="en-IE" altLang="en-US" sz="1600" dirty="0">
              <a:ea typeface="굴림" charset="-127"/>
            </a:endParaRPr>
          </a:p>
          <a:p>
            <a:pPr marL="0" indent="0">
              <a:lnSpc>
                <a:spcPct val="90000"/>
              </a:lnSpc>
              <a:buNone/>
            </a:pPr>
            <a:endParaRPr lang="en-US" altLang="en-US" sz="1800" dirty="0"/>
          </a:p>
        </p:txBody>
      </p:sp>
    </p:spTree>
    <p:extLst>
      <p:ext uri="{BB962C8B-B14F-4D97-AF65-F5344CB8AC3E}">
        <p14:creationId xmlns:p14="http://schemas.microsoft.com/office/powerpoint/2010/main" val="1508094199"/>
      </p:ext>
    </p:extLst>
  </p:cSld>
  <p:clrMapOvr>
    <a:masterClrMapping/>
  </p:clrMapOvr>
  <p:transition spd="slow">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ChangeArrowheads="1"/>
          </p:cNvSpPr>
          <p:nvPr>
            <p:ph type="title"/>
          </p:nvPr>
        </p:nvSpPr>
        <p:spPr>
          <a:xfrm>
            <a:off x="1934723" y="152636"/>
            <a:ext cx="6911975" cy="777875"/>
          </a:xfrm>
        </p:spPr>
        <p:txBody>
          <a:bodyPr/>
          <a:lstStyle/>
          <a:p>
            <a:r>
              <a:rPr lang="en-GB"/>
              <a:t>BAE Digital Intelligence NetReveal</a:t>
            </a:r>
            <a:endParaRPr lang="en-US" altLang="en-US" dirty="0"/>
          </a:p>
        </p:txBody>
      </p:sp>
      <p:sp>
        <p:nvSpPr>
          <p:cNvPr id="6" name="Rectangle 3">
            <a:extLst>
              <a:ext uri="{FF2B5EF4-FFF2-40B4-BE49-F238E27FC236}">
                <a16:creationId xmlns:a16="http://schemas.microsoft.com/office/drawing/2014/main" id="{232DFA49-7D4F-4AEA-82DE-BCC12841DACA}"/>
              </a:ext>
            </a:extLst>
          </p:cNvPr>
          <p:cNvSpPr txBox="1">
            <a:spLocks noChangeArrowheads="1"/>
          </p:cNvSpPr>
          <p:nvPr/>
        </p:nvSpPr>
        <p:spPr bwMode="auto">
          <a:xfrm>
            <a:off x="2051719" y="1844824"/>
            <a:ext cx="6911974" cy="20882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000" kern="1200">
                <a:solidFill>
                  <a:srgbClr val="666666"/>
                </a:solidFill>
                <a:latin typeface="+mn-lt"/>
                <a:ea typeface="+mn-ea"/>
                <a:cs typeface="+mn-cs"/>
              </a:defRPr>
            </a:lvl1pPr>
            <a:lvl2pPr marL="742950" indent="-285750" algn="l" rtl="0" fontAlgn="base">
              <a:spcBef>
                <a:spcPct val="20000"/>
              </a:spcBef>
              <a:spcAft>
                <a:spcPct val="0"/>
              </a:spcAft>
              <a:buChar char="–"/>
              <a:defRPr sz="2000" kern="1200">
                <a:solidFill>
                  <a:srgbClr val="666666"/>
                </a:solidFill>
                <a:latin typeface="+mn-lt"/>
                <a:ea typeface="+mn-ea"/>
                <a:cs typeface="+mn-cs"/>
              </a:defRPr>
            </a:lvl2pPr>
            <a:lvl3pPr marL="1143000" indent="-228600" algn="l" rtl="0" fontAlgn="base">
              <a:spcBef>
                <a:spcPct val="20000"/>
              </a:spcBef>
              <a:spcAft>
                <a:spcPct val="0"/>
              </a:spcAft>
              <a:buChar char="•"/>
              <a:defRPr sz="2000" kern="1200">
                <a:solidFill>
                  <a:srgbClr val="666666"/>
                </a:solidFill>
                <a:latin typeface="+mn-lt"/>
                <a:ea typeface="+mn-ea"/>
                <a:cs typeface="+mn-cs"/>
              </a:defRPr>
            </a:lvl3pPr>
            <a:lvl4pPr marL="1600200" indent="-228600" algn="l" rtl="0" fontAlgn="base">
              <a:spcBef>
                <a:spcPct val="20000"/>
              </a:spcBef>
              <a:spcAft>
                <a:spcPct val="0"/>
              </a:spcAft>
              <a:buChar char="–"/>
              <a:defRPr sz="2000" kern="1200">
                <a:solidFill>
                  <a:srgbClr val="666666"/>
                </a:solidFill>
                <a:latin typeface="+mn-lt"/>
                <a:ea typeface="+mn-ea"/>
                <a:cs typeface="+mn-cs"/>
              </a:defRPr>
            </a:lvl4pPr>
            <a:lvl5pPr marL="2057400" indent="-228600" algn="l" rtl="0" fontAlgn="base">
              <a:spcBef>
                <a:spcPct val="20000"/>
              </a:spcBef>
              <a:spcAft>
                <a:spcPct val="0"/>
              </a:spcAft>
              <a:buChar char="»"/>
              <a:defRPr sz="2000" kern="1200">
                <a:solidFill>
                  <a:srgbClr val="66666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90000"/>
              </a:lnSpc>
            </a:pPr>
            <a:r>
              <a:rPr lang="en-IE" altLang="en-US" sz="1800" dirty="0">
                <a:ea typeface="굴림" charset="-127"/>
              </a:rPr>
              <a:t>The BAE D.I. NetReveal (NR) AML/WLM solution is one of the key vendor offering in this Compliance space for FIs.</a:t>
            </a:r>
          </a:p>
          <a:p>
            <a:pPr>
              <a:lnSpc>
                <a:spcPct val="90000"/>
              </a:lnSpc>
            </a:pPr>
            <a:endParaRPr lang="en-IE" altLang="en-US" sz="1800" dirty="0">
              <a:ea typeface="굴림" charset="-127"/>
            </a:endParaRPr>
          </a:p>
          <a:p>
            <a:pPr>
              <a:lnSpc>
                <a:spcPct val="90000"/>
              </a:lnSpc>
            </a:pPr>
            <a:r>
              <a:rPr lang="en-IE" altLang="en-US" sz="1800" dirty="0">
                <a:ea typeface="굴림" charset="-127"/>
              </a:rPr>
              <a:t>Market presence is significant in the EMEA and Asia Pacific regions.</a:t>
            </a:r>
          </a:p>
          <a:p>
            <a:pPr>
              <a:lnSpc>
                <a:spcPct val="90000"/>
              </a:lnSpc>
            </a:pPr>
            <a:endParaRPr lang="en-IE" altLang="en-US" sz="1800" dirty="0">
              <a:ea typeface="굴림" charset="-127"/>
            </a:endParaRPr>
          </a:p>
          <a:p>
            <a:pPr>
              <a:lnSpc>
                <a:spcPct val="90000"/>
              </a:lnSpc>
            </a:pPr>
            <a:r>
              <a:rPr lang="en-IE" altLang="en-US" sz="1800" dirty="0">
                <a:ea typeface="굴림" charset="-127"/>
              </a:rPr>
              <a:t>NR name screening processes face all the key challenges </a:t>
            </a:r>
            <a:r>
              <a:rPr lang="en-IE" altLang="en-US" sz="1800" dirty="0" smtClean="0">
                <a:ea typeface="굴림" charset="-127"/>
              </a:rPr>
              <a:t>associated with </a:t>
            </a:r>
            <a:r>
              <a:rPr lang="en-IE" altLang="en-US" sz="1800" dirty="0">
                <a:ea typeface="굴림" charset="-127"/>
              </a:rPr>
              <a:t>modern AML/WLM systems.</a:t>
            </a:r>
          </a:p>
          <a:p>
            <a:pPr>
              <a:lnSpc>
                <a:spcPct val="90000"/>
              </a:lnSpc>
            </a:pPr>
            <a:endParaRPr lang="en-IE" altLang="en-US" sz="1800" dirty="0">
              <a:ea typeface="굴림" charset="-127"/>
            </a:endParaRPr>
          </a:p>
          <a:p>
            <a:pPr>
              <a:lnSpc>
                <a:spcPct val="90000"/>
              </a:lnSpc>
            </a:pPr>
            <a:endParaRPr lang="en-IE" altLang="en-US" sz="1800" dirty="0">
              <a:ea typeface="굴림" charset="-127"/>
            </a:endParaRPr>
          </a:p>
          <a:p>
            <a:pPr marL="0" indent="0">
              <a:lnSpc>
                <a:spcPct val="90000"/>
              </a:lnSpc>
              <a:buNone/>
            </a:pPr>
            <a:endParaRPr lang="uk-UA" altLang="en-US" sz="1800" dirty="0"/>
          </a:p>
          <a:p>
            <a:pPr marL="0" indent="0">
              <a:lnSpc>
                <a:spcPct val="90000"/>
              </a:lnSpc>
              <a:buNone/>
            </a:pPr>
            <a:endParaRPr lang="en-US" altLang="en-US" sz="1800" dirty="0"/>
          </a:p>
        </p:txBody>
      </p:sp>
      <p:pic>
        <p:nvPicPr>
          <p:cNvPr id="5" name="Picture 4" descr="Icon&#10;&#10;Description automatically generated with low confidence">
            <a:extLst>
              <a:ext uri="{FF2B5EF4-FFF2-40B4-BE49-F238E27FC236}">
                <a16:creationId xmlns:a16="http://schemas.microsoft.com/office/drawing/2014/main" id="{FE835A60-3339-4D4E-A72D-5F60BDF9BF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1718" y="836712"/>
            <a:ext cx="6911975" cy="936104"/>
          </a:xfrm>
          <a:prstGeom prst="rect">
            <a:avLst/>
          </a:prstGeom>
        </p:spPr>
      </p:pic>
      <p:pic>
        <p:nvPicPr>
          <p:cNvPr id="8" name="Picture 7" descr="Diagram&#10;&#10;Description automatically generated">
            <a:extLst>
              <a:ext uri="{FF2B5EF4-FFF2-40B4-BE49-F238E27FC236}">
                <a16:creationId xmlns:a16="http://schemas.microsoft.com/office/drawing/2014/main" id="{B9256B1A-EF73-4C11-B1E9-1F3970609FD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34722" y="4149080"/>
            <a:ext cx="7101773" cy="2556284"/>
          </a:xfrm>
          <a:prstGeom prst="rect">
            <a:avLst/>
          </a:prstGeom>
        </p:spPr>
      </p:pic>
      <p:pic>
        <p:nvPicPr>
          <p:cNvPr id="10" name="Picture 9" descr="Text&#10;&#10;Description automatically generated">
            <a:extLst>
              <a:ext uri="{FF2B5EF4-FFF2-40B4-BE49-F238E27FC236}">
                <a16:creationId xmlns:a16="http://schemas.microsoft.com/office/drawing/2014/main" id="{6FB19A6C-98CC-4EA1-8C02-22EDCA8A7B7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76056" y="5941859"/>
            <a:ext cx="2429214" cy="885949"/>
          </a:xfrm>
          <a:prstGeom prst="rect">
            <a:avLst/>
          </a:prstGeom>
        </p:spPr>
      </p:pic>
    </p:spTree>
    <p:extLst>
      <p:ext uri="{BB962C8B-B14F-4D97-AF65-F5344CB8AC3E}">
        <p14:creationId xmlns:p14="http://schemas.microsoft.com/office/powerpoint/2010/main" val="1959605964"/>
      </p:ext>
    </p:extLst>
  </p:cSld>
  <p:clrMapOvr>
    <a:masterClrMapping/>
  </p:clrMapOvr>
  <p:transition spd="slow">
    <p:fade/>
  </p:transition>
</p:sld>
</file>

<file path=ppt/theme/theme1.xml><?xml version="1.0" encoding="utf-8"?>
<a:theme xmlns:a="http://schemas.openxmlformats.org/drawingml/2006/main" name="template">
  <a:themeElements>
    <a:clrScheme name="template 4">
      <a:dk1>
        <a:srgbClr val="4D4D4D"/>
      </a:dk1>
      <a:lt1>
        <a:srgbClr val="FFFFFF"/>
      </a:lt1>
      <a:dk2>
        <a:srgbClr val="000000"/>
      </a:dk2>
      <a:lt2>
        <a:srgbClr val="9B6902"/>
      </a:lt2>
      <a:accent1>
        <a:srgbClr val="C75E00"/>
      </a:accent1>
      <a:accent2>
        <a:srgbClr val="FED416"/>
      </a:accent2>
      <a:accent3>
        <a:srgbClr val="FFFFFF"/>
      </a:accent3>
      <a:accent4>
        <a:srgbClr val="404040"/>
      </a:accent4>
      <a:accent5>
        <a:srgbClr val="E0B6AA"/>
      </a:accent5>
      <a:accent6>
        <a:srgbClr val="E6C013"/>
      </a:accent6>
      <a:hlink>
        <a:srgbClr val="EE6600"/>
      </a:hlink>
      <a:folHlink>
        <a:srgbClr val="EAEAEA"/>
      </a:folHlink>
    </a:clrScheme>
    <a:fontScheme name="template">
      <a:majorFont>
        <a:latin typeface="Futura LT Book"/>
        <a:ea typeface="굴림"/>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ru-RU" altLang="en-US" sz="3200" b="0" i="0" u="none" strike="noStrike" cap="none" normalizeH="0" baseline="0" smtClean="0">
            <a:ln>
              <a:noFill/>
            </a:ln>
            <a:solidFill>
              <a:schemeClr val="bg1"/>
            </a:solidFill>
            <a:effectLst/>
            <a:latin typeface="Futura LT Book" pitchFamily="2" charset="0"/>
            <a:ea typeface="굴림" charset="-127"/>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ru-RU" altLang="en-US" sz="3200" b="0" i="0" u="none" strike="noStrike" cap="none" normalizeH="0" baseline="0" smtClean="0">
            <a:ln>
              <a:noFill/>
            </a:ln>
            <a:solidFill>
              <a:schemeClr val="bg1"/>
            </a:solidFill>
            <a:effectLst/>
            <a:latin typeface="Futura LT Book" pitchFamily="2" charset="0"/>
            <a:ea typeface="굴림" charset="-127"/>
          </a:defRPr>
        </a:defPPr>
      </a:lstStyle>
    </a:lnDef>
  </a:objectDefaults>
  <a:extraClrSchemeLst>
    <a:extraClrScheme>
      <a:clrScheme name="template 1">
        <a:dk1>
          <a:srgbClr val="4D4D4D"/>
        </a:dk1>
        <a:lt1>
          <a:srgbClr val="FFFFFF"/>
        </a:lt1>
        <a:dk2>
          <a:srgbClr val="000000"/>
        </a:dk2>
        <a:lt2>
          <a:srgbClr val="D5E1F3"/>
        </a:lt2>
        <a:accent1>
          <a:srgbClr val="BC4417"/>
        </a:accent1>
        <a:accent2>
          <a:srgbClr val="CF9C1C"/>
        </a:accent2>
        <a:accent3>
          <a:srgbClr val="FFFFFF"/>
        </a:accent3>
        <a:accent4>
          <a:srgbClr val="404040"/>
        </a:accent4>
        <a:accent5>
          <a:srgbClr val="DAB0AB"/>
        </a:accent5>
        <a:accent6>
          <a:srgbClr val="BB8D18"/>
        </a:accent6>
        <a:hlink>
          <a:srgbClr val="E8C97C"/>
        </a:hlink>
        <a:folHlink>
          <a:srgbClr val="EAEAEA"/>
        </a:folHlink>
      </a:clrScheme>
      <a:clrMap bg1="lt1" tx1="dk1" bg2="lt2" tx2="dk2" accent1="accent1" accent2="accent2" accent3="accent3" accent4="accent4" accent5="accent5" accent6="accent6" hlink="hlink" folHlink="folHlink"/>
    </a:extraClrScheme>
    <a:extraClrScheme>
      <a:clrScheme name="template 2">
        <a:dk1>
          <a:srgbClr val="4D4D4D"/>
        </a:dk1>
        <a:lt1>
          <a:srgbClr val="FFFFFF"/>
        </a:lt1>
        <a:dk2>
          <a:srgbClr val="000000"/>
        </a:dk2>
        <a:lt2>
          <a:srgbClr val="986615"/>
        </a:lt2>
        <a:accent1>
          <a:srgbClr val="BF4413"/>
        </a:accent1>
        <a:accent2>
          <a:srgbClr val="FFAB21"/>
        </a:accent2>
        <a:accent3>
          <a:srgbClr val="FFFFFF"/>
        </a:accent3>
        <a:accent4>
          <a:srgbClr val="404040"/>
        </a:accent4>
        <a:accent5>
          <a:srgbClr val="DCB0AA"/>
        </a:accent5>
        <a:accent6>
          <a:srgbClr val="E79B1D"/>
        </a:accent6>
        <a:hlink>
          <a:srgbClr val="C5A379"/>
        </a:hlink>
        <a:folHlink>
          <a:srgbClr val="EAEAEA"/>
        </a:folHlink>
      </a:clrScheme>
      <a:clrMap bg1="lt1" tx1="dk1" bg2="lt2" tx2="dk2" accent1="accent1" accent2="accent2" accent3="accent3" accent4="accent4" accent5="accent5" accent6="accent6" hlink="hlink" folHlink="folHlink"/>
    </a:extraClrScheme>
    <a:extraClrScheme>
      <a:clrScheme name="template 3">
        <a:dk1>
          <a:srgbClr val="4D4D4D"/>
        </a:dk1>
        <a:lt1>
          <a:srgbClr val="FFFFFF"/>
        </a:lt1>
        <a:dk2>
          <a:srgbClr val="000000"/>
        </a:dk2>
        <a:lt2>
          <a:srgbClr val="4A1B17"/>
        </a:lt2>
        <a:accent1>
          <a:srgbClr val="C66C00"/>
        </a:accent1>
        <a:accent2>
          <a:srgbClr val="FED416"/>
        </a:accent2>
        <a:accent3>
          <a:srgbClr val="FFFFFF"/>
        </a:accent3>
        <a:accent4>
          <a:srgbClr val="404040"/>
        </a:accent4>
        <a:accent5>
          <a:srgbClr val="DFBAAA"/>
        </a:accent5>
        <a:accent6>
          <a:srgbClr val="E6C013"/>
        </a:accent6>
        <a:hlink>
          <a:srgbClr val="FFDE93"/>
        </a:hlink>
        <a:folHlink>
          <a:srgbClr val="EAEAEA"/>
        </a:folHlink>
      </a:clrScheme>
      <a:clrMap bg1="lt1" tx1="dk1" bg2="lt2" tx2="dk2" accent1="accent1" accent2="accent2" accent3="accent3" accent4="accent4" accent5="accent5" accent6="accent6" hlink="hlink" folHlink="folHlink"/>
    </a:extraClrScheme>
    <a:extraClrScheme>
      <a:clrScheme name="template 4">
        <a:dk1>
          <a:srgbClr val="4D4D4D"/>
        </a:dk1>
        <a:lt1>
          <a:srgbClr val="FFFFFF"/>
        </a:lt1>
        <a:dk2>
          <a:srgbClr val="000000"/>
        </a:dk2>
        <a:lt2>
          <a:srgbClr val="9B6902"/>
        </a:lt2>
        <a:accent1>
          <a:srgbClr val="C75E00"/>
        </a:accent1>
        <a:accent2>
          <a:srgbClr val="FED416"/>
        </a:accent2>
        <a:accent3>
          <a:srgbClr val="FFFFFF"/>
        </a:accent3>
        <a:accent4>
          <a:srgbClr val="404040"/>
        </a:accent4>
        <a:accent5>
          <a:srgbClr val="E0B6AA"/>
        </a:accent5>
        <a:accent6>
          <a:srgbClr val="E6C013"/>
        </a:accent6>
        <a:hlink>
          <a:srgbClr val="EE6600"/>
        </a:hlink>
        <a:folHlink>
          <a:srgbClr val="EAEAEA"/>
        </a:folHlink>
      </a:clrScheme>
      <a:clrMap bg1="lt1" tx1="dk1" bg2="lt2" tx2="dk2" accent1="accent1" accent2="accent2" accent3="accent3" accent4="accent4" accent5="accent5" accent6="accent6" hlink="hlink" folHlink="folHlink"/>
    </a:extraClrScheme>
    <a:extraClrScheme>
      <a:clrScheme name="template 5">
        <a:dk1>
          <a:srgbClr val="4D4D4D"/>
        </a:dk1>
        <a:lt1>
          <a:srgbClr val="FFFFFF"/>
        </a:lt1>
        <a:dk2>
          <a:srgbClr val="000000"/>
        </a:dk2>
        <a:lt2>
          <a:srgbClr val="570301"/>
        </a:lt2>
        <a:accent1>
          <a:srgbClr val="D37E00"/>
        </a:accent1>
        <a:accent2>
          <a:srgbClr val="F5CB03"/>
        </a:accent2>
        <a:accent3>
          <a:srgbClr val="FFFFFF"/>
        </a:accent3>
        <a:accent4>
          <a:srgbClr val="404040"/>
        </a:accent4>
        <a:accent5>
          <a:srgbClr val="E6C0AA"/>
        </a:accent5>
        <a:accent6>
          <a:srgbClr val="DEB802"/>
        </a:accent6>
        <a:hlink>
          <a:srgbClr val="D86001"/>
        </a:hlink>
        <a:folHlink>
          <a:srgbClr val="EAEAEA"/>
        </a:folHlink>
      </a:clrScheme>
      <a:clrMap bg1="lt1" tx1="dk1" bg2="lt2" tx2="dk2" accent1="accent1" accent2="accent2" accent3="accent3" accent4="accent4" accent5="accent5" accent6="accent6" hlink="hlink" folHlink="folHlink"/>
    </a:extraClrScheme>
    <a:extraClrScheme>
      <a:clrScheme name="template 6">
        <a:dk1>
          <a:srgbClr val="4D4D4D"/>
        </a:dk1>
        <a:lt1>
          <a:srgbClr val="FFFFFF"/>
        </a:lt1>
        <a:dk2>
          <a:srgbClr val="000000"/>
        </a:dk2>
        <a:lt2>
          <a:srgbClr val="713C0C"/>
        </a:lt2>
        <a:accent1>
          <a:srgbClr val="E4B058"/>
        </a:accent1>
        <a:accent2>
          <a:srgbClr val="FDD912"/>
        </a:accent2>
        <a:accent3>
          <a:srgbClr val="FFFFFF"/>
        </a:accent3>
        <a:accent4>
          <a:srgbClr val="404040"/>
        </a:accent4>
        <a:accent5>
          <a:srgbClr val="EFD4B4"/>
        </a:accent5>
        <a:accent6>
          <a:srgbClr val="E5C40F"/>
        </a:accent6>
        <a:hlink>
          <a:srgbClr val="E06301"/>
        </a:hlink>
        <a:folHlink>
          <a:srgbClr val="EAEAEA"/>
        </a:folHlink>
      </a:clrScheme>
      <a:clrMap bg1="lt1" tx1="dk1" bg2="lt2" tx2="dk2" accent1="accent1" accent2="accent2" accent3="accent3" accent4="accent4" accent5="accent5" accent6="accent6" hlink="hlink" folHlink="folHlink"/>
    </a:extraClrScheme>
    <a:extraClrScheme>
      <a:clrScheme name="template 7">
        <a:dk1>
          <a:srgbClr val="4D4D4D"/>
        </a:dk1>
        <a:lt1>
          <a:srgbClr val="FFFFFF"/>
        </a:lt1>
        <a:dk2>
          <a:srgbClr val="000000"/>
        </a:dk2>
        <a:lt2>
          <a:srgbClr val="953900"/>
        </a:lt2>
        <a:accent1>
          <a:srgbClr val="B65300"/>
        </a:accent1>
        <a:accent2>
          <a:srgbClr val="CE6A00"/>
        </a:accent2>
        <a:accent3>
          <a:srgbClr val="FFFFFF"/>
        </a:accent3>
        <a:accent4>
          <a:srgbClr val="404040"/>
        </a:accent4>
        <a:accent5>
          <a:srgbClr val="D7B3AA"/>
        </a:accent5>
        <a:accent6>
          <a:srgbClr val="BA5F00"/>
        </a:accent6>
        <a:hlink>
          <a:srgbClr val="F0A806"/>
        </a:hlink>
        <a:folHlink>
          <a:srgbClr val="FFE6CD"/>
        </a:folHlink>
      </a:clrScheme>
      <a:clrMap bg1="lt1" tx1="dk1" bg2="lt2" tx2="dk2" accent1="accent1" accent2="accent2" accent3="accent3" accent4="accent4" accent5="accent5" accent6="accent6" hlink="hlink" folHlink="folHlink"/>
    </a:extraClrScheme>
    <a:extraClrScheme>
      <a:clrScheme name="template 8">
        <a:dk1>
          <a:srgbClr val="4D4D4D"/>
        </a:dk1>
        <a:lt1>
          <a:srgbClr val="FFFFFF"/>
        </a:lt1>
        <a:dk2>
          <a:srgbClr val="000000"/>
        </a:dk2>
        <a:lt2>
          <a:srgbClr val="D87200"/>
        </a:lt2>
        <a:accent1>
          <a:srgbClr val="E29B07"/>
        </a:accent1>
        <a:accent2>
          <a:srgbClr val="EDBF03"/>
        </a:accent2>
        <a:accent3>
          <a:srgbClr val="FFFFFF"/>
        </a:accent3>
        <a:accent4>
          <a:srgbClr val="404040"/>
        </a:accent4>
        <a:accent5>
          <a:srgbClr val="EECBAA"/>
        </a:accent5>
        <a:accent6>
          <a:srgbClr val="D7AD02"/>
        </a:accent6>
        <a:hlink>
          <a:srgbClr val="7CA43F"/>
        </a:hlink>
        <a:folHlink>
          <a:srgbClr val="FFE6CD"/>
        </a:folHlink>
      </a:clrScheme>
      <a:clrMap bg1="lt1" tx1="dk1" bg2="lt2" tx2="dk2" accent1="accent1" accent2="accent2" accent3="accent3" accent4="accent4" accent5="accent5" accent6="accent6" hlink="hlink" folHlink="folHlink"/>
    </a:extraClrScheme>
    <a:extraClrScheme>
      <a:clrScheme name="template 9">
        <a:dk1>
          <a:srgbClr val="4D4D4D"/>
        </a:dk1>
        <a:lt1>
          <a:srgbClr val="FFFFFF"/>
        </a:lt1>
        <a:dk2>
          <a:srgbClr val="000000"/>
        </a:dk2>
        <a:lt2>
          <a:srgbClr val="D24D06"/>
        </a:lt2>
        <a:accent1>
          <a:srgbClr val="E59709"/>
        </a:accent1>
        <a:accent2>
          <a:srgbClr val="E9AC24"/>
        </a:accent2>
        <a:accent3>
          <a:srgbClr val="FFFFFF"/>
        </a:accent3>
        <a:accent4>
          <a:srgbClr val="404040"/>
        </a:accent4>
        <a:accent5>
          <a:srgbClr val="F0C9AA"/>
        </a:accent5>
        <a:accent6>
          <a:srgbClr val="D39B20"/>
        </a:accent6>
        <a:hlink>
          <a:srgbClr val="F7B80B"/>
        </a:hlink>
        <a:folHlink>
          <a:srgbClr val="FFE6CD"/>
        </a:folHlink>
      </a:clrScheme>
      <a:clrMap bg1="lt1" tx1="dk1" bg2="lt2" tx2="dk2" accent1="accent1" accent2="accent2" accent3="accent3" accent4="accent4" accent5="accent5" accent6="accent6" hlink="hlink" folHlink="folHlink"/>
    </a:extraClrScheme>
    <a:extraClrScheme>
      <a:clrScheme name="template 10">
        <a:dk1>
          <a:srgbClr val="4D4D4D"/>
        </a:dk1>
        <a:lt1>
          <a:srgbClr val="FFFFFF"/>
        </a:lt1>
        <a:dk2>
          <a:srgbClr val="000000"/>
        </a:dk2>
        <a:lt2>
          <a:srgbClr val="CD5003"/>
        </a:lt2>
        <a:accent1>
          <a:srgbClr val="419DCF"/>
        </a:accent1>
        <a:accent2>
          <a:srgbClr val="BC1F1F"/>
        </a:accent2>
        <a:accent3>
          <a:srgbClr val="FFFFFF"/>
        </a:accent3>
        <a:accent4>
          <a:srgbClr val="404040"/>
        </a:accent4>
        <a:accent5>
          <a:srgbClr val="B0CCE4"/>
        </a:accent5>
        <a:accent6>
          <a:srgbClr val="AA1B1B"/>
        </a:accent6>
        <a:hlink>
          <a:srgbClr val="FFE42F"/>
        </a:hlink>
        <a:folHlink>
          <a:srgbClr val="FFE6CD"/>
        </a:folHlink>
      </a:clrScheme>
      <a:clrMap bg1="lt1" tx1="dk1" bg2="lt2" tx2="dk2" accent1="accent1" accent2="accent2" accent3="accent3" accent4="accent4" accent5="accent5" accent6="accent6" hlink="hlink" folHlink="folHlink"/>
    </a:extraClrScheme>
    <a:extraClrScheme>
      <a:clrScheme name="template 11">
        <a:dk1>
          <a:srgbClr val="4D4D4D"/>
        </a:dk1>
        <a:lt1>
          <a:srgbClr val="FFFFFF"/>
        </a:lt1>
        <a:dk2>
          <a:srgbClr val="000000"/>
        </a:dk2>
        <a:lt2>
          <a:srgbClr val="DF2905"/>
        </a:lt2>
        <a:accent1>
          <a:srgbClr val="D05203"/>
        </a:accent1>
        <a:accent2>
          <a:srgbClr val="72A3E1"/>
        </a:accent2>
        <a:accent3>
          <a:srgbClr val="FFFFFF"/>
        </a:accent3>
        <a:accent4>
          <a:srgbClr val="404040"/>
        </a:accent4>
        <a:accent5>
          <a:srgbClr val="E4B3AA"/>
        </a:accent5>
        <a:accent6>
          <a:srgbClr val="6793CC"/>
        </a:accent6>
        <a:hlink>
          <a:srgbClr val="F3A105"/>
        </a:hlink>
        <a:folHlink>
          <a:srgbClr val="EAEAEA"/>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ustom Design">
      <a:majorFont>
        <a:latin typeface="Futura LT Book"/>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ru-RU" altLang="en-US" sz="3200" b="0" i="0" u="none" strike="noStrike" cap="none" normalizeH="0" baseline="0" smtClean="0">
            <a:ln>
              <a:noFill/>
            </a:ln>
            <a:solidFill>
              <a:schemeClr val="bg1"/>
            </a:solidFill>
            <a:effectLst/>
            <a:latin typeface="Futura LT Book" pitchFamily="2" charset="0"/>
            <a:ea typeface="굴림" charset="-127"/>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ru-RU" altLang="en-US" sz="3200" b="0" i="0" u="none" strike="noStrike" cap="none" normalizeH="0" baseline="0" smtClean="0">
            <a:ln>
              <a:noFill/>
            </a:ln>
            <a:solidFill>
              <a:schemeClr val="bg1"/>
            </a:solidFill>
            <a:effectLst/>
            <a:latin typeface="Futura LT Book" pitchFamily="2" charset="0"/>
            <a:ea typeface="굴림" charset="-127"/>
          </a:defRPr>
        </a:defPPr>
      </a:lstStyle>
    </a:lnDef>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template</Template>
  <TotalTime>472</TotalTime>
  <Words>1058</Words>
  <Application>Microsoft Office PowerPoint</Application>
  <PresentationFormat>On-screen Show (4:3)</PresentationFormat>
  <Paragraphs>117</Paragraphs>
  <Slides>15</Slides>
  <Notes>0</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15</vt:i4>
      </vt:variant>
    </vt:vector>
  </HeadingPairs>
  <TitlesOfParts>
    <vt:vector size="20" baseType="lpstr">
      <vt:lpstr>Arial</vt:lpstr>
      <vt:lpstr>Futura LT Book</vt:lpstr>
      <vt:lpstr>굴림</vt:lpstr>
      <vt:lpstr>template</vt:lpstr>
      <vt:lpstr>Custom Design</vt:lpstr>
      <vt:lpstr>Data Management Assignment One Ethical concerns with Anti-Money Laundering systems</vt:lpstr>
      <vt:lpstr>What is Anti-Money Laundering (AML)?</vt:lpstr>
      <vt:lpstr>The AML (Name Screening) Process</vt:lpstr>
      <vt:lpstr>WLM Name Screening Challenge </vt:lpstr>
      <vt:lpstr>AML/WLM – Critical Issues</vt:lpstr>
      <vt:lpstr>AML/WLM – Critical Issues</vt:lpstr>
      <vt:lpstr>AML/WLM – Critical Issues</vt:lpstr>
      <vt:lpstr>AML/WLM – Critical Issues</vt:lpstr>
      <vt:lpstr>BAE Digital Intelligence NetReveal</vt:lpstr>
      <vt:lpstr>BAE Digital Intelligence NetReveal</vt:lpstr>
      <vt:lpstr>BAE Digital Intelligence NetReveal</vt:lpstr>
      <vt:lpstr>BAE Digital Intelligence NetReveal</vt:lpstr>
      <vt:lpstr>BAE Digital Intelligence NetReveal</vt:lpstr>
      <vt:lpstr>BAE Digital Intelligence NetReveal</vt:lpstr>
      <vt:lpstr>References</vt:lpstr>
    </vt:vector>
  </TitlesOfParts>
  <Company>Any Organization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Management Assignment 1 Ethical concerns with commercial WatchList Management systems</dc:title>
  <dc:creator>Finnegan, Ciaran (IE Dublin)</dc:creator>
  <cp:lastModifiedBy>Finnegan, Ciaran (IE Dublin)</cp:lastModifiedBy>
  <cp:revision>41</cp:revision>
  <dcterms:created xsi:type="dcterms:W3CDTF">2022-02-10T17:39:07Z</dcterms:created>
  <dcterms:modified xsi:type="dcterms:W3CDTF">2022-02-23T20:06:31Z</dcterms:modified>
</cp:coreProperties>
</file>