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9"/>
  </p:notesMasterIdLst>
  <p:handoutMasterIdLst>
    <p:handoutMasterId r:id="rId20"/>
  </p:handoutMasterIdLst>
  <p:sldIdLst>
    <p:sldId id="256" r:id="rId3"/>
    <p:sldId id="257" r:id="rId4"/>
    <p:sldId id="259" r:id="rId5"/>
    <p:sldId id="266" r:id="rId6"/>
    <p:sldId id="267" r:id="rId7"/>
    <p:sldId id="276" r:id="rId8"/>
    <p:sldId id="275" r:id="rId9"/>
    <p:sldId id="277" r:id="rId10"/>
    <p:sldId id="268" r:id="rId11"/>
    <p:sldId id="278" r:id="rId12"/>
    <p:sldId id="269" r:id="rId13"/>
    <p:sldId id="270" r:id="rId14"/>
    <p:sldId id="271" r:id="rId15"/>
    <p:sldId id="272" r:id="rId16"/>
    <p:sldId id="273" r:id="rId17"/>
    <p:sldId id="274" r:id="rId18"/>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p:cViewPr varScale="1">
        <p:scale>
          <a:sx n="103" d="100"/>
          <a:sy n="103" d="100"/>
        </p:scale>
        <p:origin x="22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SWIFT,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FinCEN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Regulators will not except that WLM algorithms fail to capture criminal activity because it was too expensive to track names in Cyrillic text (for example).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models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transaction monitoring and name screening.</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However, this generates challenges, such as those described in the following set of slides.</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One might argue that the restrictions imposed by AML/WLM processes and systems are intended to regulate the global financial work with a deontological approach that seeks to apply a fair and ethical policy on business and consumers alike.</a:t>
            </a:r>
          </a:p>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Certain P.E.P.s may question the motive of their inclusion on Watch Lists and declare that such ethics are related to the current dominant political philosophy of the day.</a:t>
            </a: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These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9435259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D.I. NetReveal (NR) AML/WLM solution is one of the key vendor offering in this Compliance space for FIs.</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574</TotalTime>
  <Words>1644</Words>
  <Application>Microsoft Office PowerPoint</Application>
  <PresentationFormat>On-screen Show (4:3)</PresentationFormat>
  <Paragraphs>135</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Futura LT Book</vt:lpstr>
      <vt:lpstr>template</vt:lpstr>
      <vt:lpstr>Custom Design</vt:lpstr>
      <vt:lpstr>Data Management Assignment One Ethical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52</cp:revision>
  <dcterms:created xsi:type="dcterms:W3CDTF">2022-02-10T17:39:07Z</dcterms:created>
  <dcterms:modified xsi:type="dcterms:W3CDTF">2022-02-24T18:53:45Z</dcterms:modified>
</cp:coreProperties>
</file>