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6"/>
  </p:notesMasterIdLst>
  <p:handoutMasterIdLst>
    <p:handoutMasterId r:id="rId7"/>
  </p:handoutMasterIdLst>
  <p:sldIdLst>
    <p:sldId id="256" r:id="rId3"/>
    <p:sldId id="257" r:id="rId4"/>
    <p:sldId id="259" r:id="rId5"/>
  </p:sldIdLst>
  <p:sldSz cx="9144000" cy="6858000" type="screen4x3"/>
  <p:notesSz cx="6858000" cy="9144000"/>
  <p:defaultTextStyle>
    <a:defPPr>
      <a:defRPr lang="ru-RU"/>
    </a:defPPr>
    <a:lvl1pPr algn="l" rtl="0" fontAlgn="base">
      <a:spcBef>
        <a:spcPct val="0"/>
      </a:spcBef>
      <a:spcAft>
        <a:spcPct val="0"/>
      </a:spcAft>
      <a:defRPr sz="3200" kern="1200">
        <a:solidFill>
          <a:schemeClr val="bg1"/>
        </a:solidFill>
        <a:latin typeface="Futura LT Book" pitchFamily="2" charset="0"/>
        <a:ea typeface="굴림" charset="-127"/>
        <a:cs typeface="+mn-cs"/>
      </a:defRPr>
    </a:lvl1pPr>
    <a:lvl2pPr marL="457200" algn="l" rtl="0" fontAlgn="base">
      <a:spcBef>
        <a:spcPct val="0"/>
      </a:spcBef>
      <a:spcAft>
        <a:spcPct val="0"/>
      </a:spcAft>
      <a:defRPr sz="3200" kern="1200">
        <a:solidFill>
          <a:schemeClr val="bg1"/>
        </a:solidFill>
        <a:latin typeface="Futura LT Book" pitchFamily="2" charset="0"/>
        <a:ea typeface="굴림" charset="-127"/>
        <a:cs typeface="+mn-cs"/>
      </a:defRPr>
    </a:lvl2pPr>
    <a:lvl3pPr marL="914400" algn="l" rtl="0" fontAlgn="base">
      <a:spcBef>
        <a:spcPct val="0"/>
      </a:spcBef>
      <a:spcAft>
        <a:spcPct val="0"/>
      </a:spcAft>
      <a:defRPr sz="3200" kern="1200">
        <a:solidFill>
          <a:schemeClr val="bg1"/>
        </a:solidFill>
        <a:latin typeface="Futura LT Book" pitchFamily="2" charset="0"/>
        <a:ea typeface="굴림" charset="-127"/>
        <a:cs typeface="+mn-cs"/>
      </a:defRPr>
    </a:lvl3pPr>
    <a:lvl4pPr marL="1371600" algn="l" rtl="0" fontAlgn="base">
      <a:spcBef>
        <a:spcPct val="0"/>
      </a:spcBef>
      <a:spcAft>
        <a:spcPct val="0"/>
      </a:spcAft>
      <a:defRPr sz="3200" kern="1200">
        <a:solidFill>
          <a:schemeClr val="bg1"/>
        </a:solidFill>
        <a:latin typeface="Futura LT Book" pitchFamily="2" charset="0"/>
        <a:ea typeface="굴림" charset="-127"/>
        <a:cs typeface="+mn-cs"/>
      </a:defRPr>
    </a:lvl4pPr>
    <a:lvl5pPr marL="1828800" algn="l" rtl="0" fontAlgn="base">
      <a:spcBef>
        <a:spcPct val="0"/>
      </a:spcBef>
      <a:spcAft>
        <a:spcPct val="0"/>
      </a:spcAft>
      <a:defRPr sz="3200" kern="1200">
        <a:solidFill>
          <a:schemeClr val="bg1"/>
        </a:solidFill>
        <a:latin typeface="Futura LT Book" pitchFamily="2" charset="0"/>
        <a:ea typeface="굴림" charset="-127"/>
        <a:cs typeface="+mn-cs"/>
      </a:defRPr>
    </a:lvl5pPr>
    <a:lvl6pPr marL="2286000" algn="l" defTabSz="914400" rtl="0" eaLnBrk="1" latinLnBrk="0" hangingPunct="1">
      <a:defRPr sz="3200" kern="1200">
        <a:solidFill>
          <a:schemeClr val="bg1"/>
        </a:solidFill>
        <a:latin typeface="Futura LT Book" pitchFamily="2" charset="0"/>
        <a:ea typeface="굴림" charset="-127"/>
        <a:cs typeface="+mn-cs"/>
      </a:defRPr>
    </a:lvl6pPr>
    <a:lvl7pPr marL="2743200" algn="l" defTabSz="914400" rtl="0" eaLnBrk="1" latinLnBrk="0" hangingPunct="1">
      <a:defRPr sz="3200" kern="1200">
        <a:solidFill>
          <a:schemeClr val="bg1"/>
        </a:solidFill>
        <a:latin typeface="Futura LT Book" pitchFamily="2" charset="0"/>
        <a:ea typeface="굴림" charset="-127"/>
        <a:cs typeface="+mn-cs"/>
      </a:defRPr>
    </a:lvl7pPr>
    <a:lvl8pPr marL="3200400" algn="l" defTabSz="914400" rtl="0" eaLnBrk="1" latinLnBrk="0" hangingPunct="1">
      <a:defRPr sz="3200" kern="1200">
        <a:solidFill>
          <a:schemeClr val="bg1"/>
        </a:solidFill>
        <a:latin typeface="Futura LT Book" pitchFamily="2" charset="0"/>
        <a:ea typeface="굴림" charset="-127"/>
        <a:cs typeface="+mn-cs"/>
      </a:defRPr>
    </a:lvl8pPr>
    <a:lvl9pPr marL="3657600" algn="l" defTabSz="914400" rtl="0" eaLnBrk="1" latinLnBrk="0" hangingPunct="1">
      <a:defRPr sz="3200" kern="1200">
        <a:solidFill>
          <a:schemeClr val="bg1"/>
        </a:solidFill>
        <a:latin typeface="Futura LT Book" pitchFamily="2" charset="0"/>
        <a:ea typeface="굴림"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482B"/>
    <a:srgbClr val="C75806"/>
    <a:srgbClr val="000000"/>
    <a:srgbClr val="00499F"/>
    <a:srgbClr val="0CC1E0"/>
    <a:srgbClr val="1C1C1C"/>
    <a:srgbClr val="C400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p:cViewPr varScale="1">
        <p:scale>
          <a:sx n="115" d="100"/>
          <a:sy n="115" d="100"/>
        </p:scale>
        <p:origin x="147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anose="020B0604020202020204" pitchFamily="34" charset="0"/>
              </a:defRPr>
            </a:lvl1pPr>
          </a:lstStyle>
          <a:p>
            <a:endParaRPr lang="ru-RU" altLang="en-US"/>
          </a:p>
        </p:txBody>
      </p:sp>
      <p:sp>
        <p:nvSpPr>
          <p:cNvPr id="6963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smtClean="0"/>
              <a:t>Click to edit Master text styles</a:t>
            </a:r>
          </a:p>
          <a:p>
            <a:pPr lvl="1"/>
            <a:r>
              <a:rPr lang="ru-RU" altLang="en-US" smtClean="0"/>
              <a:t>Second level</a:t>
            </a:r>
          </a:p>
          <a:p>
            <a:pPr lvl="2"/>
            <a:r>
              <a:rPr lang="ru-RU" altLang="en-US" smtClean="0"/>
              <a:t>Third level</a:t>
            </a:r>
          </a:p>
          <a:p>
            <a:pPr lvl="3"/>
            <a:r>
              <a:rPr lang="ru-RU" altLang="en-US" smtClean="0"/>
              <a:t>Fourth level</a:t>
            </a:r>
          </a:p>
          <a:p>
            <a:pPr lvl="4"/>
            <a:r>
              <a:rPr lang="ru-RU" altLang="en-US"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anose="020B0604020202020204" pitchFamily="34" charset="0"/>
              </a:defRPr>
            </a:lvl1pPr>
          </a:lstStyle>
          <a:p>
            <a:fld id="{1251B4CB-6C3D-41AB-9B53-EA6E6087EAE6}"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500563" y="4941888"/>
            <a:ext cx="4248150" cy="1511300"/>
          </a:xfrm>
          <a:effectLst>
            <a:outerShdw dist="17961" dir="2700000" algn="ctr" rotWithShape="0">
              <a:schemeClr val="bg2"/>
            </a:outerShdw>
          </a:effectLst>
        </p:spPr>
        <p:txBody>
          <a:bodyPr/>
          <a:lstStyle>
            <a:lvl1pPr algn="l">
              <a:defRPr sz="3600"/>
            </a:lvl1pPr>
          </a:lstStyle>
          <a:p>
            <a:pPr lvl="0"/>
            <a:r>
              <a:rPr lang="en-US" altLang="en-US" noProof="0" smtClean="0"/>
              <a:t>Click to edit Master title style</a:t>
            </a:r>
            <a:endParaRPr lang="ru-RU" altLang="en-US" noProof="0" smtClean="0"/>
          </a:p>
        </p:txBody>
      </p:sp>
      <p:sp>
        <p:nvSpPr>
          <p:cNvPr id="5123" name="Rectangle 3"/>
          <p:cNvSpPr>
            <a:spLocks noGrp="1" noChangeArrowheads="1"/>
          </p:cNvSpPr>
          <p:nvPr>
            <p:ph type="subTitle" idx="1"/>
          </p:nvPr>
        </p:nvSpPr>
        <p:spPr>
          <a:xfrm>
            <a:off x="684213" y="5516563"/>
            <a:ext cx="3455987" cy="936625"/>
          </a:xfrm>
          <a:effectLst>
            <a:outerShdw dist="17961" dir="2700000" algn="ctr" rotWithShape="0">
              <a:schemeClr val="bg2"/>
            </a:outerShdw>
          </a:effectLst>
        </p:spPr>
        <p:txBody>
          <a:bodyPr/>
          <a:lstStyle>
            <a:lvl1pPr marL="0" indent="0">
              <a:buFontTx/>
              <a:buNone/>
              <a:defRPr>
                <a:latin typeface="Futura LT Book" pitchFamily="2" charset="0"/>
                <a:ea typeface="굴림" charset="-127"/>
              </a:defRPr>
            </a:lvl1pPr>
          </a:lstStyle>
          <a:p>
            <a:pPr lvl="0"/>
            <a:r>
              <a:rPr lang="en-US" altLang="en-US" noProof="0" smtClean="0"/>
              <a:t>Click to edit Master subtitle style</a:t>
            </a:r>
            <a:endParaRPr lang="ru-RU" altLang="en-US"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49335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1411288"/>
            <a:ext cx="2070100" cy="51149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9750" y="1411288"/>
            <a:ext cx="6057900" cy="51149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45797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8CF447-31AA-4583-A1B1-AA16F1BDA75B}" type="slidenum">
              <a:rPr lang="ru-RU" altLang="en-US"/>
              <a:pPr/>
              <a:t>‹#›</a:t>
            </a:fld>
            <a:endParaRPr lang="ru-RU" altLang="en-US"/>
          </a:p>
        </p:txBody>
      </p:sp>
    </p:spTree>
    <p:extLst>
      <p:ext uri="{BB962C8B-B14F-4D97-AF65-F5344CB8AC3E}">
        <p14:creationId xmlns:p14="http://schemas.microsoft.com/office/powerpoint/2010/main" val="1790258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093877B3-9D4D-4ED8-99D6-BF02F9095272}" type="slidenum">
              <a:rPr lang="ru-RU" altLang="en-US"/>
              <a:pPr/>
              <a:t>‹#›</a:t>
            </a:fld>
            <a:endParaRPr lang="ru-RU" altLang="en-US"/>
          </a:p>
        </p:txBody>
      </p:sp>
    </p:spTree>
    <p:extLst>
      <p:ext uri="{BB962C8B-B14F-4D97-AF65-F5344CB8AC3E}">
        <p14:creationId xmlns:p14="http://schemas.microsoft.com/office/powerpoint/2010/main" val="1525097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2AB41440-A68E-422C-8F73-FBA414ACDAE8}" type="slidenum">
              <a:rPr lang="ru-RU" altLang="en-US"/>
              <a:pPr/>
              <a:t>‹#›</a:t>
            </a:fld>
            <a:endParaRPr lang="ru-RU" altLang="en-US"/>
          </a:p>
        </p:txBody>
      </p:sp>
    </p:spTree>
    <p:extLst>
      <p:ext uri="{BB962C8B-B14F-4D97-AF65-F5344CB8AC3E}">
        <p14:creationId xmlns:p14="http://schemas.microsoft.com/office/powerpoint/2010/main" val="897870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908175" y="1600200"/>
            <a:ext cx="3313113"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373688" y="1600200"/>
            <a:ext cx="3313112"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AE852BAC-84AA-4BD9-A693-FFC272ABF7C1}" type="slidenum">
              <a:rPr lang="ru-RU" altLang="en-US"/>
              <a:pPr/>
              <a:t>‹#›</a:t>
            </a:fld>
            <a:endParaRPr lang="ru-RU" altLang="en-US"/>
          </a:p>
        </p:txBody>
      </p:sp>
    </p:spTree>
    <p:extLst>
      <p:ext uri="{BB962C8B-B14F-4D97-AF65-F5344CB8AC3E}">
        <p14:creationId xmlns:p14="http://schemas.microsoft.com/office/powerpoint/2010/main" val="1762470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DB417608-C2F7-4093-8188-03B2E7452161}" type="slidenum">
              <a:rPr lang="ru-RU" altLang="en-US"/>
              <a:pPr/>
              <a:t>‹#›</a:t>
            </a:fld>
            <a:endParaRPr lang="ru-RU" altLang="en-US"/>
          </a:p>
        </p:txBody>
      </p:sp>
    </p:spTree>
    <p:extLst>
      <p:ext uri="{BB962C8B-B14F-4D97-AF65-F5344CB8AC3E}">
        <p14:creationId xmlns:p14="http://schemas.microsoft.com/office/powerpoint/2010/main" val="2029849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AFEC4993-084B-4B0D-8798-491B3D1DE745}" type="slidenum">
              <a:rPr lang="ru-RU" altLang="en-US"/>
              <a:pPr/>
              <a:t>‹#›</a:t>
            </a:fld>
            <a:endParaRPr lang="ru-RU" altLang="en-US"/>
          </a:p>
        </p:txBody>
      </p:sp>
    </p:spTree>
    <p:extLst>
      <p:ext uri="{BB962C8B-B14F-4D97-AF65-F5344CB8AC3E}">
        <p14:creationId xmlns:p14="http://schemas.microsoft.com/office/powerpoint/2010/main" val="4031361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4E59E301-E9FC-4826-A812-5514DA39E10C}" type="slidenum">
              <a:rPr lang="ru-RU" altLang="en-US"/>
              <a:pPr/>
              <a:t>‹#›</a:t>
            </a:fld>
            <a:endParaRPr lang="ru-RU" altLang="en-US"/>
          </a:p>
        </p:txBody>
      </p:sp>
    </p:spTree>
    <p:extLst>
      <p:ext uri="{BB962C8B-B14F-4D97-AF65-F5344CB8AC3E}">
        <p14:creationId xmlns:p14="http://schemas.microsoft.com/office/powerpoint/2010/main" val="2608951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8A78E421-9547-488A-99E5-CCB07CEEA5B2}" type="slidenum">
              <a:rPr lang="ru-RU" altLang="en-US"/>
              <a:pPr/>
              <a:t>‹#›</a:t>
            </a:fld>
            <a:endParaRPr lang="ru-RU" altLang="en-US"/>
          </a:p>
        </p:txBody>
      </p:sp>
    </p:spTree>
    <p:extLst>
      <p:ext uri="{BB962C8B-B14F-4D97-AF65-F5344CB8AC3E}">
        <p14:creationId xmlns:p14="http://schemas.microsoft.com/office/powerpoint/2010/main" val="291403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503990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6BBD4A04-3131-43A6-AB85-6DE58BA0C05D}" type="slidenum">
              <a:rPr lang="ru-RU" altLang="en-US"/>
              <a:pPr/>
              <a:t>‹#›</a:t>
            </a:fld>
            <a:endParaRPr lang="ru-RU" altLang="en-US"/>
          </a:p>
        </p:txBody>
      </p:sp>
    </p:spTree>
    <p:extLst>
      <p:ext uri="{BB962C8B-B14F-4D97-AF65-F5344CB8AC3E}">
        <p14:creationId xmlns:p14="http://schemas.microsoft.com/office/powerpoint/2010/main" val="17281290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2F078A-C06C-437B-A35B-6E05301956C1}" type="slidenum">
              <a:rPr lang="ru-RU" altLang="en-US"/>
              <a:pPr/>
              <a:t>‹#›</a:t>
            </a:fld>
            <a:endParaRPr lang="ru-RU" altLang="en-US"/>
          </a:p>
        </p:txBody>
      </p:sp>
    </p:spTree>
    <p:extLst>
      <p:ext uri="{BB962C8B-B14F-4D97-AF65-F5344CB8AC3E}">
        <p14:creationId xmlns:p14="http://schemas.microsoft.com/office/powerpoint/2010/main" val="1345816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159B5799-25A6-4C59-8971-F07C58D02510}" type="slidenum">
              <a:rPr lang="ru-RU" altLang="en-US"/>
              <a:pPr/>
              <a:t>‹#›</a:t>
            </a:fld>
            <a:endParaRPr lang="ru-RU" altLang="en-US"/>
          </a:p>
        </p:txBody>
      </p:sp>
    </p:spTree>
    <p:extLst>
      <p:ext uri="{BB962C8B-B14F-4D97-AF65-F5344CB8AC3E}">
        <p14:creationId xmlns:p14="http://schemas.microsoft.com/office/powerpoint/2010/main" val="3135218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360728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9750" y="2565400"/>
            <a:ext cx="4064000" cy="39608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756150" y="2565400"/>
            <a:ext cx="4064000" cy="39608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70375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500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941126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935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4000084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3430436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411288"/>
            <a:ext cx="8280400"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ru-RU" altLang="en-US" smtClean="0"/>
          </a:p>
        </p:txBody>
      </p:sp>
      <p:sp>
        <p:nvSpPr>
          <p:cNvPr id="1027" name="Rectangle 3"/>
          <p:cNvSpPr>
            <a:spLocks noGrp="1" noChangeArrowheads="1"/>
          </p:cNvSpPr>
          <p:nvPr>
            <p:ph type="body" idx="1"/>
          </p:nvPr>
        </p:nvSpPr>
        <p:spPr bwMode="auto">
          <a:xfrm>
            <a:off x="539750" y="2565400"/>
            <a:ext cx="82804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ru-RU"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eaLnBrk="1" fontAlgn="base" hangingPunct="1">
        <a:spcBef>
          <a:spcPct val="0"/>
        </a:spcBef>
        <a:spcAft>
          <a:spcPct val="0"/>
        </a:spcAft>
        <a:defRPr sz="3200" kern="1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Futura LT Book" pitchFamily="2" charset="0"/>
          <a:ea typeface="굴림" charset="-127"/>
        </a:defRPr>
      </a:lvl2pPr>
      <a:lvl3pPr algn="r" rtl="0" eaLnBrk="1" fontAlgn="base" hangingPunct="1">
        <a:spcBef>
          <a:spcPct val="0"/>
        </a:spcBef>
        <a:spcAft>
          <a:spcPct val="0"/>
        </a:spcAft>
        <a:defRPr sz="3200">
          <a:solidFill>
            <a:schemeClr val="bg1"/>
          </a:solidFill>
          <a:latin typeface="Futura LT Book" pitchFamily="2" charset="0"/>
          <a:ea typeface="굴림" charset="-127"/>
        </a:defRPr>
      </a:lvl3pPr>
      <a:lvl4pPr algn="r" rtl="0" eaLnBrk="1" fontAlgn="base" hangingPunct="1">
        <a:spcBef>
          <a:spcPct val="0"/>
        </a:spcBef>
        <a:spcAft>
          <a:spcPct val="0"/>
        </a:spcAft>
        <a:defRPr sz="3200">
          <a:solidFill>
            <a:schemeClr val="bg1"/>
          </a:solidFill>
          <a:latin typeface="Futura LT Book" pitchFamily="2" charset="0"/>
          <a:ea typeface="굴림" charset="-127"/>
        </a:defRPr>
      </a:lvl4pPr>
      <a:lvl5pPr algn="r" rtl="0" eaLnBrk="1" fontAlgn="base" hangingPunct="1">
        <a:spcBef>
          <a:spcPct val="0"/>
        </a:spcBef>
        <a:spcAft>
          <a:spcPct val="0"/>
        </a:spcAft>
        <a:defRPr sz="3200">
          <a:solidFill>
            <a:schemeClr val="bg1"/>
          </a:solidFill>
          <a:latin typeface="Futura LT Book" pitchFamily="2" charset="0"/>
          <a:ea typeface="굴림" charset="-127"/>
        </a:defRPr>
      </a:lvl5pPr>
      <a:lvl6pPr marL="457200" algn="r" rtl="0" eaLnBrk="1" fontAlgn="base" hangingPunct="1">
        <a:spcBef>
          <a:spcPct val="0"/>
        </a:spcBef>
        <a:spcAft>
          <a:spcPct val="0"/>
        </a:spcAft>
        <a:defRPr sz="3200">
          <a:solidFill>
            <a:schemeClr val="bg1"/>
          </a:solidFill>
          <a:latin typeface="Futura LT Book" pitchFamily="2" charset="0"/>
          <a:ea typeface="굴림" charset="-127"/>
        </a:defRPr>
      </a:lvl6pPr>
      <a:lvl7pPr marL="914400" algn="r" rtl="0" eaLnBrk="1" fontAlgn="base" hangingPunct="1">
        <a:spcBef>
          <a:spcPct val="0"/>
        </a:spcBef>
        <a:spcAft>
          <a:spcPct val="0"/>
        </a:spcAft>
        <a:defRPr sz="3200">
          <a:solidFill>
            <a:schemeClr val="bg1"/>
          </a:solidFill>
          <a:latin typeface="Futura LT Book" pitchFamily="2" charset="0"/>
          <a:ea typeface="굴림" charset="-127"/>
        </a:defRPr>
      </a:lvl7pPr>
      <a:lvl8pPr marL="1371600" algn="r" rtl="0" eaLnBrk="1" fontAlgn="base" hangingPunct="1">
        <a:spcBef>
          <a:spcPct val="0"/>
        </a:spcBef>
        <a:spcAft>
          <a:spcPct val="0"/>
        </a:spcAft>
        <a:defRPr sz="3200">
          <a:solidFill>
            <a:schemeClr val="bg1"/>
          </a:solidFill>
          <a:latin typeface="Futura LT Book" pitchFamily="2" charset="0"/>
          <a:ea typeface="굴림" charset="-127"/>
        </a:defRPr>
      </a:lvl8pPr>
      <a:lvl9pPr marL="1828800" algn="r" rtl="0" eaLnBrk="1" fontAlgn="base" hangingPunct="1">
        <a:spcBef>
          <a:spcPct val="0"/>
        </a:spcBef>
        <a:spcAft>
          <a:spcPct val="0"/>
        </a:spcAft>
        <a:defRPr sz="3200">
          <a:solidFill>
            <a:schemeClr val="bg1"/>
          </a:solidFill>
          <a:latin typeface="Futura LT Book" pitchFamily="2" charset="0"/>
          <a:ea typeface="굴림" charset="-127"/>
        </a:defRPr>
      </a:lvl9pPr>
    </p:titleStyle>
    <p:bodyStyle>
      <a:lvl1pPr marL="342900" indent="-342900" algn="l" rtl="0" eaLnBrk="1" fontAlgn="base" hangingPunct="1">
        <a:spcBef>
          <a:spcPct val="20000"/>
        </a:spcBef>
        <a:spcAft>
          <a:spcPct val="0"/>
        </a:spcAft>
        <a:buChar char="•"/>
        <a:defRPr sz="20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smtClean="0"/>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smtClean="0"/>
              <a:t>Click to edit Master text styles</a:t>
            </a:r>
          </a:p>
          <a:p>
            <a:pPr lvl="1"/>
            <a:r>
              <a:rPr lang="ru-RU" altLang="en-US" smtClean="0"/>
              <a:t>Second level</a:t>
            </a:r>
          </a:p>
          <a:p>
            <a:pPr lvl="2"/>
            <a:r>
              <a:rPr lang="ru-RU" altLang="en-US" smtClean="0"/>
              <a:t>Third level</a:t>
            </a:r>
          </a:p>
          <a:p>
            <a:pPr lvl="3"/>
            <a:r>
              <a:rPr lang="ru-RU" altLang="en-US" smtClean="0"/>
              <a:t>Fourth level</a:t>
            </a:r>
          </a:p>
          <a:p>
            <a:pPr lvl="4"/>
            <a:r>
              <a:rPr lang="ru-RU" altLang="en-US" smtClean="0"/>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endParaRPr lang="ru-RU" altLang="en-US"/>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ru-RU" altLang="en-US"/>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967E11B9-4D81-432F-8BB5-E051D95849E9}"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200" kern="1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283968" y="4293096"/>
            <a:ext cx="4752527" cy="2664595"/>
          </a:xfrm>
        </p:spPr>
        <p:txBody>
          <a:bodyPr/>
          <a:lstStyle/>
          <a:p>
            <a:r>
              <a:rPr lang="en-GB" b="1" dirty="0"/>
              <a:t>Data Management Assignment </a:t>
            </a:r>
            <a:r>
              <a:rPr lang="en-GB" b="1" dirty="0" smtClean="0"/>
              <a:t>One</a:t>
            </a:r>
            <a:br>
              <a:rPr lang="en-GB" b="1" dirty="0" smtClean="0"/>
            </a:br>
            <a:r>
              <a:rPr lang="en-GB" sz="2000" b="1" dirty="0" smtClean="0"/>
              <a:t>Ethical concerns with commercial WatchList Management systems</a:t>
            </a:r>
            <a:endParaRPr lang="en-US" altLang="en-US" sz="2000" dirty="0"/>
          </a:p>
        </p:txBody>
      </p:sp>
      <p:sp>
        <p:nvSpPr>
          <p:cNvPr id="34832" name="Rectangle 16"/>
          <p:cNvSpPr>
            <a:spLocks noGrp="1" noChangeArrowheads="1"/>
          </p:cNvSpPr>
          <p:nvPr>
            <p:ph type="subTitle" idx="1"/>
          </p:nvPr>
        </p:nvSpPr>
        <p:spPr>
          <a:xfrm>
            <a:off x="107504" y="5949950"/>
            <a:ext cx="3384376" cy="647700"/>
          </a:xfrm>
          <a:noFill/>
          <a:ln/>
        </p:spPr>
        <p:txBody>
          <a:bodyPr/>
          <a:lstStyle/>
          <a:p>
            <a:pPr>
              <a:spcBef>
                <a:spcPct val="0"/>
              </a:spcBef>
            </a:pPr>
            <a:r>
              <a:rPr lang="en-US" altLang="en-US" dirty="0" smtClean="0"/>
              <a:t>Ciaran Finnegan – TU060</a:t>
            </a:r>
          </a:p>
          <a:p>
            <a:pPr>
              <a:spcBef>
                <a:spcPct val="0"/>
              </a:spcBef>
            </a:pPr>
            <a:r>
              <a:rPr lang="en-US" altLang="en-US" dirty="0" smtClean="0"/>
              <a:t>Std No: d21124026</a:t>
            </a:r>
            <a:endParaRPr lang="en-US" altLang="en-US" dirty="0"/>
          </a:p>
          <a:p>
            <a:pPr>
              <a:spcBef>
                <a:spcPct val="0"/>
              </a:spcBef>
            </a:pPr>
            <a:endParaRPr lang="ru-RU"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39750" y="1196975"/>
            <a:ext cx="8280400" cy="1008063"/>
          </a:xfrm>
        </p:spPr>
        <p:txBody>
          <a:bodyPr/>
          <a:lstStyle/>
          <a:p>
            <a:r>
              <a:rPr lang="en-US" altLang="en-US"/>
              <a:t>Second Page</a:t>
            </a:r>
            <a:endParaRPr lang="uk-UA" altLang="en-US"/>
          </a:p>
        </p:txBody>
      </p:sp>
      <p:sp>
        <p:nvSpPr>
          <p:cNvPr id="36867" name="Rectangle 3"/>
          <p:cNvSpPr>
            <a:spLocks noGrp="1" noChangeArrowheads="1"/>
          </p:cNvSpPr>
          <p:nvPr>
            <p:ph type="body" idx="1"/>
          </p:nvPr>
        </p:nvSpPr>
        <p:spPr>
          <a:xfrm>
            <a:off x="539750" y="2276475"/>
            <a:ext cx="8280400" cy="4189413"/>
          </a:xfrm>
        </p:spPr>
        <p:txBody>
          <a:bodyPr/>
          <a:lstStyle/>
          <a:p>
            <a:r>
              <a:rPr lang="en-US" altLang="ko-KR">
                <a:ea typeface="굴림" charset="-127"/>
              </a:rPr>
              <a:t>Your Text here</a:t>
            </a:r>
          </a:p>
          <a:p>
            <a:endParaRPr lang="en-US" altLang="ko-KR">
              <a:ea typeface="굴림" charset="-127"/>
            </a:endParaRPr>
          </a:p>
          <a:p>
            <a:r>
              <a:rPr lang="ru-RU" altLang="ko-KR">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a:ea typeface="굴림" charset="-127"/>
            </a:endParaRPr>
          </a:p>
          <a:p>
            <a:endParaRPr lang="en-US" altLang="ko-KR">
              <a:ea typeface="굴림" charset="-127"/>
            </a:endParaRPr>
          </a:p>
          <a:p>
            <a:r>
              <a:rPr lang="ru-RU" altLang="ko-KR">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274638"/>
            <a:ext cx="6911975" cy="777875"/>
          </a:xfrm>
        </p:spPr>
        <p:txBody>
          <a:bodyPr/>
          <a:lstStyle/>
          <a:p>
            <a:r>
              <a:rPr lang="en-US" altLang="en-US"/>
              <a:t>Click to add title</a:t>
            </a:r>
          </a:p>
        </p:txBody>
      </p:sp>
      <p:sp>
        <p:nvSpPr>
          <p:cNvPr id="195587" name="Rectangle 3"/>
          <p:cNvSpPr>
            <a:spLocks noGrp="1" noChangeArrowheads="1"/>
          </p:cNvSpPr>
          <p:nvPr>
            <p:ph type="body" idx="1"/>
          </p:nvPr>
        </p:nvSpPr>
        <p:spPr>
          <a:xfrm>
            <a:off x="1908175" y="1341438"/>
            <a:ext cx="6911975" cy="5183187"/>
          </a:xfrm>
        </p:spPr>
        <p:txBody>
          <a:bodyPr/>
          <a:lstStyle/>
          <a:p>
            <a:pPr>
              <a:lnSpc>
                <a:spcPct val="90000"/>
              </a:lnSpc>
            </a:pPr>
            <a:r>
              <a:rPr lang="en-US" altLang="ko-KR">
                <a:ea typeface="굴림" charset="-127"/>
              </a:rPr>
              <a:t>Your Text here</a:t>
            </a:r>
          </a:p>
          <a:p>
            <a:pPr>
              <a:lnSpc>
                <a:spcPct val="90000"/>
              </a:lnSpc>
            </a:pPr>
            <a:endParaRPr lang="en-US" altLang="ko-KR">
              <a:ea typeface="굴림" charset="-127"/>
            </a:endParaRPr>
          </a:p>
          <a:p>
            <a:pPr>
              <a:lnSpc>
                <a:spcPct val="90000"/>
              </a:lnSpc>
            </a:pPr>
            <a:r>
              <a:rPr lang="ru-RU" altLang="ko-KR">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a:ea typeface="굴림" charset="-127"/>
            </a:endParaRPr>
          </a:p>
          <a:p>
            <a:pPr>
              <a:lnSpc>
                <a:spcPct val="90000"/>
              </a:lnSpc>
            </a:pPr>
            <a:endParaRPr lang="en-US" altLang="ko-KR">
              <a:ea typeface="굴림" charset="-127"/>
            </a:endParaRPr>
          </a:p>
          <a:p>
            <a:pPr>
              <a:lnSpc>
                <a:spcPct val="90000"/>
              </a:lnSpc>
            </a:pPr>
            <a:r>
              <a:rPr lang="ru-RU" altLang="ko-KR">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ltLang="en-US"/>
          </a:p>
          <a:p>
            <a:pPr>
              <a:lnSpc>
                <a:spcPct val="90000"/>
              </a:lnSpc>
            </a:pPr>
            <a:endParaRPr lang="en-US" altLang="en-US"/>
          </a:p>
        </p:txBody>
      </p:sp>
    </p:spTree>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23</TotalTime>
  <Words>214</Words>
  <Application>Microsoft Office PowerPoint</Application>
  <PresentationFormat>On-screen Show (4:3)</PresentationFormat>
  <Paragraphs>15</Paragraphs>
  <Slides>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vt:i4>
      </vt:variant>
    </vt:vector>
  </HeadingPairs>
  <TitlesOfParts>
    <vt:vector size="11" baseType="lpstr">
      <vt:lpstr>Arial</vt:lpstr>
      <vt:lpstr>Futura LT Book</vt:lpstr>
      <vt:lpstr>굴림</vt:lpstr>
      <vt:lpstr>Trajan Pro</vt:lpstr>
      <vt:lpstr>HelveticaNeueLT Pro 33 ThEx</vt:lpstr>
      <vt:lpstr>ChunkFive</vt:lpstr>
      <vt:lpstr>template</vt:lpstr>
      <vt:lpstr>Custom Design</vt:lpstr>
      <vt:lpstr>Data Management Assignment One Ethical concerns with commercial WatchList Management systems</vt:lpstr>
      <vt:lpstr>Second Page</vt:lpstr>
      <vt:lpstr>Click to add title</vt:lpstr>
    </vt:vector>
  </TitlesOfParts>
  <Company>Any 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Assignment 1 Ethical concerns with commercial WatchList Management systems</dc:title>
  <dc:creator>Finnegan, Ciaran (IE Dublin)</dc:creator>
  <cp:lastModifiedBy>Finnegan, Ciaran (IE Dublin)</cp:lastModifiedBy>
  <cp:revision>2</cp:revision>
  <dcterms:created xsi:type="dcterms:W3CDTF">2022-02-10T17:39:07Z</dcterms:created>
  <dcterms:modified xsi:type="dcterms:W3CDTF">2022-02-10T18:02:20Z</dcterms:modified>
</cp:coreProperties>
</file>