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648" autoAdjust="0"/>
  </p:normalViewPr>
  <p:slideViewPr>
    <p:cSldViewPr>
      <p:cViewPr>
        <p:scale>
          <a:sx n="101" d="100"/>
          <a:sy n="101" d="100"/>
        </p:scale>
        <p:origin x="-774"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52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F62DDF9D-2CE6-430D-BFAE-847F9F91EB98}" type="slidenum">
              <a:rPr lang="ru-RU"/>
              <a:pPr/>
              <a:t>‹#›</a:t>
            </a:fld>
            <a:endParaRPr lang="ru-RU"/>
          </a:p>
        </p:txBody>
      </p:sp>
    </p:spTree>
    <p:extLst>
      <p:ext uri="{BB962C8B-B14F-4D97-AF65-F5344CB8AC3E}">
        <p14:creationId xmlns:p14="http://schemas.microsoft.com/office/powerpoint/2010/main" val="16156808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ru-RU" noProof="0" smtClean="0"/>
              <a:t>Образец заголовка</a:t>
            </a:r>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ru-RU" noProof="0" smtClean="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9363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50050" y="1411288"/>
            <a:ext cx="2070100" cy="51149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539750" y="1411288"/>
            <a:ext cx="6057900" cy="51149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4688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F045C9A-8AAE-4197-939B-D05E175560EB}" type="slidenum">
              <a:rPr lang="ru-RU"/>
              <a:pPr/>
              <a:t>‹#›</a:t>
            </a:fld>
            <a:endParaRPr lang="ru-RU"/>
          </a:p>
        </p:txBody>
      </p:sp>
    </p:spTree>
    <p:extLst>
      <p:ext uri="{BB962C8B-B14F-4D97-AF65-F5344CB8AC3E}">
        <p14:creationId xmlns:p14="http://schemas.microsoft.com/office/powerpoint/2010/main" val="2453366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84A30F1-B7CF-49FB-B474-2FE824F84428}" type="slidenum">
              <a:rPr lang="ru-RU"/>
              <a:pPr/>
              <a:t>‹#›</a:t>
            </a:fld>
            <a:endParaRPr lang="ru-RU"/>
          </a:p>
        </p:txBody>
      </p:sp>
    </p:spTree>
    <p:extLst>
      <p:ext uri="{BB962C8B-B14F-4D97-AF65-F5344CB8AC3E}">
        <p14:creationId xmlns:p14="http://schemas.microsoft.com/office/powerpoint/2010/main" val="320072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7785973-048D-4052-ADFA-3DE8D3A144DD}" type="slidenum">
              <a:rPr lang="ru-RU"/>
              <a:pPr/>
              <a:t>‹#›</a:t>
            </a:fld>
            <a:endParaRPr lang="ru-RU"/>
          </a:p>
        </p:txBody>
      </p:sp>
    </p:spTree>
    <p:extLst>
      <p:ext uri="{BB962C8B-B14F-4D97-AF65-F5344CB8AC3E}">
        <p14:creationId xmlns:p14="http://schemas.microsoft.com/office/powerpoint/2010/main" val="2106779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33FA9B9-7A95-4FA5-88E7-AE6FCF8F10D9}" type="slidenum">
              <a:rPr lang="ru-RU"/>
              <a:pPr/>
              <a:t>‹#›</a:t>
            </a:fld>
            <a:endParaRPr lang="ru-RU"/>
          </a:p>
        </p:txBody>
      </p:sp>
    </p:spTree>
    <p:extLst>
      <p:ext uri="{BB962C8B-B14F-4D97-AF65-F5344CB8AC3E}">
        <p14:creationId xmlns:p14="http://schemas.microsoft.com/office/powerpoint/2010/main" val="280342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F91BAFCB-D982-420F-957F-71D172AE0634}" type="slidenum">
              <a:rPr lang="ru-RU"/>
              <a:pPr/>
              <a:t>‹#›</a:t>
            </a:fld>
            <a:endParaRPr lang="ru-RU"/>
          </a:p>
        </p:txBody>
      </p:sp>
    </p:spTree>
    <p:extLst>
      <p:ext uri="{BB962C8B-B14F-4D97-AF65-F5344CB8AC3E}">
        <p14:creationId xmlns:p14="http://schemas.microsoft.com/office/powerpoint/2010/main" val="74790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E7A1F26-79FC-4D4A-9608-8C4E68B7B225}" type="slidenum">
              <a:rPr lang="ru-RU"/>
              <a:pPr/>
              <a:t>‹#›</a:t>
            </a:fld>
            <a:endParaRPr lang="ru-RU"/>
          </a:p>
        </p:txBody>
      </p:sp>
    </p:spTree>
    <p:extLst>
      <p:ext uri="{BB962C8B-B14F-4D97-AF65-F5344CB8AC3E}">
        <p14:creationId xmlns:p14="http://schemas.microsoft.com/office/powerpoint/2010/main" val="97671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143E54CF-60EA-4AF4-A3B3-4285A816AFEC}" type="slidenum">
              <a:rPr lang="ru-RU"/>
              <a:pPr/>
              <a:t>‹#›</a:t>
            </a:fld>
            <a:endParaRPr lang="ru-RU"/>
          </a:p>
        </p:txBody>
      </p:sp>
    </p:spTree>
    <p:extLst>
      <p:ext uri="{BB962C8B-B14F-4D97-AF65-F5344CB8AC3E}">
        <p14:creationId xmlns:p14="http://schemas.microsoft.com/office/powerpoint/2010/main" val="1059747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10AB984-F51B-41D0-8D4C-2DEB8F8188AC}" type="slidenum">
              <a:rPr lang="ru-RU"/>
              <a:pPr/>
              <a:t>‹#›</a:t>
            </a:fld>
            <a:endParaRPr lang="ru-RU"/>
          </a:p>
        </p:txBody>
      </p:sp>
    </p:spTree>
    <p:extLst>
      <p:ext uri="{BB962C8B-B14F-4D97-AF65-F5344CB8AC3E}">
        <p14:creationId xmlns:p14="http://schemas.microsoft.com/office/powerpoint/2010/main" val="371390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914746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29156D8-F2AA-467A-98C9-25D3E75A4D23}" type="slidenum">
              <a:rPr lang="ru-RU"/>
              <a:pPr/>
              <a:t>‹#›</a:t>
            </a:fld>
            <a:endParaRPr lang="ru-RU"/>
          </a:p>
        </p:txBody>
      </p:sp>
    </p:spTree>
    <p:extLst>
      <p:ext uri="{BB962C8B-B14F-4D97-AF65-F5344CB8AC3E}">
        <p14:creationId xmlns:p14="http://schemas.microsoft.com/office/powerpoint/2010/main" val="3243766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7280244-EE3C-4AC6-B135-B0174FA3040C}" type="slidenum">
              <a:rPr lang="ru-RU"/>
              <a:pPr/>
              <a:t>‹#›</a:t>
            </a:fld>
            <a:endParaRPr lang="ru-RU"/>
          </a:p>
        </p:txBody>
      </p:sp>
    </p:spTree>
    <p:extLst>
      <p:ext uri="{BB962C8B-B14F-4D97-AF65-F5344CB8AC3E}">
        <p14:creationId xmlns:p14="http://schemas.microsoft.com/office/powerpoint/2010/main" val="517571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09ECAA4-418B-4C04-B7EF-47EEAA12198C}" type="slidenum">
              <a:rPr lang="ru-RU"/>
              <a:pPr/>
              <a:t>‹#›</a:t>
            </a:fld>
            <a:endParaRPr lang="ru-RU"/>
          </a:p>
        </p:txBody>
      </p:sp>
    </p:spTree>
    <p:extLst>
      <p:ext uri="{BB962C8B-B14F-4D97-AF65-F5344CB8AC3E}">
        <p14:creationId xmlns:p14="http://schemas.microsoft.com/office/powerpoint/2010/main" val="88806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385799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539750" y="2565400"/>
            <a:ext cx="40640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756150" y="2565400"/>
            <a:ext cx="40640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09722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4065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637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34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236534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425143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endParaRPr lang="ru-RU" smtClean="0"/>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57E1C03F-2246-46E4-9DDE-72FC10D6170D}"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716463" y="5084763"/>
            <a:ext cx="4103687" cy="1512887"/>
          </a:xfrm>
        </p:spPr>
        <p:txBody>
          <a:bodyPr/>
          <a:lstStyle/>
          <a:p>
            <a:r>
              <a:rPr lang="ru-RU"/>
              <a:t>Name</a:t>
            </a:r>
            <a:r>
              <a:rPr lang="en-US"/>
              <a:t> of P</a:t>
            </a:r>
            <a:r>
              <a:rPr lang="ru-RU"/>
              <a:t>resentation </a:t>
            </a:r>
            <a:endParaRPr lang="en-US"/>
          </a:p>
        </p:txBody>
      </p:sp>
      <p:sp>
        <p:nvSpPr>
          <p:cNvPr id="34832" name="Rectangle 16"/>
          <p:cNvSpPr>
            <a:spLocks noGrp="1" noChangeArrowheads="1"/>
          </p:cNvSpPr>
          <p:nvPr>
            <p:ph type="subTitle" idx="1"/>
          </p:nvPr>
        </p:nvSpPr>
        <p:spPr>
          <a:xfrm>
            <a:off x="611188" y="5949950"/>
            <a:ext cx="4032250" cy="647700"/>
          </a:xfrm>
          <a:noFill/>
          <a:ln/>
        </p:spPr>
        <p:txBody>
          <a:bodyPr/>
          <a:lstStyle/>
          <a:p>
            <a:pPr>
              <a:spcBef>
                <a:spcPct val="0"/>
              </a:spcBef>
            </a:pPr>
            <a:r>
              <a:rPr lang="en-US"/>
              <a:t>Company Name</a:t>
            </a:r>
          </a:p>
          <a:p>
            <a:pPr>
              <a:spcBef>
                <a:spcPct val="0"/>
              </a:spcBef>
            </a:pPr>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9750" y="1196975"/>
            <a:ext cx="8280400" cy="1008063"/>
          </a:xfrm>
        </p:spPr>
        <p:txBody>
          <a:bodyPr/>
          <a:lstStyle/>
          <a:p>
            <a:r>
              <a:rPr lang="en-US"/>
              <a:t>Second Page</a:t>
            </a:r>
            <a:endParaRPr lang="uk-UA"/>
          </a:p>
        </p:txBody>
      </p:sp>
      <p:sp>
        <p:nvSpPr>
          <p:cNvPr id="36867" name="Rectangle 3"/>
          <p:cNvSpPr>
            <a:spLocks noGrp="1" noChangeArrowheads="1"/>
          </p:cNvSpPr>
          <p:nvPr>
            <p:ph type="body" idx="1"/>
          </p:nvPr>
        </p:nvSpPr>
        <p:spPr>
          <a:xfrm>
            <a:off x="539750" y="2276475"/>
            <a:ext cx="8280400" cy="4189413"/>
          </a:xfrm>
        </p:spPr>
        <p:txBody>
          <a:bodyPr/>
          <a:lstStyle/>
          <a:p>
            <a:r>
              <a:rPr lang="en-US" altLang="ko-KR">
                <a:ea typeface="굴림" charset="-127"/>
              </a:rPr>
              <a:t>Your Text here</a:t>
            </a:r>
          </a:p>
          <a:p>
            <a:endParaRPr lang="en-US" altLang="ko-KR">
              <a:ea typeface="굴림" charset="-127"/>
            </a:endParaRPr>
          </a:p>
          <a:p>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endParaRPr lang="en-US" altLang="ko-KR">
              <a:ea typeface="굴림" charset="-127"/>
            </a:endParaRPr>
          </a:p>
          <a:p>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74638"/>
            <a:ext cx="6911975" cy="777875"/>
          </a:xfrm>
        </p:spPr>
        <p:txBody>
          <a:bodyPr/>
          <a:lstStyle/>
          <a:p>
            <a:r>
              <a:rPr lang="en-US"/>
              <a:t>Click to add title</a:t>
            </a:r>
          </a:p>
        </p:txBody>
      </p:sp>
      <p:sp>
        <p:nvSpPr>
          <p:cNvPr id="195587" name="Rectangle 3"/>
          <p:cNvSpPr>
            <a:spLocks noGrp="1" noChangeArrowheads="1"/>
          </p:cNvSpPr>
          <p:nvPr>
            <p:ph type="body" idx="1"/>
          </p:nvPr>
        </p:nvSpPr>
        <p:spPr>
          <a:xfrm>
            <a:off x="1908175" y="1341438"/>
            <a:ext cx="6911975" cy="5183187"/>
          </a:xfrm>
        </p:spPr>
        <p:txBody>
          <a:bodyPr/>
          <a:lstStyle/>
          <a:p>
            <a:pPr>
              <a:lnSpc>
                <a:spcPct val="90000"/>
              </a:lnSpc>
            </a:pPr>
            <a:r>
              <a:rPr lang="en-US" altLang="ko-KR">
                <a:ea typeface="굴림" charset="-127"/>
              </a:rPr>
              <a:t>Your Text here</a:t>
            </a:r>
          </a:p>
          <a:p>
            <a:pPr>
              <a:lnSpc>
                <a:spcPct val="90000"/>
              </a:lnSpc>
            </a:pPr>
            <a:endParaRPr lang="en-US" altLang="ko-KR">
              <a:ea typeface="굴림" charset="-127"/>
            </a:endParaRPr>
          </a:p>
          <a:p>
            <a:pPr>
              <a:lnSpc>
                <a:spcPct val="90000"/>
              </a:lnSpc>
            </a:pPr>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pPr>
              <a:lnSpc>
                <a:spcPct val="90000"/>
              </a:lnSpc>
            </a:pPr>
            <a:endParaRPr lang="en-US" altLang="ko-KR">
              <a:ea typeface="굴림" charset="-127"/>
            </a:endParaRPr>
          </a:p>
          <a:p>
            <a:pPr>
              <a:lnSpc>
                <a:spcPct val="90000"/>
              </a:lnSpc>
            </a:pPr>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a:p>
            <a:pPr>
              <a:lnSpc>
                <a:spcPct val="90000"/>
              </a:lnSpc>
            </a:pPr>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200</Words>
  <Application>Microsoft Office PowerPoint</Application>
  <PresentationFormat>Экран (4:3)</PresentationFormat>
  <Paragraphs>14</Paragraphs>
  <Slides>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3</vt:i4>
      </vt:variant>
    </vt:vector>
  </HeadingPairs>
  <TitlesOfParts>
    <vt:vector size="11" baseType="lpstr">
      <vt:lpstr>Arial</vt:lpstr>
      <vt:lpstr>Futura LT Book</vt:lpstr>
      <vt:lpstr>굴림</vt:lpstr>
      <vt:lpstr>Trajan Pro</vt:lpstr>
      <vt:lpstr>HelveticaNeueLT Pro 33 ThEx</vt:lpstr>
      <vt:lpstr>ChunkFive</vt:lpstr>
      <vt:lpstr>template</vt:lpstr>
      <vt:lpstr>Custom Design</vt:lpstr>
      <vt:lpstr>Name of Presentation </vt:lpstr>
      <vt:lpstr>Second Page</vt:lpstr>
      <vt:lpstr>Click to add title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 </dc:title>
  <dc:creator>-</dc:creator>
  <cp:lastModifiedBy>-</cp:lastModifiedBy>
  <cp:revision>1</cp:revision>
  <dcterms:created xsi:type="dcterms:W3CDTF">2013-10-17T07:38:22Z</dcterms:created>
  <dcterms:modified xsi:type="dcterms:W3CDTF">2013-10-17T07:38:35Z</dcterms:modified>
</cp:coreProperties>
</file>