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6"/>
  </p:notesMasterIdLst>
  <p:handoutMasterIdLst>
    <p:handoutMasterId r:id="rId17"/>
  </p:handoutMasterIdLst>
  <p:sldIdLst>
    <p:sldId id="378" r:id="rId6"/>
    <p:sldId id="720" r:id="rId7"/>
    <p:sldId id="604" r:id="rId8"/>
    <p:sldId id="605" r:id="rId9"/>
    <p:sldId id="717" r:id="rId10"/>
    <p:sldId id="718" r:id="rId11"/>
    <p:sldId id="719" r:id="rId12"/>
    <p:sldId id="716" r:id="rId13"/>
    <p:sldId id="601" r:id="rId14"/>
    <p:sldId id="299" r:id="rId15"/>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land, Caroline (IE Dublin)" initials="TC(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3F8FB"/>
    <a:srgbClr val="F0B323"/>
    <a:srgbClr val="FFFF00"/>
    <a:srgbClr val="7F7F7F"/>
    <a:srgbClr val="003366"/>
    <a:srgbClr val="D0D3D4"/>
    <a:srgbClr val="4D4D4D"/>
    <a:srgbClr val="D9C0A9"/>
    <a:srgbClr val="FC4C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89" autoAdjust="0"/>
    <p:restoredTop sz="96992" autoAdjust="0"/>
  </p:normalViewPr>
  <p:slideViewPr>
    <p:cSldViewPr snapToGrid="0">
      <p:cViewPr varScale="1">
        <p:scale>
          <a:sx n="81" d="100"/>
          <a:sy n="81" d="100"/>
        </p:scale>
        <p:origin x="970" y="72"/>
      </p:cViewPr>
      <p:guideLst>
        <p:guide orient="horz" pos="2160"/>
        <p:guide pos="3831"/>
      </p:guideLst>
    </p:cSldViewPr>
  </p:slideViewPr>
  <p:outlineViewPr>
    <p:cViewPr>
      <p:scale>
        <a:sx n="33" d="100"/>
        <a:sy n="33" d="100"/>
      </p:scale>
      <p:origin x="0" y="0"/>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p:cViewPr>
        <p:scale>
          <a:sx n="75" d="100"/>
          <a:sy n="75" d="100"/>
        </p:scale>
        <p:origin x="-2918" y="-58"/>
      </p:cViewPr>
      <p:guideLst>
        <p:guide orient="horz" pos="2909"/>
        <p:guide pos="218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7" name="Group 4"/>
          <p:cNvGrpSpPr>
            <a:grpSpLocks noChangeAspect="1"/>
          </p:cNvGrpSpPr>
          <p:nvPr/>
        </p:nvGrpSpPr>
        <p:grpSpPr bwMode="gray">
          <a:xfrm>
            <a:off x="5118459" y="8561427"/>
            <a:ext cx="1295040" cy="306348"/>
            <a:chOff x="8" y="1253"/>
            <a:chExt cx="7660" cy="1812"/>
          </a:xfrm>
        </p:grpSpPr>
        <p:sp>
          <p:nvSpPr>
            <p:cNvPr id="38" name="Rectangle 5"/>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39" name="Freeform 6"/>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0" name="Freeform 7"/>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1" name="Freeform 8"/>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2" name="Freeform 9"/>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3" name="Freeform 10"/>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4" name="Freeform 11"/>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5" name="Freeform 12"/>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6" name="Freeform 13"/>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7" name="Freeform 14"/>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8" name="Freeform 15"/>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9"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0" name="Freeform 17"/>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1" name="Freeform 18"/>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2" name="Rectangle 19"/>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3" name="Freeform 20"/>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4" name="Freeform 21"/>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5" name="Freeform 22"/>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6" name="Rectangle 23"/>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7" name="Freeform 24"/>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8" name="Freeform 25"/>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9" name="Freeform 26"/>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0" name="Freeform 27"/>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1" name="Freeform 28"/>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2" name="Freeform 29"/>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3" name="Freeform 30"/>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
        <p:nvSpPr>
          <p:cNvPr id="64" name="Rectangle 63"/>
          <p:cNvSpPr/>
          <p:nvPr/>
        </p:nvSpPr>
        <p:spPr>
          <a:xfrm>
            <a:off x="2667047" y="8265531"/>
            <a:ext cx="1540806" cy="21544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65" name="TextBox 64"/>
          <p:cNvSpPr txBox="1"/>
          <p:nvPr/>
        </p:nvSpPr>
        <p:spPr bwMode="gray">
          <a:xfrm>
            <a:off x="284357" y="8693937"/>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66" name="Date Placeholder 3"/>
          <p:cNvSpPr txBox="1">
            <a:spLocks/>
          </p:cNvSpPr>
          <p:nvPr/>
        </p:nvSpPr>
        <p:spPr bwMode="gray">
          <a:xfrm>
            <a:off x="538411" y="8679869"/>
            <a:ext cx="3221504"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US" altLang="en-US" dirty="0" smtClean="0">
                <a:solidFill>
                  <a:schemeClr val="bg2">
                    <a:lumMod val="75000"/>
                  </a:schemeClr>
                </a:solidFill>
              </a:rPr>
              <a:t>Unpublished Work </a:t>
            </a:r>
            <a:r>
              <a:rPr lang="en-US" altLang="en-US" smtClean="0">
                <a:solidFill>
                  <a:schemeClr val="bg2">
                    <a:lumMod val="75000"/>
                  </a:schemeClr>
                </a:solidFill>
              </a:rPr>
              <a:t>Copyright 2020 </a:t>
            </a:r>
            <a:r>
              <a:rPr lang="en-US" altLang="en-US" dirty="0" smtClean="0">
                <a:solidFill>
                  <a:schemeClr val="bg2">
                    <a:lumMod val="75000"/>
                  </a:schemeClr>
                </a:solidFill>
              </a:rPr>
              <a:t>BAE Systems. All Rights Reserved.</a:t>
            </a:r>
          </a:p>
          <a:p>
            <a:pPr lvl="0" algn="l"/>
            <a:r>
              <a:rPr lang="en-US" altLang="en-US" dirty="0" smtClean="0">
                <a:solidFill>
                  <a:schemeClr val="bg2">
                    <a:lumMod val="75000"/>
                  </a:schemeClr>
                </a:solidFill>
              </a:rPr>
              <a:t>(See final slide for restrictions on use.)</a:t>
            </a:r>
          </a:p>
        </p:txBody>
      </p:sp>
      <p:sp>
        <p:nvSpPr>
          <p:cNvPr id="67" name="Date Placeholder 3"/>
          <p:cNvSpPr txBox="1">
            <a:spLocks/>
          </p:cNvSpPr>
          <p:nvPr/>
        </p:nvSpPr>
        <p:spPr bwMode="gray">
          <a:xfrm>
            <a:off x="483821" y="8679869"/>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
        <p:nvSpPr>
          <p:cNvPr id="68" name="Rectangle 67"/>
          <p:cNvSpPr/>
          <p:nvPr/>
        </p:nvSpPr>
        <p:spPr>
          <a:xfrm>
            <a:off x="2667047" y="372816"/>
            <a:ext cx="1540806" cy="21544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Tree>
    <p:extLst>
      <p:ext uri="{BB962C8B-B14F-4D97-AF65-F5344CB8AC3E}">
        <p14:creationId xmlns:p14="http://schemas.microsoft.com/office/powerpoint/2010/main" val="270348562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03263" y="517525"/>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3807890"/>
            <a:ext cx="5560060" cy="4258747"/>
          </a:xfrm>
          <a:prstGeom prst="rect">
            <a:avLst/>
          </a:prstGeom>
        </p:spPr>
        <p:txBody>
          <a:bodyPr vert="horz" lIns="92492" tIns="46246" rIns="92492" bIns="46246"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0" name="Group 4"/>
          <p:cNvGrpSpPr>
            <a:grpSpLocks noChangeAspect="1"/>
          </p:cNvGrpSpPr>
          <p:nvPr/>
        </p:nvGrpSpPr>
        <p:grpSpPr bwMode="gray">
          <a:xfrm>
            <a:off x="5118459" y="8561427"/>
            <a:ext cx="1295040" cy="306348"/>
            <a:chOff x="8" y="1253"/>
            <a:chExt cx="7660" cy="1812"/>
          </a:xfrm>
        </p:grpSpPr>
        <p:sp>
          <p:nvSpPr>
            <p:cNvPr id="41" name="Rectangle 5"/>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2" name="Freeform 6"/>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3" name="Freeform 7"/>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4" name="Freeform 8"/>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5" name="Freeform 9"/>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6" name="Freeform 10"/>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7" name="Freeform 11"/>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8" name="Freeform 12"/>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9" name="Freeform 13"/>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0" name="Freeform 14"/>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1" name="Freeform 15"/>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2"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3" name="Freeform 17"/>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4" name="Freeform 18"/>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5" name="Rectangle 19"/>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6" name="Freeform 20"/>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7" name="Freeform 21"/>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8" name="Freeform 22"/>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9" name="Rectangle 23"/>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0" name="Freeform 24"/>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1" name="Freeform 25"/>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2" name="Freeform 26"/>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3" name="Freeform 27"/>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4" name="Freeform 28"/>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5" name="Freeform 29"/>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6" name="Freeform 30"/>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
        <p:nvSpPr>
          <p:cNvPr id="67" name="Rectangle 66"/>
          <p:cNvSpPr/>
          <p:nvPr/>
        </p:nvSpPr>
        <p:spPr>
          <a:xfrm>
            <a:off x="2667047" y="8265531"/>
            <a:ext cx="1508746" cy="21544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68" name="TextBox 67"/>
          <p:cNvSpPr txBox="1"/>
          <p:nvPr/>
        </p:nvSpPr>
        <p:spPr bwMode="gray">
          <a:xfrm>
            <a:off x="284357" y="8693937"/>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69" name="Date Placeholder 3"/>
          <p:cNvSpPr txBox="1">
            <a:spLocks/>
          </p:cNvSpPr>
          <p:nvPr/>
        </p:nvSpPr>
        <p:spPr bwMode="gray">
          <a:xfrm>
            <a:off x="538411" y="8679869"/>
            <a:ext cx="3221504"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US" altLang="en-US" dirty="0" smtClean="0">
                <a:solidFill>
                  <a:schemeClr val="bg2">
                    <a:lumMod val="75000"/>
                  </a:schemeClr>
                </a:solidFill>
              </a:rPr>
              <a:t>Unpublished Work Copyright 2020 BAE Systems. All Rights Reserved.</a:t>
            </a:r>
          </a:p>
          <a:p>
            <a:pPr lvl="0" algn="l"/>
            <a:r>
              <a:rPr lang="en-US" altLang="en-US" dirty="0" smtClean="0">
                <a:solidFill>
                  <a:schemeClr val="bg2">
                    <a:lumMod val="75000"/>
                  </a:schemeClr>
                </a:solidFill>
              </a:rPr>
              <a:t>(See final slide for restrictions on use.)</a:t>
            </a:r>
          </a:p>
        </p:txBody>
      </p:sp>
      <p:sp>
        <p:nvSpPr>
          <p:cNvPr id="70" name="Date Placeholder 3"/>
          <p:cNvSpPr txBox="1">
            <a:spLocks/>
          </p:cNvSpPr>
          <p:nvPr/>
        </p:nvSpPr>
        <p:spPr bwMode="gray">
          <a:xfrm>
            <a:off x="483821" y="8679869"/>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
        <p:nvSpPr>
          <p:cNvPr id="71" name="Rectangle 70"/>
          <p:cNvSpPr/>
          <p:nvPr/>
        </p:nvSpPr>
        <p:spPr>
          <a:xfrm>
            <a:off x="2667047" y="169616"/>
            <a:ext cx="1540806" cy="21544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Tree>
    <p:extLst>
      <p:ext uri="{BB962C8B-B14F-4D97-AF65-F5344CB8AC3E}">
        <p14:creationId xmlns:p14="http://schemas.microsoft.com/office/powerpoint/2010/main" val="3627488045"/>
      </p:ext>
    </p:extLst>
  </p:cSld>
  <p:clrMap bg1="lt1" tx1="dk1" bg2="lt2" tx2="dk2" accent1="accent1" accent2="accent2" accent3="accent3" accent4="accent4" accent5="accent5" accent6="accent6" hlink="hlink" folHlink="folHlink"/>
  <p:hf ftr="0" dt="0"/>
  <p:notesStyle>
    <a:lvl1pPr marL="173038" indent="-173038" algn="l" defTabSz="914400" rtl="0" eaLnBrk="1" latinLnBrk="0" hangingPunct="1">
      <a:lnSpc>
        <a:spcPct val="90000"/>
      </a:lnSpc>
      <a:spcBef>
        <a:spcPts val="200"/>
      </a:spcBef>
      <a:buFont typeface="Arial" panose="020B0604020202020204" pitchFamily="34" charset="0"/>
      <a:buChar char="•"/>
      <a:defRPr sz="1600" kern="1200">
        <a:solidFill>
          <a:schemeClr val="tx1"/>
        </a:solidFill>
        <a:latin typeface="+mn-lt"/>
        <a:ea typeface="+mn-ea"/>
        <a:cs typeface="+mn-cs"/>
      </a:defRPr>
    </a:lvl1pPr>
    <a:lvl2pPr marL="346075" indent="-173038" algn="l" defTabSz="914400" rtl="0" eaLnBrk="1" latinLnBrk="0" hangingPunct="1">
      <a:lnSpc>
        <a:spcPct val="90000"/>
      </a:lnSpc>
      <a:spcBef>
        <a:spcPts val="200"/>
      </a:spcBef>
      <a:buClr>
        <a:schemeClr val="tx2"/>
      </a:buClr>
      <a:buFont typeface="Arial" panose="020B0604020202020204" pitchFamily="34" charset="0"/>
      <a:buChar char="•"/>
      <a:defRPr sz="1400" kern="1200">
        <a:solidFill>
          <a:schemeClr val="tx2"/>
        </a:solidFill>
        <a:latin typeface="+mn-lt"/>
        <a:ea typeface="+mn-ea"/>
        <a:cs typeface="+mn-cs"/>
      </a:defRPr>
    </a:lvl2pPr>
    <a:lvl3pPr marL="512763" indent="-166688" algn="l" defTabSz="914400" rtl="0" eaLnBrk="1" latinLnBrk="0" hangingPunct="1">
      <a:lnSpc>
        <a:spcPct val="90000"/>
      </a:lnSpc>
      <a:spcBef>
        <a:spcPts val="200"/>
      </a:spcBef>
      <a:buClr>
        <a:schemeClr val="tx2"/>
      </a:buClr>
      <a:buFont typeface="Arial" panose="020B0604020202020204" pitchFamily="34" charset="0"/>
      <a:buChar char="•"/>
      <a:defRPr sz="1200" kern="1200">
        <a:solidFill>
          <a:schemeClr val="tx2"/>
        </a:solidFill>
        <a:latin typeface="+mn-lt"/>
        <a:ea typeface="+mn-ea"/>
        <a:cs typeface="+mn-cs"/>
      </a:defRPr>
    </a:lvl3pPr>
    <a:lvl4pPr marL="685800" indent="-173038" algn="l" defTabSz="914400" rtl="0" eaLnBrk="1" latinLnBrk="0" hangingPunct="1">
      <a:lnSpc>
        <a:spcPct val="90000"/>
      </a:lnSpc>
      <a:spcBef>
        <a:spcPts val="200"/>
      </a:spcBef>
      <a:buClr>
        <a:schemeClr val="tx2"/>
      </a:buClr>
      <a:buFont typeface="Arial" panose="020B0604020202020204" pitchFamily="34" charset="0"/>
      <a:buChar char="•"/>
      <a:defRPr sz="1200" kern="1200">
        <a:solidFill>
          <a:schemeClr val="tx2"/>
        </a:solidFill>
        <a:latin typeface="+mn-lt"/>
        <a:ea typeface="+mn-ea"/>
        <a:cs typeface="+mn-cs"/>
      </a:defRPr>
    </a:lvl4pPr>
    <a:lvl5pPr marL="858838" indent="-173038" algn="l" defTabSz="914400" rtl="0" eaLnBrk="1" latinLnBrk="0" hangingPunct="1">
      <a:lnSpc>
        <a:spcPct val="90000"/>
      </a:lnSpc>
      <a:spcBef>
        <a:spcPts val="200"/>
      </a:spcBef>
      <a:buClr>
        <a:schemeClr val="tx2"/>
      </a:buClr>
      <a:buFont typeface="Arial" panose="020B0604020202020204" pitchFamily="34" charset="0"/>
      <a:buChar char="•"/>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7036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560388"/>
            <a:ext cx="4500562" cy="3375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5031" cy="501794"/>
          </a:xfrm>
          <a:prstGeom prst="rect">
            <a:avLst/>
          </a:prstGeom>
        </p:spPr>
        <p:txBody>
          <a:bodyPr/>
          <a:lstStyle/>
          <a:p>
            <a:endParaRPr lang="en-US" dirty="0"/>
          </a:p>
        </p:txBody>
      </p:sp>
    </p:spTree>
    <p:extLst>
      <p:ext uri="{BB962C8B-B14F-4D97-AF65-F5344CB8AC3E}">
        <p14:creationId xmlns:p14="http://schemas.microsoft.com/office/powerpoint/2010/main" val="3318192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6" name="Rectangle 35"/>
          <p:cNvSpPr/>
          <p:nvPr userDrawn="1"/>
        </p:nvSpPr>
        <p:spPr bwMode="gray">
          <a:xfrm>
            <a:off x="2381" y="893"/>
            <a:ext cx="12188825" cy="68562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2" name="Title 1"/>
          <p:cNvSpPr>
            <a:spLocks noGrp="1"/>
          </p:cNvSpPr>
          <p:nvPr>
            <p:ph type="ctrTitle" hasCustomPrompt="1"/>
          </p:nvPr>
        </p:nvSpPr>
        <p:spPr bwMode="white">
          <a:xfrm>
            <a:off x="1237120" y="2086343"/>
            <a:ext cx="10037112" cy="1292662"/>
          </a:xfrm>
        </p:spPr>
        <p:txBody>
          <a:bodyPr wrap="square" anchor="b">
            <a:noAutofit/>
          </a:bodyPr>
          <a:lstStyle>
            <a:lvl1pPr algn="l">
              <a:lnSpc>
                <a:spcPct val="100000"/>
              </a:lnSpc>
              <a:defRPr sz="4200">
                <a:solidFill>
                  <a:schemeClr val="bg1"/>
                </a:solidFill>
              </a:defRPr>
            </a:lvl1pPr>
          </a:lstStyle>
          <a:p>
            <a:r>
              <a:rPr lang="en-US" dirty="0" smtClean="0"/>
              <a:t>Click to Edit Master Title Style</a:t>
            </a:r>
            <a:endParaRPr lang="en-US" dirty="0"/>
          </a:p>
        </p:txBody>
      </p:sp>
      <p:sp>
        <p:nvSpPr>
          <p:cNvPr id="40" name="Text Placeholder 2"/>
          <p:cNvSpPr>
            <a:spLocks noGrp="1"/>
          </p:cNvSpPr>
          <p:nvPr>
            <p:ph type="body" idx="10"/>
          </p:nvPr>
        </p:nvSpPr>
        <p:spPr bwMode="white">
          <a:xfrm>
            <a:off x="1244262" y="3617743"/>
            <a:ext cx="10029970" cy="313932"/>
          </a:xfrm>
          <a:prstGeom prst="rect">
            <a:avLst/>
          </a:prstGeom>
        </p:spPr>
        <p:txBody>
          <a:bodyPr wrap="square" anchor="t">
            <a:noAutofit/>
          </a:bodyPr>
          <a:lstStyle>
            <a:lvl1pPr marL="288925" indent="-288925">
              <a:lnSpc>
                <a:spcPct val="85000"/>
              </a:lnSpc>
              <a:buClr>
                <a:schemeClr val="bg1"/>
              </a:buClr>
              <a:buFont typeface="Tahoma" panose="020B0604030504040204" pitchFamily="34" charset="0"/>
              <a:buChar char="˃"/>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8" name="Text Placeholder 56"/>
          <p:cNvSpPr>
            <a:spLocks noGrp="1"/>
          </p:cNvSpPr>
          <p:nvPr>
            <p:ph type="body" sz="quarter" idx="11"/>
          </p:nvPr>
        </p:nvSpPr>
        <p:spPr bwMode="white">
          <a:xfrm>
            <a:off x="1258095" y="4288320"/>
            <a:ext cx="9995452" cy="744537"/>
          </a:xfrm>
        </p:spPr>
        <p:txBody>
          <a:bodyPr>
            <a:noAutofit/>
          </a:bodyPr>
          <a:lstStyle>
            <a:lvl1pPr marL="0" indent="0">
              <a:lnSpc>
                <a:spcPct val="90000"/>
              </a:lnSpc>
              <a:buFont typeface="Tahoma" panose="020B0604030504040204" pitchFamily="34" charset="0"/>
              <a:buChar char="​"/>
              <a:defRPr sz="1800" b="1">
                <a:solidFill>
                  <a:schemeClr val="bg1"/>
                </a:solidFill>
              </a:defRPr>
            </a:lvl1pPr>
            <a:lvl2pPr marL="0" indent="0">
              <a:lnSpc>
                <a:spcPct val="90000"/>
              </a:lnSpc>
              <a:spcBef>
                <a:spcPts val="0"/>
              </a:spcBef>
              <a:spcAft>
                <a:spcPts val="0"/>
              </a:spcAft>
              <a:buFont typeface="Tahoma" panose="020B0604030504040204" pitchFamily="34" charset="0"/>
              <a:buChar char="​"/>
              <a:defRPr sz="1800">
                <a:solidFill>
                  <a:schemeClr val="bg1"/>
                </a:solidFill>
              </a:defRPr>
            </a:lvl2pPr>
            <a:lvl3pPr marL="0" indent="0">
              <a:lnSpc>
                <a:spcPct val="90000"/>
              </a:lnSpc>
              <a:spcBef>
                <a:spcPts val="0"/>
              </a:spcBef>
              <a:spcAft>
                <a:spcPts val="0"/>
              </a:spcAft>
              <a:buFont typeface="Tahoma" panose="020B0604030504040204" pitchFamily="34" charset="0"/>
              <a:buChar char="​"/>
              <a:defRPr sz="1800">
                <a:solidFill>
                  <a:schemeClr val="bg1"/>
                </a:solidFill>
              </a:defRPr>
            </a:lvl3pPr>
            <a:lvl4pPr marL="0" indent="0">
              <a:lnSpc>
                <a:spcPct val="90000"/>
              </a:lnSpc>
              <a:spcBef>
                <a:spcPts val="0"/>
              </a:spcBef>
              <a:spcAft>
                <a:spcPts val="0"/>
              </a:spcAft>
              <a:buFont typeface="Tahoma" panose="020B0604030504040204" pitchFamily="34" charset="0"/>
              <a:buChar char="​"/>
              <a:defRPr sz="1800">
                <a:solidFill>
                  <a:schemeClr val="bg1"/>
                </a:solidFill>
              </a:defRPr>
            </a:lvl4pPr>
            <a:lvl5pPr marL="0" indent="0">
              <a:lnSpc>
                <a:spcPct val="90000"/>
              </a:lnSpc>
              <a:spcBef>
                <a:spcPts val="0"/>
              </a:spcBef>
              <a:spcAft>
                <a:spcPts val="0"/>
              </a:spcAft>
              <a:buFont typeface="Tahoma" panose="020B0604030504040204" pitchFamily="34" charset="0"/>
              <a:buChar cha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39" name="Rectangle 38"/>
          <p:cNvSpPr/>
          <p:nvPr userDrawn="1"/>
        </p:nvSpPr>
        <p:spPr bwMode="gray">
          <a:xfrm>
            <a:off x="1588" y="5943838"/>
            <a:ext cx="12190412" cy="914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bg2">
                  <a:lumMod val="75000"/>
                </a:schemeClr>
              </a:solidFill>
            </a:endParaRPr>
          </a:p>
        </p:txBody>
      </p:sp>
      <p:sp>
        <p:nvSpPr>
          <p:cNvPr id="44" name="Rectangle 43"/>
          <p:cNvSpPr/>
          <p:nvPr userDrawn="1"/>
        </p:nvSpPr>
        <p:spPr>
          <a:xfrm>
            <a:off x="4831200" y="57600"/>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50" name="TextBox 49"/>
          <p:cNvSpPr txBox="1"/>
          <p:nvPr userDrawn="1"/>
        </p:nvSpPr>
        <p:spPr bwMode="gray">
          <a:xfrm>
            <a:off x="681748" y="637936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52" name="Date Placeholder 3"/>
          <p:cNvSpPr txBox="1">
            <a:spLocks/>
          </p:cNvSpPr>
          <p:nvPr userDrawn="1"/>
        </p:nvSpPr>
        <p:spPr bwMode="gray">
          <a:xfrm>
            <a:off x="881212" y="6365294"/>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
        <p:nvSpPr>
          <p:cNvPr id="41" name="Date Placeholder 3"/>
          <p:cNvSpPr txBox="1">
            <a:spLocks/>
          </p:cNvSpPr>
          <p:nvPr userDrawn="1"/>
        </p:nvSpPr>
        <p:spPr bwMode="gray">
          <a:xfrm>
            <a:off x="935802" y="6365294"/>
            <a:ext cx="3221504"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US" altLang="en-US" dirty="0" smtClean="0">
                <a:solidFill>
                  <a:schemeClr val="bg2">
                    <a:lumMod val="75000"/>
                  </a:schemeClr>
                </a:solidFill>
              </a:rPr>
              <a:t>Unpublished Work Copyright 2020 BAE Systems. All Rights Reserved.</a:t>
            </a:r>
          </a:p>
          <a:p>
            <a:pPr lvl="0" algn="l"/>
            <a:r>
              <a:rPr lang="en-US" altLang="en-US" dirty="0" smtClean="0">
                <a:solidFill>
                  <a:schemeClr val="bg2">
                    <a:lumMod val="75000"/>
                  </a:schemeClr>
                </a:solidFill>
              </a:rPr>
              <a:t>(See final slide for restrictions on use.)</a:t>
            </a:r>
          </a:p>
        </p:txBody>
      </p:sp>
      <p:sp>
        <p:nvSpPr>
          <p:cNvPr id="74" name="Rectangle 73"/>
          <p:cNvSpPr/>
          <p:nvPr userDrawn="1"/>
        </p:nvSpPr>
        <p:spPr>
          <a:xfrm>
            <a:off x="4831200" y="6365294"/>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75" name="AutoShape 96">
            <a:hlinkClick r:id="" action="ppaction://hlinkshowjump?jump=lastslideviewed"/>
          </p:cNvPr>
          <p:cNvSpPr>
            <a:spLocks noChangeArrowheads="1"/>
          </p:cNvSpPr>
          <p:nvPr userDrawn="1"/>
        </p:nvSpPr>
        <p:spPr bwMode="auto">
          <a:xfrm>
            <a:off x="913301" y="2863819"/>
            <a:ext cx="165600" cy="410400"/>
          </a:xfrm>
          <a:prstGeom prst="rect">
            <a:avLst/>
          </a:prstGeom>
          <a:solidFill>
            <a:srgbClr val="FC4C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49" dirty="0">
              <a:solidFill>
                <a:schemeClr val="lt1"/>
              </a:solidFill>
              <a:latin typeface="Tahoma" panose="020B0604030504040204" pitchFamily="34" charset="0"/>
              <a:ea typeface="Tahoma" panose="020B0604030504040204" pitchFamily="34" charset="0"/>
              <a:cs typeface="Tahoma" panose="020B0604030504040204" pitchFamily="34" charset="0"/>
            </a:endParaRPr>
          </a:p>
        </p:txBody>
      </p:sp>
      <p:grpSp>
        <p:nvGrpSpPr>
          <p:cNvPr id="76" name="Group 4"/>
          <p:cNvGrpSpPr>
            <a:grpSpLocks noChangeAspect="1"/>
          </p:cNvGrpSpPr>
          <p:nvPr userDrawn="1"/>
        </p:nvGrpSpPr>
        <p:grpSpPr bwMode="gray">
          <a:xfrm>
            <a:off x="9980972" y="6246852"/>
            <a:ext cx="1295040" cy="306348"/>
            <a:chOff x="8" y="1253"/>
            <a:chExt cx="7660" cy="1812"/>
          </a:xfrm>
        </p:grpSpPr>
        <p:sp>
          <p:nvSpPr>
            <p:cNvPr id="77" name="Rectangle 5">
              <a:hlinkClick r:id="" action="ppaction://noaction"/>
            </p:cNvPr>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8" name="Freeform 6">
              <a:hlinkClick r:id="" action="ppaction://noaction"/>
            </p:cNvPr>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9" name="Freeform 7">
              <a:hlinkClick r:id="" action="ppaction://noaction"/>
            </p:cNvPr>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0" name="Freeform 8">
              <a:hlinkClick r:id="" action="ppaction://noaction"/>
            </p:cNvPr>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1" name="Freeform 9">
              <a:hlinkClick r:id="" action="ppaction://noaction"/>
            </p:cNvPr>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2" name="Freeform 10">
              <a:hlinkClick r:id="" action="ppaction://noaction"/>
            </p:cNvPr>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3" name="Freeform 11">
              <a:hlinkClick r:id="" action="ppaction://noaction"/>
            </p:cNvPr>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4" name="Freeform 12">
              <a:hlinkClick r:id="" action="ppaction://noaction"/>
            </p:cNvPr>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5" name="Freeform 13">
              <a:hlinkClick r:id="" action="ppaction://noaction"/>
            </p:cNvPr>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6" name="Freeform 14">
              <a:hlinkClick r:id="" action="ppaction://noaction"/>
            </p:cNvPr>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7" name="Freeform 15">
              <a:hlinkClick r:id="" action="ppaction://noaction"/>
            </p:cNvPr>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8"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9" name="Freeform 17">
              <a:hlinkClick r:id="" action="ppaction://noaction"/>
            </p:cNvPr>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0" name="Freeform 18">
              <a:hlinkClick r:id="" action="ppaction://noaction"/>
            </p:cNvPr>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1" name="Rectangle 19">
              <a:hlinkClick r:id="" action="ppaction://noaction"/>
            </p:cNvPr>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2" name="Freeform 20">
              <a:hlinkClick r:id="" action="ppaction://noaction"/>
            </p:cNvPr>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3" name="Freeform 21">
              <a:hlinkClick r:id="" action="ppaction://noaction"/>
            </p:cNvPr>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4" name="Freeform 22">
              <a:hlinkClick r:id="" action="ppaction://noaction"/>
            </p:cNvPr>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5" name="Rectangle 23">
              <a:hlinkClick r:id="" action="ppaction://noaction"/>
            </p:cNvPr>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6" name="Freeform 24">
              <a:hlinkClick r:id="" action="ppaction://noaction"/>
            </p:cNvPr>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7" name="Freeform 25">
              <a:hlinkClick r:id="" action="ppaction://noaction"/>
            </p:cNvPr>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8" name="Freeform 26">
              <a:hlinkClick r:id="" action="ppaction://noaction"/>
            </p:cNvPr>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9" name="Freeform 27">
              <a:hlinkClick r:id="" action="ppaction://noaction"/>
            </p:cNvPr>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00" name="Freeform 28">
              <a:hlinkClick r:id="" action="ppaction://noaction"/>
            </p:cNvPr>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01" name="Freeform 29">
              <a:hlinkClick r:id="" action="ppaction://noaction"/>
            </p:cNvPr>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02" name="Freeform 30">
              <a:hlinkClick r:id="" action="ppaction://noaction"/>
            </p:cNvPr>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Tree>
    <p:extLst>
      <p:ext uri="{BB962C8B-B14F-4D97-AF65-F5344CB8AC3E}">
        <p14:creationId xmlns:p14="http://schemas.microsoft.com/office/powerpoint/2010/main" val="1244893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448">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Four Content no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baseline="0"/>
            </a:lvl1pPr>
          </a:lstStyle>
          <a:p>
            <a:r>
              <a:rPr lang="en-US" dirty="0" smtClean="0"/>
              <a:t>Click to Edit Master Title Style</a:t>
            </a:r>
            <a:endParaRPr lang="en-US" dirty="0"/>
          </a:p>
        </p:txBody>
      </p:sp>
      <p:sp>
        <p:nvSpPr>
          <p:cNvPr id="6" name="Content Placeholder 5"/>
          <p:cNvSpPr>
            <a:spLocks noGrp="1"/>
          </p:cNvSpPr>
          <p:nvPr>
            <p:ph sz="quarter" idx="14"/>
          </p:nvPr>
        </p:nvSpPr>
        <p:spPr bwMode="gray">
          <a:xfrm>
            <a:off x="911223" y="1687279"/>
            <a:ext cx="2251075" cy="42563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Content Placeholder 5"/>
          <p:cNvSpPr>
            <a:spLocks noGrp="1"/>
          </p:cNvSpPr>
          <p:nvPr>
            <p:ph sz="quarter" idx="15"/>
          </p:nvPr>
        </p:nvSpPr>
        <p:spPr bwMode="gray">
          <a:xfrm>
            <a:off x="3616323" y="1687279"/>
            <a:ext cx="2251075" cy="42563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2" name="Content Placeholder 5"/>
          <p:cNvSpPr>
            <a:spLocks noGrp="1"/>
          </p:cNvSpPr>
          <p:nvPr>
            <p:ph sz="quarter" idx="16"/>
          </p:nvPr>
        </p:nvSpPr>
        <p:spPr bwMode="gray">
          <a:xfrm>
            <a:off x="6321423" y="1687279"/>
            <a:ext cx="2251075" cy="42563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3" name="Content Placeholder 5"/>
          <p:cNvSpPr>
            <a:spLocks noGrp="1"/>
          </p:cNvSpPr>
          <p:nvPr>
            <p:ph sz="quarter" idx="17"/>
          </p:nvPr>
        </p:nvSpPr>
        <p:spPr bwMode="gray">
          <a:xfrm>
            <a:off x="9026523" y="1687279"/>
            <a:ext cx="2251075" cy="42563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052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2" name="Text Placeholder 2"/>
          <p:cNvSpPr>
            <a:spLocks noGrp="1"/>
          </p:cNvSpPr>
          <p:nvPr>
            <p:ph type="body" idx="10"/>
          </p:nvPr>
        </p:nvSpPr>
        <p:spPr bwMode="gray">
          <a:xfrm>
            <a:off x="1244266" y="953332"/>
            <a:ext cx="10034922" cy="261610"/>
          </a:xfrm>
          <a:prstGeom prst="rect">
            <a:avLst/>
          </a:prstGeom>
        </p:spPr>
        <p:txBody>
          <a:bodyPr wrap="square" anchor="t">
            <a:noAutofit/>
          </a:bodyPr>
          <a:lstStyle>
            <a:lvl1pPr marL="228600" indent="-228600">
              <a:lnSpc>
                <a:spcPct val="85000"/>
              </a:lnSpc>
              <a:buClr>
                <a:schemeClr val="tx2">
                  <a:lumMod val="60000"/>
                  <a:lumOff val="40000"/>
                </a:schemeClr>
              </a:buClr>
              <a:buFont typeface="Tahoma" panose="020B0604030504040204" pitchFamily="34" charset="0"/>
              <a:buChar char="˃"/>
              <a:defRPr sz="2000" b="0">
                <a:solidFill>
                  <a:schemeClr val="tx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09112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no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95560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91" name="Rectangle 90"/>
          <p:cNvSpPr/>
          <p:nvPr userDrawn="1"/>
        </p:nvSpPr>
        <p:spPr bwMode="gray">
          <a:xfrm>
            <a:off x="0" y="5943838"/>
            <a:ext cx="12188824" cy="914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36" name="TextBox 35"/>
          <p:cNvSpPr txBox="1"/>
          <p:nvPr userDrawn="1"/>
        </p:nvSpPr>
        <p:spPr bwMode="gray">
          <a:xfrm>
            <a:off x="681748" y="637936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43" name="Date Placeholder 3"/>
          <p:cNvSpPr txBox="1">
            <a:spLocks/>
          </p:cNvSpPr>
          <p:nvPr userDrawn="1"/>
        </p:nvSpPr>
        <p:spPr bwMode="gray">
          <a:xfrm>
            <a:off x="881212" y="6365294"/>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
        <p:nvSpPr>
          <p:cNvPr id="38" name="Date Placeholder 3"/>
          <p:cNvSpPr txBox="1">
            <a:spLocks/>
          </p:cNvSpPr>
          <p:nvPr userDrawn="1"/>
        </p:nvSpPr>
        <p:spPr bwMode="gray">
          <a:xfrm>
            <a:off x="935802" y="6365294"/>
            <a:ext cx="3221504"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US" altLang="en-US" dirty="0" smtClean="0">
                <a:solidFill>
                  <a:schemeClr val="bg2">
                    <a:lumMod val="75000"/>
                  </a:schemeClr>
                </a:solidFill>
              </a:rPr>
              <a:t>Unpublished Work Copyright 2020 BAE Systems. All Rights Reserved.</a:t>
            </a:r>
          </a:p>
          <a:p>
            <a:pPr lvl="0" algn="l"/>
            <a:r>
              <a:rPr lang="en-US" altLang="en-US" dirty="0" smtClean="0">
                <a:solidFill>
                  <a:schemeClr val="bg2">
                    <a:lumMod val="75000"/>
                  </a:schemeClr>
                </a:solidFill>
              </a:rPr>
              <a:t>(See final slide for restrictions on use.)</a:t>
            </a:r>
          </a:p>
        </p:txBody>
      </p:sp>
      <p:sp>
        <p:nvSpPr>
          <p:cNvPr id="37" name="Rectangle 36"/>
          <p:cNvSpPr/>
          <p:nvPr userDrawn="1"/>
        </p:nvSpPr>
        <p:spPr>
          <a:xfrm>
            <a:off x="4831200" y="57600"/>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39" name="Rectangle 38"/>
          <p:cNvSpPr/>
          <p:nvPr userDrawn="1"/>
        </p:nvSpPr>
        <p:spPr>
          <a:xfrm>
            <a:off x="4831200" y="6365294"/>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grpSp>
        <p:nvGrpSpPr>
          <p:cNvPr id="40" name="Group 4"/>
          <p:cNvGrpSpPr>
            <a:grpSpLocks noChangeAspect="1"/>
          </p:cNvGrpSpPr>
          <p:nvPr userDrawn="1"/>
        </p:nvGrpSpPr>
        <p:grpSpPr bwMode="gray">
          <a:xfrm>
            <a:off x="9980972" y="6246852"/>
            <a:ext cx="1295040" cy="306348"/>
            <a:chOff x="8" y="1253"/>
            <a:chExt cx="7660" cy="1812"/>
          </a:xfrm>
        </p:grpSpPr>
        <p:sp>
          <p:nvSpPr>
            <p:cNvPr id="41" name="Rectangle 5">
              <a:hlinkClick r:id="" action="ppaction://noaction"/>
            </p:cNvPr>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2" name="Freeform 6">
              <a:hlinkClick r:id="" action="ppaction://noaction"/>
            </p:cNvPr>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4" name="Freeform 7">
              <a:hlinkClick r:id="" action="ppaction://noaction"/>
            </p:cNvPr>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5" name="Freeform 8">
              <a:hlinkClick r:id="" action="ppaction://noaction"/>
            </p:cNvPr>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6" name="Freeform 9">
              <a:hlinkClick r:id="" action="ppaction://noaction"/>
            </p:cNvPr>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7" name="Freeform 10">
              <a:hlinkClick r:id="" action="ppaction://noaction"/>
            </p:cNvPr>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8" name="Freeform 11">
              <a:hlinkClick r:id="" action="ppaction://noaction"/>
            </p:cNvPr>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9" name="Freeform 12">
              <a:hlinkClick r:id="" action="ppaction://noaction"/>
            </p:cNvPr>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0" name="Freeform 13">
              <a:hlinkClick r:id="" action="ppaction://noaction"/>
            </p:cNvPr>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1" name="Freeform 14">
              <a:hlinkClick r:id="" action="ppaction://noaction"/>
            </p:cNvPr>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2" name="Freeform 15">
              <a:hlinkClick r:id="" action="ppaction://noaction"/>
            </p:cNvPr>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3"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4" name="Freeform 17">
              <a:hlinkClick r:id="" action="ppaction://noaction"/>
            </p:cNvPr>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5" name="Freeform 18">
              <a:hlinkClick r:id="" action="ppaction://noaction"/>
            </p:cNvPr>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6" name="Rectangle 19">
              <a:hlinkClick r:id="" action="ppaction://noaction"/>
            </p:cNvPr>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7" name="Freeform 20">
              <a:hlinkClick r:id="" action="ppaction://noaction"/>
            </p:cNvPr>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8" name="Freeform 21">
              <a:hlinkClick r:id="" action="ppaction://noaction"/>
            </p:cNvPr>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9" name="Freeform 22">
              <a:hlinkClick r:id="" action="ppaction://noaction"/>
            </p:cNvPr>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0" name="Rectangle 23">
              <a:hlinkClick r:id="" action="ppaction://noaction"/>
            </p:cNvPr>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1" name="Freeform 24">
              <a:hlinkClick r:id="" action="ppaction://noaction"/>
            </p:cNvPr>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2" name="Freeform 25">
              <a:hlinkClick r:id="" action="ppaction://noaction"/>
            </p:cNvPr>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3" name="Freeform 26">
              <a:hlinkClick r:id="" action="ppaction://noaction"/>
            </p:cNvPr>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4" name="Freeform 27">
              <a:hlinkClick r:id="" action="ppaction://noaction"/>
            </p:cNvPr>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5" name="Freeform 28">
              <a:hlinkClick r:id="" action="ppaction://noaction"/>
            </p:cNvPr>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6" name="Freeform 29">
              <a:hlinkClick r:id="" action="ppaction://noaction"/>
            </p:cNvPr>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2" name="Freeform 30">
              <a:hlinkClick r:id="" action="ppaction://noaction"/>
            </p:cNvPr>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Tree>
    <p:extLst>
      <p:ext uri="{BB962C8B-B14F-4D97-AF65-F5344CB8AC3E}">
        <p14:creationId xmlns:p14="http://schemas.microsoft.com/office/powerpoint/2010/main" val="185857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69" name="Title 1"/>
          <p:cNvSpPr>
            <a:spLocks noGrp="1"/>
          </p:cNvSpPr>
          <p:nvPr>
            <p:ph type="ctrTitle" hasCustomPrompt="1"/>
          </p:nvPr>
        </p:nvSpPr>
        <p:spPr bwMode="gray">
          <a:xfrm>
            <a:off x="1237120" y="2732674"/>
            <a:ext cx="10037112" cy="646331"/>
          </a:xfrm>
        </p:spPr>
        <p:txBody>
          <a:bodyPr wrap="square" anchor="b">
            <a:spAutoFit/>
          </a:bodyPr>
          <a:lstStyle>
            <a:lvl1pPr algn="l">
              <a:lnSpc>
                <a:spcPct val="100000"/>
              </a:lnSpc>
              <a:defRPr sz="4200">
                <a:solidFill>
                  <a:schemeClr val="tx2"/>
                </a:solidFill>
              </a:defRPr>
            </a:lvl1pPr>
          </a:lstStyle>
          <a:p>
            <a:r>
              <a:rPr lang="en-US" dirty="0" smtClean="0"/>
              <a:t>Click to Edit Master Title Style</a:t>
            </a:r>
            <a:endParaRPr lang="en-US" dirty="0"/>
          </a:p>
        </p:txBody>
      </p:sp>
      <p:sp>
        <p:nvSpPr>
          <p:cNvPr id="35" name="Rectangle 34"/>
          <p:cNvSpPr/>
          <p:nvPr userDrawn="1"/>
        </p:nvSpPr>
        <p:spPr bwMode="gray">
          <a:xfrm>
            <a:off x="0" y="5942945"/>
            <a:ext cx="12188824" cy="914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64" name="TextBox 63"/>
          <p:cNvSpPr txBox="1"/>
          <p:nvPr userDrawn="1"/>
        </p:nvSpPr>
        <p:spPr bwMode="gray">
          <a:xfrm>
            <a:off x="681748" y="637936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73" name="Date Placeholder 3"/>
          <p:cNvSpPr txBox="1">
            <a:spLocks/>
          </p:cNvSpPr>
          <p:nvPr userDrawn="1"/>
        </p:nvSpPr>
        <p:spPr bwMode="gray">
          <a:xfrm>
            <a:off x="881212" y="6365294"/>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
        <p:nvSpPr>
          <p:cNvPr id="65" name="Date Placeholder 3"/>
          <p:cNvSpPr txBox="1">
            <a:spLocks/>
          </p:cNvSpPr>
          <p:nvPr userDrawn="1"/>
        </p:nvSpPr>
        <p:spPr bwMode="gray">
          <a:xfrm>
            <a:off x="935802" y="6365294"/>
            <a:ext cx="3221504"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US" altLang="en-US" dirty="0" smtClean="0">
                <a:solidFill>
                  <a:schemeClr val="bg2">
                    <a:lumMod val="75000"/>
                  </a:schemeClr>
                </a:solidFill>
              </a:rPr>
              <a:t>Unpublished Work Copyright 2020 BAE Systems. All Rights Reserved.</a:t>
            </a:r>
          </a:p>
          <a:p>
            <a:pPr lvl="0" algn="l"/>
            <a:r>
              <a:rPr lang="en-US" altLang="en-US" dirty="0" smtClean="0">
                <a:solidFill>
                  <a:schemeClr val="bg2">
                    <a:lumMod val="75000"/>
                  </a:schemeClr>
                </a:solidFill>
              </a:rPr>
              <a:t>(See final slide for restrictions on use.)</a:t>
            </a:r>
          </a:p>
        </p:txBody>
      </p:sp>
      <p:sp>
        <p:nvSpPr>
          <p:cNvPr id="66" name="Rectangle 65"/>
          <p:cNvSpPr/>
          <p:nvPr userDrawn="1"/>
        </p:nvSpPr>
        <p:spPr>
          <a:xfrm>
            <a:off x="4831200" y="57600"/>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68" name="Rectangle 67"/>
          <p:cNvSpPr/>
          <p:nvPr userDrawn="1"/>
        </p:nvSpPr>
        <p:spPr>
          <a:xfrm>
            <a:off x="4831200" y="6365294"/>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74" name="AutoShape 96">
            <a:hlinkClick r:id="" action="ppaction://hlinkshowjump?jump=lastslideviewed"/>
          </p:cNvPr>
          <p:cNvSpPr>
            <a:spLocks noChangeArrowheads="1"/>
          </p:cNvSpPr>
          <p:nvPr userDrawn="1"/>
        </p:nvSpPr>
        <p:spPr bwMode="auto">
          <a:xfrm>
            <a:off x="913301" y="2863819"/>
            <a:ext cx="165600" cy="410400"/>
          </a:xfrm>
          <a:prstGeom prst="rect">
            <a:avLst/>
          </a:prstGeom>
          <a:solidFill>
            <a:srgbClr val="FC4C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49" dirty="0">
              <a:solidFill>
                <a:schemeClr val="lt1"/>
              </a:solidFill>
              <a:latin typeface="Tahoma" panose="020B0604030504040204" pitchFamily="34" charset="0"/>
              <a:ea typeface="Tahoma" panose="020B0604030504040204" pitchFamily="34" charset="0"/>
              <a:cs typeface="Tahoma" panose="020B0604030504040204" pitchFamily="34" charset="0"/>
            </a:endParaRPr>
          </a:p>
        </p:txBody>
      </p:sp>
      <p:grpSp>
        <p:nvGrpSpPr>
          <p:cNvPr id="75" name="Group 4"/>
          <p:cNvGrpSpPr>
            <a:grpSpLocks noChangeAspect="1"/>
          </p:cNvGrpSpPr>
          <p:nvPr userDrawn="1"/>
        </p:nvGrpSpPr>
        <p:grpSpPr bwMode="gray">
          <a:xfrm>
            <a:off x="9980972" y="6246852"/>
            <a:ext cx="1295040" cy="306348"/>
            <a:chOff x="8" y="1253"/>
            <a:chExt cx="7660" cy="1812"/>
          </a:xfrm>
        </p:grpSpPr>
        <p:sp>
          <p:nvSpPr>
            <p:cNvPr id="76" name="Rectangle 5">
              <a:hlinkClick r:id="" action="ppaction://noaction"/>
            </p:cNvPr>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7" name="Freeform 6">
              <a:hlinkClick r:id="" action="ppaction://noaction"/>
            </p:cNvPr>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8" name="Freeform 7">
              <a:hlinkClick r:id="" action="ppaction://noaction"/>
            </p:cNvPr>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9" name="Freeform 8">
              <a:hlinkClick r:id="" action="ppaction://noaction"/>
            </p:cNvPr>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0" name="Freeform 9">
              <a:hlinkClick r:id="" action="ppaction://noaction"/>
            </p:cNvPr>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1" name="Freeform 10">
              <a:hlinkClick r:id="" action="ppaction://noaction"/>
            </p:cNvPr>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2" name="Freeform 11">
              <a:hlinkClick r:id="" action="ppaction://noaction"/>
            </p:cNvPr>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3" name="Freeform 12">
              <a:hlinkClick r:id="" action="ppaction://noaction"/>
            </p:cNvPr>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4" name="Freeform 13">
              <a:hlinkClick r:id="" action="ppaction://noaction"/>
            </p:cNvPr>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5" name="Freeform 14">
              <a:hlinkClick r:id="" action="ppaction://noaction"/>
            </p:cNvPr>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6" name="Freeform 15">
              <a:hlinkClick r:id="" action="ppaction://noaction"/>
            </p:cNvPr>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7"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8" name="Freeform 17">
              <a:hlinkClick r:id="" action="ppaction://noaction"/>
            </p:cNvPr>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9" name="Freeform 18">
              <a:hlinkClick r:id="" action="ppaction://noaction"/>
            </p:cNvPr>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0" name="Rectangle 19">
              <a:hlinkClick r:id="" action="ppaction://noaction"/>
            </p:cNvPr>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1" name="Freeform 20">
              <a:hlinkClick r:id="" action="ppaction://noaction"/>
            </p:cNvPr>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2" name="Freeform 21">
              <a:hlinkClick r:id="" action="ppaction://noaction"/>
            </p:cNvPr>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3" name="Freeform 22">
              <a:hlinkClick r:id="" action="ppaction://noaction"/>
            </p:cNvPr>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4" name="Rectangle 23">
              <a:hlinkClick r:id="" action="ppaction://noaction"/>
            </p:cNvPr>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5" name="Freeform 24">
              <a:hlinkClick r:id="" action="ppaction://noaction"/>
            </p:cNvPr>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6" name="Freeform 25">
              <a:hlinkClick r:id="" action="ppaction://noaction"/>
            </p:cNvPr>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7" name="Freeform 26">
              <a:hlinkClick r:id="" action="ppaction://noaction"/>
            </p:cNvPr>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8" name="Freeform 27">
              <a:hlinkClick r:id="" action="ppaction://noaction"/>
            </p:cNvPr>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9" name="Freeform 28">
              <a:hlinkClick r:id="" action="ppaction://noaction"/>
            </p:cNvPr>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00" name="Freeform 29">
              <a:hlinkClick r:id="" action="ppaction://noaction"/>
            </p:cNvPr>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01" name="Freeform 30">
              <a:hlinkClick r:id="" action="ppaction://noaction"/>
            </p:cNvPr>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Tree>
    <p:extLst>
      <p:ext uri="{BB962C8B-B14F-4D97-AF65-F5344CB8AC3E}">
        <p14:creationId xmlns:p14="http://schemas.microsoft.com/office/powerpoint/2010/main" val="268395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and Image - Right">
    <p:spTree>
      <p:nvGrpSpPr>
        <p:cNvPr id="1" name=""/>
        <p:cNvGrpSpPr/>
        <p:nvPr/>
      </p:nvGrpSpPr>
      <p:grpSpPr>
        <a:xfrm>
          <a:off x="0" y="0"/>
          <a:ext cx="0" cy="0"/>
          <a:chOff x="0" y="0"/>
          <a:chExt cx="0" cy="0"/>
        </a:xfrm>
      </p:grpSpPr>
      <p:sp>
        <p:nvSpPr>
          <p:cNvPr id="5" name="Rectangle 4"/>
          <p:cNvSpPr/>
          <p:nvPr userDrawn="1"/>
        </p:nvSpPr>
        <p:spPr bwMode="gray">
          <a:xfrm>
            <a:off x="0" y="0"/>
            <a:ext cx="6095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799" dirty="0"/>
          </a:p>
        </p:txBody>
      </p:sp>
      <p:sp>
        <p:nvSpPr>
          <p:cNvPr id="16" name="Title 1"/>
          <p:cNvSpPr>
            <a:spLocks noGrp="1"/>
          </p:cNvSpPr>
          <p:nvPr>
            <p:ph type="title" hasCustomPrompt="1"/>
          </p:nvPr>
        </p:nvSpPr>
        <p:spPr bwMode="gray">
          <a:xfrm>
            <a:off x="6876832" y="432268"/>
            <a:ext cx="4396918" cy="946941"/>
          </a:xfrm>
        </p:spPr>
        <p:txBody>
          <a:bodyPr/>
          <a:lstStyle>
            <a:lvl1pPr>
              <a:defRPr/>
            </a:lvl1pPr>
          </a:lstStyle>
          <a:p>
            <a:r>
              <a:rPr lang="en-US" dirty="0" smtClean="0"/>
              <a:t>Click to Edit Master</a:t>
            </a:r>
            <a:br>
              <a:rPr lang="en-US" dirty="0" smtClean="0"/>
            </a:br>
            <a:r>
              <a:rPr lang="en-US" dirty="0" smtClean="0"/>
              <a:t>Title Style</a:t>
            </a:r>
            <a:endParaRPr lang="en-US" dirty="0"/>
          </a:p>
        </p:txBody>
      </p:sp>
      <p:sp>
        <p:nvSpPr>
          <p:cNvPr id="17" name="Content Placeholder 2"/>
          <p:cNvSpPr>
            <a:spLocks noGrp="1"/>
          </p:cNvSpPr>
          <p:nvPr>
            <p:ph idx="1"/>
          </p:nvPr>
        </p:nvSpPr>
        <p:spPr bwMode="gray">
          <a:xfrm>
            <a:off x="6553874" y="2151687"/>
            <a:ext cx="4719876" cy="37919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2"/>
          <p:cNvSpPr>
            <a:spLocks noGrp="1"/>
          </p:cNvSpPr>
          <p:nvPr>
            <p:ph type="body" idx="12"/>
          </p:nvPr>
        </p:nvSpPr>
        <p:spPr bwMode="gray">
          <a:xfrm>
            <a:off x="6883976" y="1432877"/>
            <a:ext cx="4389774" cy="261610"/>
          </a:xfrm>
          <a:prstGeom prst="rect">
            <a:avLst/>
          </a:prstGeom>
        </p:spPr>
        <p:txBody>
          <a:bodyPr wrap="square" anchor="t">
            <a:spAutoFit/>
          </a:bodyPr>
          <a:lstStyle>
            <a:lvl1pPr marL="228600" indent="-228600">
              <a:lnSpc>
                <a:spcPct val="85000"/>
              </a:lnSpc>
              <a:buClr>
                <a:schemeClr val="tx2">
                  <a:lumMod val="60000"/>
                  <a:lumOff val="40000"/>
                </a:schemeClr>
              </a:buClr>
              <a:buFont typeface="Tahoma" panose="020B0604030504040204" pitchFamily="34" charset="0"/>
              <a:buChar char="˃"/>
              <a:defRPr sz="2000" b="0">
                <a:solidFill>
                  <a:schemeClr val="tx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Picture Placeholder 7"/>
          <p:cNvSpPr>
            <a:spLocks noGrp="1"/>
          </p:cNvSpPr>
          <p:nvPr>
            <p:ph type="pic" sz="quarter" idx="13"/>
          </p:nvPr>
        </p:nvSpPr>
        <p:spPr bwMode="gray">
          <a:xfrm>
            <a:off x="1" y="0"/>
            <a:ext cx="6095998" cy="6857999"/>
          </a:xfrm>
        </p:spPr>
        <p:txBody>
          <a:bodyPr/>
          <a:lstStyle>
            <a:lvl1pPr marL="0" indent="0" algn="ctr">
              <a:buFontTx/>
              <a:buNone/>
              <a:defRPr>
                <a:solidFill>
                  <a:schemeClr val="tx2"/>
                </a:solidFill>
              </a:defRPr>
            </a:lvl1pPr>
          </a:lstStyle>
          <a:p>
            <a:r>
              <a:rPr lang="en-US" dirty="0" smtClean="0"/>
              <a:t>Click icon to add picture</a:t>
            </a:r>
            <a:endParaRPr lang="en-US" dirty="0"/>
          </a:p>
        </p:txBody>
      </p:sp>
      <p:sp>
        <p:nvSpPr>
          <p:cNvPr id="55" name="TextBox 54"/>
          <p:cNvSpPr txBox="1"/>
          <p:nvPr userDrawn="1"/>
        </p:nvSpPr>
        <p:spPr bwMode="gray">
          <a:xfrm>
            <a:off x="681748" y="6379200"/>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57" name="Date Placeholder 3"/>
          <p:cNvSpPr txBox="1">
            <a:spLocks/>
          </p:cNvSpPr>
          <p:nvPr userDrawn="1"/>
        </p:nvSpPr>
        <p:spPr bwMode="gray">
          <a:xfrm>
            <a:off x="881212" y="6365294"/>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
        <p:nvSpPr>
          <p:cNvPr id="52" name="Date Placeholder 3"/>
          <p:cNvSpPr txBox="1">
            <a:spLocks/>
          </p:cNvSpPr>
          <p:nvPr userDrawn="1"/>
        </p:nvSpPr>
        <p:spPr bwMode="gray">
          <a:xfrm>
            <a:off x="935802" y="6365294"/>
            <a:ext cx="3221504"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US" altLang="en-US" dirty="0" smtClean="0">
                <a:solidFill>
                  <a:schemeClr val="bg2">
                    <a:lumMod val="75000"/>
                  </a:schemeClr>
                </a:solidFill>
              </a:rPr>
              <a:t>Unpublished Work Copyright 2020 BAE Systems. All Rights Reserved.</a:t>
            </a:r>
          </a:p>
          <a:p>
            <a:pPr lvl="0" algn="l"/>
            <a:r>
              <a:rPr lang="en-US" altLang="en-US" dirty="0" smtClean="0">
                <a:solidFill>
                  <a:schemeClr val="bg2">
                    <a:lumMod val="75000"/>
                  </a:schemeClr>
                </a:solidFill>
              </a:rPr>
              <a:t>(See final slide for restrictions on use.)</a:t>
            </a:r>
          </a:p>
        </p:txBody>
      </p:sp>
      <p:sp>
        <p:nvSpPr>
          <p:cNvPr id="56" name="Rectangle 55"/>
          <p:cNvSpPr/>
          <p:nvPr userDrawn="1"/>
        </p:nvSpPr>
        <p:spPr>
          <a:xfrm>
            <a:off x="6107160" y="57600"/>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58" name="Rectangle 57"/>
          <p:cNvSpPr/>
          <p:nvPr userDrawn="1"/>
        </p:nvSpPr>
        <p:spPr>
          <a:xfrm>
            <a:off x="6105600" y="6365294"/>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54" name="AutoShape 96">
            <a:hlinkClick r:id="" action="ppaction://hlinkshowjump?jump=lastslideviewed"/>
          </p:cNvPr>
          <p:cNvSpPr>
            <a:spLocks noChangeArrowheads="1"/>
          </p:cNvSpPr>
          <p:nvPr userDrawn="1"/>
        </p:nvSpPr>
        <p:spPr bwMode="auto">
          <a:xfrm>
            <a:off x="6553013" y="455695"/>
            <a:ext cx="165600" cy="813600"/>
          </a:xfrm>
          <a:prstGeom prst="rect">
            <a:avLst/>
          </a:prstGeom>
          <a:solidFill>
            <a:srgbClr val="FC4C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49" dirty="0">
              <a:solidFill>
                <a:schemeClr val="lt1"/>
              </a:solidFill>
              <a:latin typeface="Tahoma" panose="020B0604030504040204" pitchFamily="34" charset="0"/>
              <a:ea typeface="Tahoma" panose="020B0604030504040204" pitchFamily="34" charset="0"/>
              <a:cs typeface="Tahoma" panose="020B0604030504040204" pitchFamily="34" charset="0"/>
            </a:endParaRPr>
          </a:p>
        </p:txBody>
      </p:sp>
      <p:grpSp>
        <p:nvGrpSpPr>
          <p:cNvPr id="59" name="Group 4"/>
          <p:cNvGrpSpPr>
            <a:grpSpLocks noChangeAspect="1"/>
          </p:cNvGrpSpPr>
          <p:nvPr userDrawn="1"/>
        </p:nvGrpSpPr>
        <p:grpSpPr bwMode="gray">
          <a:xfrm>
            <a:off x="9980972" y="6246852"/>
            <a:ext cx="1295040" cy="306348"/>
            <a:chOff x="8" y="1253"/>
            <a:chExt cx="7660" cy="1812"/>
          </a:xfrm>
        </p:grpSpPr>
        <p:sp>
          <p:nvSpPr>
            <p:cNvPr id="60" name="Rectangle 5">
              <a:hlinkClick r:id="" action="ppaction://noaction"/>
            </p:cNvPr>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1" name="Freeform 6">
              <a:hlinkClick r:id="" action="ppaction://noaction"/>
            </p:cNvPr>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2" name="Freeform 7">
              <a:hlinkClick r:id="" action="ppaction://noaction"/>
            </p:cNvPr>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3" name="Freeform 8">
              <a:hlinkClick r:id="" action="ppaction://noaction"/>
            </p:cNvPr>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4" name="Freeform 9">
              <a:hlinkClick r:id="" action="ppaction://noaction"/>
            </p:cNvPr>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5" name="Freeform 10">
              <a:hlinkClick r:id="" action="ppaction://noaction"/>
            </p:cNvPr>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6" name="Freeform 11">
              <a:hlinkClick r:id="" action="ppaction://noaction"/>
            </p:cNvPr>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7" name="Freeform 12">
              <a:hlinkClick r:id="" action="ppaction://noaction"/>
            </p:cNvPr>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8" name="Freeform 13">
              <a:hlinkClick r:id="" action="ppaction://noaction"/>
            </p:cNvPr>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9" name="Freeform 14">
              <a:hlinkClick r:id="" action="ppaction://noaction"/>
            </p:cNvPr>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0" name="Freeform 15">
              <a:hlinkClick r:id="" action="ppaction://noaction"/>
            </p:cNvPr>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1"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2" name="Freeform 17">
              <a:hlinkClick r:id="" action="ppaction://noaction"/>
            </p:cNvPr>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3" name="Freeform 18">
              <a:hlinkClick r:id="" action="ppaction://noaction"/>
            </p:cNvPr>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4" name="Rectangle 19">
              <a:hlinkClick r:id="" action="ppaction://noaction"/>
            </p:cNvPr>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5" name="Freeform 20">
              <a:hlinkClick r:id="" action="ppaction://noaction"/>
            </p:cNvPr>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6" name="Freeform 21">
              <a:hlinkClick r:id="" action="ppaction://noaction"/>
            </p:cNvPr>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7" name="Freeform 22">
              <a:hlinkClick r:id="" action="ppaction://noaction"/>
            </p:cNvPr>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8" name="Rectangle 23">
              <a:hlinkClick r:id="" action="ppaction://noaction"/>
            </p:cNvPr>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9" name="Freeform 24">
              <a:hlinkClick r:id="" action="ppaction://noaction"/>
            </p:cNvPr>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0" name="Freeform 25">
              <a:hlinkClick r:id="" action="ppaction://noaction"/>
            </p:cNvPr>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1" name="Freeform 26">
              <a:hlinkClick r:id="" action="ppaction://noaction"/>
            </p:cNvPr>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7" name="Freeform 27">
              <a:hlinkClick r:id="" action="ppaction://noaction"/>
            </p:cNvPr>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8" name="Freeform 28">
              <a:hlinkClick r:id="" action="ppaction://noaction"/>
            </p:cNvPr>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9" name="Freeform 29">
              <a:hlinkClick r:id="" action="ppaction://noaction"/>
            </p:cNvPr>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00" name="Freeform 30">
              <a:hlinkClick r:id="" action="ppaction://noaction"/>
            </p:cNvPr>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Tree>
    <p:extLst>
      <p:ext uri="{BB962C8B-B14F-4D97-AF65-F5344CB8AC3E}">
        <p14:creationId xmlns:p14="http://schemas.microsoft.com/office/powerpoint/2010/main" val="88310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ent and Image - Left">
    <p:spTree>
      <p:nvGrpSpPr>
        <p:cNvPr id="1" name=""/>
        <p:cNvGrpSpPr/>
        <p:nvPr/>
      </p:nvGrpSpPr>
      <p:grpSpPr>
        <a:xfrm>
          <a:off x="0" y="0"/>
          <a:ext cx="0" cy="0"/>
          <a:chOff x="0" y="0"/>
          <a:chExt cx="0" cy="0"/>
        </a:xfrm>
      </p:grpSpPr>
      <p:sp>
        <p:nvSpPr>
          <p:cNvPr id="5" name="Rectangle 4"/>
          <p:cNvSpPr/>
          <p:nvPr userDrawn="1"/>
        </p:nvSpPr>
        <p:spPr bwMode="gray">
          <a:xfrm>
            <a:off x="6096001" y="0"/>
            <a:ext cx="6095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799" dirty="0"/>
          </a:p>
        </p:txBody>
      </p:sp>
      <p:sp>
        <p:nvSpPr>
          <p:cNvPr id="8" name="Picture Placeholder 7"/>
          <p:cNvSpPr>
            <a:spLocks noGrp="1"/>
          </p:cNvSpPr>
          <p:nvPr>
            <p:ph type="pic" sz="quarter" idx="13"/>
          </p:nvPr>
        </p:nvSpPr>
        <p:spPr bwMode="gray">
          <a:xfrm>
            <a:off x="6096002" y="0"/>
            <a:ext cx="6095998" cy="6857999"/>
          </a:xfrm>
        </p:spPr>
        <p:txBody>
          <a:bodyPr/>
          <a:lstStyle>
            <a:lvl1pPr marL="0" indent="0" algn="ctr">
              <a:buFontTx/>
              <a:buNone/>
              <a:defRPr>
                <a:solidFill>
                  <a:schemeClr val="tx2"/>
                </a:solidFill>
              </a:defRPr>
            </a:lvl1pPr>
          </a:lstStyle>
          <a:p>
            <a:r>
              <a:rPr lang="en-US" dirty="0" smtClean="0"/>
              <a:t>Click icon to add picture</a:t>
            </a:r>
            <a:endParaRPr lang="en-US" dirty="0"/>
          </a:p>
        </p:txBody>
      </p:sp>
      <p:sp>
        <p:nvSpPr>
          <p:cNvPr id="62" name="Title 1"/>
          <p:cNvSpPr>
            <a:spLocks noGrp="1"/>
          </p:cNvSpPr>
          <p:nvPr>
            <p:ph type="title" hasCustomPrompt="1"/>
          </p:nvPr>
        </p:nvSpPr>
        <p:spPr bwMode="gray">
          <a:xfrm>
            <a:off x="1237120" y="432268"/>
            <a:ext cx="4396918" cy="946941"/>
          </a:xfrm>
        </p:spPr>
        <p:txBody>
          <a:bodyPr/>
          <a:lstStyle>
            <a:lvl1pPr>
              <a:defRPr/>
            </a:lvl1pPr>
          </a:lstStyle>
          <a:p>
            <a:r>
              <a:rPr lang="en-US" dirty="0" smtClean="0"/>
              <a:t>Click to Edit Master</a:t>
            </a:r>
            <a:br>
              <a:rPr lang="en-US" dirty="0" smtClean="0"/>
            </a:br>
            <a:r>
              <a:rPr lang="en-US" dirty="0" smtClean="0"/>
              <a:t>Title Style</a:t>
            </a:r>
            <a:endParaRPr lang="en-US" dirty="0"/>
          </a:p>
        </p:txBody>
      </p:sp>
      <p:sp>
        <p:nvSpPr>
          <p:cNvPr id="65" name="Content Placeholder 2"/>
          <p:cNvSpPr>
            <a:spLocks noGrp="1"/>
          </p:cNvSpPr>
          <p:nvPr>
            <p:ph idx="1"/>
          </p:nvPr>
        </p:nvSpPr>
        <p:spPr bwMode="gray">
          <a:xfrm>
            <a:off x="914162" y="2151687"/>
            <a:ext cx="4719876" cy="37919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6" name="Text Placeholder 2"/>
          <p:cNvSpPr>
            <a:spLocks noGrp="1"/>
          </p:cNvSpPr>
          <p:nvPr>
            <p:ph type="body" idx="12"/>
          </p:nvPr>
        </p:nvSpPr>
        <p:spPr bwMode="gray">
          <a:xfrm>
            <a:off x="1244264" y="1432877"/>
            <a:ext cx="4389774" cy="261610"/>
          </a:xfrm>
          <a:prstGeom prst="rect">
            <a:avLst/>
          </a:prstGeom>
        </p:spPr>
        <p:txBody>
          <a:bodyPr wrap="square" anchor="t">
            <a:spAutoFit/>
          </a:bodyPr>
          <a:lstStyle>
            <a:lvl1pPr marL="228600" indent="-228600">
              <a:lnSpc>
                <a:spcPct val="85000"/>
              </a:lnSpc>
              <a:buClr>
                <a:schemeClr val="tx2">
                  <a:lumMod val="60000"/>
                  <a:lumOff val="40000"/>
                </a:schemeClr>
              </a:buClr>
              <a:buFont typeface="Tahoma" panose="020B0604030504040204" pitchFamily="34" charset="0"/>
              <a:buChar char="˃"/>
              <a:defRPr sz="2000" b="0">
                <a:solidFill>
                  <a:schemeClr val="tx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Box 13"/>
          <p:cNvSpPr txBox="1"/>
          <p:nvPr userDrawn="1"/>
        </p:nvSpPr>
        <p:spPr bwMode="gray">
          <a:xfrm>
            <a:off x="681748" y="6379200"/>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18" name="Date Placeholder 3"/>
          <p:cNvSpPr txBox="1">
            <a:spLocks/>
          </p:cNvSpPr>
          <p:nvPr userDrawn="1"/>
        </p:nvSpPr>
        <p:spPr bwMode="gray">
          <a:xfrm>
            <a:off x="881212" y="6365294"/>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
        <p:nvSpPr>
          <p:cNvPr id="13" name="Date Placeholder 3"/>
          <p:cNvSpPr txBox="1">
            <a:spLocks/>
          </p:cNvSpPr>
          <p:nvPr userDrawn="1"/>
        </p:nvSpPr>
        <p:spPr bwMode="gray">
          <a:xfrm>
            <a:off x="935802" y="6365294"/>
            <a:ext cx="3221504"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US" altLang="en-US" dirty="0" smtClean="0">
                <a:solidFill>
                  <a:schemeClr val="bg2">
                    <a:lumMod val="75000"/>
                  </a:schemeClr>
                </a:solidFill>
              </a:rPr>
              <a:t>Unpublished Work Copyright 2020 BAE Systems. All Rights Reserved.</a:t>
            </a:r>
          </a:p>
          <a:p>
            <a:pPr lvl="0" algn="l"/>
            <a:r>
              <a:rPr lang="en-US" altLang="en-US" dirty="0" smtClean="0">
                <a:solidFill>
                  <a:schemeClr val="bg2">
                    <a:lumMod val="75000"/>
                  </a:schemeClr>
                </a:solidFill>
              </a:rPr>
              <a:t>(See final slide for restrictions on use.)</a:t>
            </a:r>
          </a:p>
        </p:txBody>
      </p:sp>
      <p:sp>
        <p:nvSpPr>
          <p:cNvPr id="15" name="Rectangle 14"/>
          <p:cNvSpPr/>
          <p:nvPr userDrawn="1"/>
        </p:nvSpPr>
        <p:spPr>
          <a:xfrm>
            <a:off x="6107160" y="57600"/>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19" name="Rectangle 18"/>
          <p:cNvSpPr/>
          <p:nvPr userDrawn="1"/>
        </p:nvSpPr>
        <p:spPr>
          <a:xfrm>
            <a:off x="6105600" y="6365294"/>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17" name="AutoShape 96">
            <a:hlinkClick r:id="" action="ppaction://hlinkshowjump?jump=lastslideviewed"/>
          </p:cNvPr>
          <p:cNvSpPr>
            <a:spLocks noChangeArrowheads="1"/>
          </p:cNvSpPr>
          <p:nvPr userDrawn="1"/>
        </p:nvSpPr>
        <p:spPr bwMode="auto">
          <a:xfrm>
            <a:off x="914162" y="455695"/>
            <a:ext cx="165600" cy="813600"/>
          </a:xfrm>
          <a:prstGeom prst="rect">
            <a:avLst/>
          </a:prstGeom>
          <a:solidFill>
            <a:srgbClr val="FC4C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49" dirty="0">
              <a:solidFill>
                <a:schemeClr val="lt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8171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ntent and Imag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bwMode="gray">
          <a:xfrm>
            <a:off x="0" y="4121881"/>
            <a:ext cx="12188824" cy="27479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18" name="Content Placeholder 2"/>
          <p:cNvSpPr>
            <a:spLocks noGrp="1"/>
          </p:cNvSpPr>
          <p:nvPr>
            <p:ph idx="10"/>
          </p:nvPr>
        </p:nvSpPr>
        <p:spPr bwMode="gray">
          <a:xfrm>
            <a:off x="6553874" y="4359859"/>
            <a:ext cx="4719876" cy="1815199"/>
          </a:xfrm>
          <a:prstGeom prst="rect">
            <a:avLst/>
          </a:prstGeom>
        </p:spPr>
        <p:txBody>
          <a:bodyPr>
            <a:noAutofit/>
          </a:bodyPr>
          <a:lstStyle>
            <a:lvl1pPr>
              <a:defRPr sz="2000"/>
            </a:lvl1pPr>
            <a:lvl2pPr>
              <a:defRPr sz="1800"/>
            </a:lvl2pPr>
            <a:lvl3pPr>
              <a:defRPr sz="16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6" name="Content Placeholder 2"/>
          <p:cNvSpPr>
            <a:spLocks noGrp="1"/>
          </p:cNvSpPr>
          <p:nvPr>
            <p:ph idx="11"/>
          </p:nvPr>
        </p:nvSpPr>
        <p:spPr bwMode="gray">
          <a:xfrm>
            <a:off x="914162" y="4359859"/>
            <a:ext cx="4719876" cy="1815199"/>
          </a:xfrm>
          <a:prstGeom prst="rect">
            <a:avLst/>
          </a:prstGeom>
        </p:spPr>
        <p:txBody>
          <a:bodyPr>
            <a:noAutofit/>
          </a:bodyPr>
          <a:lstStyle>
            <a:lvl1pPr>
              <a:defRPr sz="2000"/>
            </a:lvl1pPr>
            <a:lvl2pPr>
              <a:defRPr sz="1800"/>
            </a:lvl2pPr>
            <a:lvl3pPr>
              <a:defRPr sz="16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2" name="TextBox 61"/>
          <p:cNvSpPr txBox="1"/>
          <p:nvPr userDrawn="1"/>
        </p:nvSpPr>
        <p:spPr bwMode="gray">
          <a:xfrm>
            <a:off x="681748" y="6379200"/>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69" name="Date Placeholder 3"/>
          <p:cNvSpPr txBox="1">
            <a:spLocks/>
          </p:cNvSpPr>
          <p:nvPr userDrawn="1"/>
        </p:nvSpPr>
        <p:spPr bwMode="gray">
          <a:xfrm>
            <a:off x="881212" y="6365294"/>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
        <p:nvSpPr>
          <p:cNvPr id="64" name="Date Placeholder 3"/>
          <p:cNvSpPr txBox="1">
            <a:spLocks/>
          </p:cNvSpPr>
          <p:nvPr userDrawn="1"/>
        </p:nvSpPr>
        <p:spPr bwMode="gray">
          <a:xfrm>
            <a:off x="935802" y="6365294"/>
            <a:ext cx="3221504"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US" altLang="en-US" dirty="0" smtClean="0">
                <a:solidFill>
                  <a:schemeClr val="bg2">
                    <a:lumMod val="75000"/>
                  </a:schemeClr>
                </a:solidFill>
              </a:rPr>
              <a:t>Unpublished Work Copyright 2020 BAE Systems. All Rights Reserved.</a:t>
            </a:r>
          </a:p>
          <a:p>
            <a:pPr lvl="0" algn="l"/>
            <a:r>
              <a:rPr lang="en-US" altLang="en-US" dirty="0" smtClean="0">
                <a:solidFill>
                  <a:schemeClr val="bg2">
                    <a:lumMod val="75000"/>
                  </a:schemeClr>
                </a:solidFill>
              </a:rPr>
              <a:t>(See final slide for restrictions on use.)</a:t>
            </a:r>
          </a:p>
        </p:txBody>
      </p:sp>
      <p:sp>
        <p:nvSpPr>
          <p:cNvPr id="63" name="Rectangle 62"/>
          <p:cNvSpPr/>
          <p:nvPr userDrawn="1"/>
        </p:nvSpPr>
        <p:spPr>
          <a:xfrm>
            <a:off x="4831200" y="57600"/>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65" name="Rectangle 64"/>
          <p:cNvSpPr/>
          <p:nvPr userDrawn="1"/>
        </p:nvSpPr>
        <p:spPr>
          <a:xfrm>
            <a:off x="4831200" y="6365294"/>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grpSp>
        <p:nvGrpSpPr>
          <p:cNvPr id="66" name="Group 4"/>
          <p:cNvGrpSpPr>
            <a:grpSpLocks noChangeAspect="1"/>
          </p:cNvGrpSpPr>
          <p:nvPr userDrawn="1"/>
        </p:nvGrpSpPr>
        <p:grpSpPr bwMode="gray">
          <a:xfrm>
            <a:off x="9980972" y="6246852"/>
            <a:ext cx="1295040" cy="306348"/>
            <a:chOff x="8" y="1253"/>
            <a:chExt cx="7660" cy="1812"/>
          </a:xfrm>
        </p:grpSpPr>
        <p:sp>
          <p:nvSpPr>
            <p:cNvPr id="67" name="Rectangle 5">
              <a:hlinkClick r:id="" action="ppaction://noaction"/>
            </p:cNvPr>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8" name="Freeform 6">
              <a:hlinkClick r:id="" action="ppaction://noaction"/>
            </p:cNvPr>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0" name="Freeform 7">
              <a:hlinkClick r:id="" action="ppaction://noaction"/>
            </p:cNvPr>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1" name="Freeform 8">
              <a:hlinkClick r:id="" action="ppaction://noaction"/>
            </p:cNvPr>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2" name="Freeform 9">
              <a:hlinkClick r:id="" action="ppaction://noaction"/>
            </p:cNvPr>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3" name="Freeform 10">
              <a:hlinkClick r:id="" action="ppaction://noaction"/>
            </p:cNvPr>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4" name="Freeform 11">
              <a:hlinkClick r:id="" action="ppaction://noaction"/>
            </p:cNvPr>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5" name="Freeform 12">
              <a:hlinkClick r:id="" action="ppaction://noaction"/>
            </p:cNvPr>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6" name="Freeform 13">
              <a:hlinkClick r:id="" action="ppaction://noaction"/>
            </p:cNvPr>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7" name="Freeform 14">
              <a:hlinkClick r:id="" action="ppaction://noaction"/>
            </p:cNvPr>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8" name="Freeform 15">
              <a:hlinkClick r:id="" action="ppaction://noaction"/>
            </p:cNvPr>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9"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0" name="Freeform 17">
              <a:hlinkClick r:id="" action="ppaction://noaction"/>
            </p:cNvPr>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1" name="Freeform 18">
              <a:hlinkClick r:id="" action="ppaction://noaction"/>
            </p:cNvPr>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2" name="Rectangle 19">
              <a:hlinkClick r:id="" action="ppaction://noaction"/>
            </p:cNvPr>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3" name="Freeform 20">
              <a:hlinkClick r:id="" action="ppaction://noaction"/>
            </p:cNvPr>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4" name="Freeform 21">
              <a:hlinkClick r:id="" action="ppaction://noaction"/>
            </p:cNvPr>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5" name="Freeform 22">
              <a:hlinkClick r:id="" action="ppaction://noaction"/>
            </p:cNvPr>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6" name="Rectangle 23">
              <a:hlinkClick r:id="" action="ppaction://noaction"/>
            </p:cNvPr>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7" name="Freeform 24">
              <a:hlinkClick r:id="" action="ppaction://noaction"/>
            </p:cNvPr>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8" name="Freeform 25">
              <a:hlinkClick r:id="" action="ppaction://noaction"/>
            </p:cNvPr>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9" name="Freeform 26">
              <a:hlinkClick r:id="" action="ppaction://noaction"/>
            </p:cNvPr>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0" name="Freeform 27">
              <a:hlinkClick r:id="" action="ppaction://noaction"/>
            </p:cNvPr>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1" name="Freeform 28">
              <a:hlinkClick r:id="" action="ppaction://noaction"/>
            </p:cNvPr>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2" name="Freeform 29">
              <a:hlinkClick r:id="" action="ppaction://noaction"/>
            </p:cNvPr>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3" name="Freeform 30">
              <a:hlinkClick r:id="" action="ppaction://noaction"/>
            </p:cNvPr>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Tree>
    <p:extLst>
      <p:ext uri="{BB962C8B-B14F-4D97-AF65-F5344CB8AC3E}">
        <p14:creationId xmlns:p14="http://schemas.microsoft.com/office/powerpoint/2010/main" val="209283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wo Content and Image Orang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bwMode="gray">
          <a:xfrm>
            <a:off x="0" y="4121881"/>
            <a:ext cx="12188824" cy="27479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8" name="Rectangle 37"/>
          <p:cNvSpPr/>
          <p:nvPr userDrawn="1"/>
        </p:nvSpPr>
        <p:spPr bwMode="gray">
          <a:xfrm>
            <a:off x="0" y="4121881"/>
            <a:ext cx="6095999" cy="27479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799" dirty="0"/>
          </a:p>
        </p:txBody>
      </p:sp>
      <p:sp>
        <p:nvSpPr>
          <p:cNvPr id="43" name="Content Placeholder 2"/>
          <p:cNvSpPr>
            <a:spLocks noGrp="1"/>
          </p:cNvSpPr>
          <p:nvPr>
            <p:ph idx="1"/>
          </p:nvPr>
        </p:nvSpPr>
        <p:spPr bwMode="gray">
          <a:xfrm>
            <a:off x="914162" y="4359859"/>
            <a:ext cx="4719876" cy="1864267"/>
          </a:xfrm>
          <a:prstGeom prst="rect">
            <a:avLst/>
          </a:prstGeom>
        </p:spPr>
        <p:txBody>
          <a:bodyPr>
            <a:noAutofit/>
          </a:bodyPr>
          <a:lstStyle>
            <a:lvl1pPr>
              <a:buClr>
                <a:schemeClr val="tx1"/>
              </a:buClr>
              <a:defRPr sz="2000">
                <a:solidFill>
                  <a:schemeClr val="tx1"/>
                </a:solidFill>
              </a:defRPr>
            </a:lvl1pPr>
            <a:lvl2pPr>
              <a:buClr>
                <a:schemeClr val="tx1"/>
              </a:buClr>
              <a:defRPr sz="1800">
                <a:solidFill>
                  <a:schemeClr val="tx1"/>
                </a:solidFill>
              </a:defRPr>
            </a:lvl2pPr>
            <a:lvl3pPr>
              <a:buClr>
                <a:schemeClr val="tx1"/>
              </a:buClr>
              <a:defRPr sz="1600">
                <a:solidFill>
                  <a:schemeClr val="tx1"/>
                </a:solidFill>
              </a:defRPr>
            </a:lvl3pPr>
            <a:lvl4pPr>
              <a:defRPr sz="2000">
                <a:solidFill>
                  <a:schemeClr val="bg1"/>
                </a:solidFill>
              </a:defRPr>
            </a:lvl4pPr>
            <a:lvl5pPr>
              <a:defRPr sz="1800">
                <a:solidFill>
                  <a:schemeClr val="tx1"/>
                </a:solidFill>
              </a:defRPr>
            </a:lvl5pPr>
            <a:lvl6pPr>
              <a:defRPr sz="1600" baseline="0">
                <a:solidFill>
                  <a:schemeClr val="tx1"/>
                </a:solidFill>
              </a:defRPr>
            </a:lvl6pPr>
            <a:lvl7pPr>
              <a:buClr>
                <a:schemeClr val="tx1"/>
              </a:buClr>
              <a:defRPr baseline="0">
                <a:solidFill>
                  <a:schemeClr val="tx1"/>
                </a:solidFill>
              </a:defRPr>
            </a:lvl7pPr>
            <a:lvl8pPr>
              <a:buClr>
                <a:schemeClr val="bg1"/>
              </a:buClr>
              <a:defRPr baseline="0">
                <a:solidFill>
                  <a:schemeClr val="bg1"/>
                </a:solidFill>
              </a:defRPr>
            </a:lvl8pPr>
            <a:lvl9pPr>
              <a:buClr>
                <a:schemeClr val="tx1"/>
              </a:buClr>
              <a:defRPr baseline="0">
                <a:solidFill>
                  <a:schemeClr val="tx1"/>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4" name="Content Placeholder 2"/>
          <p:cNvSpPr>
            <a:spLocks noGrp="1"/>
          </p:cNvSpPr>
          <p:nvPr>
            <p:ph idx="10"/>
          </p:nvPr>
        </p:nvSpPr>
        <p:spPr bwMode="gray">
          <a:xfrm>
            <a:off x="6553874" y="4359859"/>
            <a:ext cx="4719876" cy="1815199"/>
          </a:xfrm>
          <a:prstGeom prst="rect">
            <a:avLst/>
          </a:prstGeom>
        </p:spPr>
        <p:txBody>
          <a:bodyPr>
            <a:noAutofit/>
          </a:bodyPr>
          <a:lstStyle>
            <a:lvl1pPr>
              <a:defRPr sz="2000"/>
            </a:lvl1pPr>
            <a:lvl2pPr>
              <a:defRPr sz="1800"/>
            </a:lvl2pPr>
            <a:lvl3pPr>
              <a:defRPr sz="16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5" name="TextBox 44"/>
          <p:cNvSpPr txBox="1"/>
          <p:nvPr userDrawn="1"/>
        </p:nvSpPr>
        <p:spPr bwMode="gray">
          <a:xfrm>
            <a:off x="681748" y="6379200"/>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accent1">
                    <a:lumMod val="50000"/>
                  </a:schemeClr>
                </a:solidFill>
              </a:rPr>
              <a:pPr algn="r"/>
              <a:t>‹#›</a:t>
            </a:fld>
            <a:endParaRPr lang="en-US" sz="800" dirty="0">
              <a:solidFill>
                <a:schemeClr val="accent1">
                  <a:lumMod val="50000"/>
                </a:schemeClr>
              </a:solidFill>
            </a:endParaRPr>
          </a:p>
        </p:txBody>
      </p:sp>
      <p:sp>
        <p:nvSpPr>
          <p:cNvPr id="48" name="Date Placeholder 3"/>
          <p:cNvSpPr txBox="1">
            <a:spLocks/>
          </p:cNvSpPr>
          <p:nvPr userDrawn="1"/>
        </p:nvSpPr>
        <p:spPr bwMode="gray">
          <a:xfrm>
            <a:off x="881212" y="6365294"/>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accent1">
                    <a:lumMod val="50000"/>
                  </a:schemeClr>
                </a:solidFill>
              </a:rPr>
              <a:t>| </a:t>
            </a:r>
            <a:endParaRPr lang="en-GB" altLang="en-US" dirty="0">
              <a:solidFill>
                <a:schemeClr val="accent1">
                  <a:lumMod val="50000"/>
                </a:schemeClr>
              </a:solidFill>
            </a:endParaRPr>
          </a:p>
        </p:txBody>
      </p:sp>
      <p:sp>
        <p:nvSpPr>
          <p:cNvPr id="47" name="Date Placeholder 3"/>
          <p:cNvSpPr txBox="1">
            <a:spLocks/>
          </p:cNvSpPr>
          <p:nvPr userDrawn="1"/>
        </p:nvSpPr>
        <p:spPr bwMode="gray">
          <a:xfrm>
            <a:off x="935802" y="6365294"/>
            <a:ext cx="3221504"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marL="0" lvl="0" algn="l" defTabSz="914400" rtl="0" eaLnBrk="1" latinLnBrk="0" hangingPunct="1"/>
            <a:r>
              <a:rPr lang="en-US" altLang="en-US" sz="800" kern="1200" dirty="0" smtClean="0">
                <a:solidFill>
                  <a:schemeClr val="accent1">
                    <a:lumMod val="50000"/>
                  </a:schemeClr>
                </a:solidFill>
                <a:latin typeface="+mn-lt"/>
                <a:ea typeface="+mn-ea"/>
                <a:cs typeface="+mn-cs"/>
              </a:rPr>
              <a:t>Unpublished Work Copyright 2020 BAE Systems. All Rights Reserved.</a:t>
            </a:r>
          </a:p>
          <a:p>
            <a:pPr marL="0" lvl="0" algn="l" defTabSz="914400" rtl="0" eaLnBrk="1" latinLnBrk="0" hangingPunct="1"/>
            <a:r>
              <a:rPr lang="en-US" altLang="en-US" sz="800" kern="1200" dirty="0" smtClean="0">
                <a:solidFill>
                  <a:schemeClr val="accent1">
                    <a:lumMod val="50000"/>
                  </a:schemeClr>
                </a:solidFill>
                <a:latin typeface="+mn-lt"/>
                <a:ea typeface="+mn-ea"/>
                <a:cs typeface="+mn-cs"/>
              </a:rPr>
              <a:t>(See final slide for restrictions on use.)</a:t>
            </a:r>
          </a:p>
        </p:txBody>
      </p:sp>
      <p:sp>
        <p:nvSpPr>
          <p:cNvPr id="46" name="Rectangle 45"/>
          <p:cNvSpPr/>
          <p:nvPr userDrawn="1"/>
        </p:nvSpPr>
        <p:spPr>
          <a:xfrm>
            <a:off x="6107160" y="57600"/>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50" name="Rectangle 49"/>
          <p:cNvSpPr/>
          <p:nvPr userDrawn="1"/>
        </p:nvSpPr>
        <p:spPr>
          <a:xfrm>
            <a:off x="6105600" y="6365294"/>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grpSp>
        <p:nvGrpSpPr>
          <p:cNvPr id="49" name="Group 4"/>
          <p:cNvGrpSpPr>
            <a:grpSpLocks noChangeAspect="1"/>
          </p:cNvGrpSpPr>
          <p:nvPr userDrawn="1"/>
        </p:nvGrpSpPr>
        <p:grpSpPr bwMode="gray">
          <a:xfrm>
            <a:off x="9980972" y="6246852"/>
            <a:ext cx="1295040" cy="306348"/>
            <a:chOff x="8" y="1253"/>
            <a:chExt cx="7660" cy="1812"/>
          </a:xfrm>
        </p:grpSpPr>
        <p:sp>
          <p:nvSpPr>
            <p:cNvPr id="51" name="Rectangle 5">
              <a:hlinkClick r:id="" action="ppaction://noaction"/>
            </p:cNvPr>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2" name="Freeform 6">
              <a:hlinkClick r:id="" action="ppaction://noaction"/>
            </p:cNvPr>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3" name="Freeform 7">
              <a:hlinkClick r:id="" action="ppaction://noaction"/>
            </p:cNvPr>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4" name="Freeform 8">
              <a:hlinkClick r:id="" action="ppaction://noaction"/>
            </p:cNvPr>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6" name="Freeform 9">
              <a:hlinkClick r:id="" action="ppaction://noaction"/>
            </p:cNvPr>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7" name="Freeform 10">
              <a:hlinkClick r:id="" action="ppaction://noaction"/>
            </p:cNvPr>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8" name="Freeform 11">
              <a:hlinkClick r:id="" action="ppaction://noaction"/>
            </p:cNvPr>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9" name="Freeform 12">
              <a:hlinkClick r:id="" action="ppaction://noaction"/>
            </p:cNvPr>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0" name="Freeform 13">
              <a:hlinkClick r:id="" action="ppaction://noaction"/>
            </p:cNvPr>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1" name="Freeform 14">
              <a:hlinkClick r:id="" action="ppaction://noaction"/>
            </p:cNvPr>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2" name="Freeform 15">
              <a:hlinkClick r:id="" action="ppaction://noaction"/>
            </p:cNvPr>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3"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4" name="Freeform 17">
              <a:hlinkClick r:id="" action="ppaction://noaction"/>
            </p:cNvPr>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5" name="Freeform 18">
              <a:hlinkClick r:id="" action="ppaction://noaction"/>
            </p:cNvPr>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6" name="Rectangle 19">
              <a:hlinkClick r:id="" action="ppaction://noaction"/>
            </p:cNvPr>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7" name="Freeform 20">
              <a:hlinkClick r:id="" action="ppaction://noaction"/>
            </p:cNvPr>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8" name="Freeform 21">
              <a:hlinkClick r:id="" action="ppaction://noaction"/>
            </p:cNvPr>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9" name="Freeform 22">
              <a:hlinkClick r:id="" action="ppaction://noaction"/>
            </p:cNvPr>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0" name="Rectangle 23">
              <a:hlinkClick r:id="" action="ppaction://noaction"/>
            </p:cNvPr>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1" name="Freeform 24">
              <a:hlinkClick r:id="" action="ppaction://noaction"/>
            </p:cNvPr>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2" name="Freeform 25">
              <a:hlinkClick r:id="" action="ppaction://noaction"/>
            </p:cNvPr>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3" name="Freeform 26">
              <a:hlinkClick r:id="" action="ppaction://noaction"/>
            </p:cNvPr>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4" name="Freeform 27">
              <a:hlinkClick r:id="" action="ppaction://noaction"/>
            </p:cNvPr>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5" name="Freeform 28">
              <a:hlinkClick r:id="" action="ppaction://noaction"/>
            </p:cNvPr>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6" name="Freeform 29">
              <a:hlinkClick r:id="" action="ppaction://noaction"/>
            </p:cNvPr>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7" name="Freeform 30">
              <a:hlinkClick r:id="" action="ppaction://noaction"/>
            </p:cNvPr>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Tree>
    <p:extLst>
      <p:ext uri="{BB962C8B-B14F-4D97-AF65-F5344CB8AC3E}">
        <p14:creationId xmlns:p14="http://schemas.microsoft.com/office/powerpoint/2010/main" val="322439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ement">
    <p:bg>
      <p:bgPr>
        <a:solidFill>
          <a:schemeClr val="tx2"/>
        </a:solidFill>
        <a:effectLst/>
      </p:bgPr>
    </p:bg>
    <p:spTree>
      <p:nvGrpSpPr>
        <p:cNvPr id="1" name=""/>
        <p:cNvGrpSpPr/>
        <p:nvPr/>
      </p:nvGrpSpPr>
      <p:grpSpPr>
        <a:xfrm>
          <a:off x="0" y="0"/>
          <a:ext cx="0" cy="0"/>
          <a:chOff x="0" y="0"/>
          <a:chExt cx="0" cy="0"/>
        </a:xfrm>
      </p:grpSpPr>
      <p:sp>
        <p:nvSpPr>
          <p:cNvPr id="36" name="Rectangle 35"/>
          <p:cNvSpPr/>
          <p:nvPr userDrawn="1"/>
        </p:nvSpPr>
        <p:spPr bwMode="gray">
          <a:xfrm>
            <a:off x="0" y="5942944"/>
            <a:ext cx="12192000" cy="915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37" name="Text Placeholder 2"/>
          <p:cNvSpPr>
            <a:spLocks noGrp="1"/>
          </p:cNvSpPr>
          <p:nvPr>
            <p:ph type="body" idx="10" hasCustomPrompt="1"/>
          </p:nvPr>
        </p:nvSpPr>
        <p:spPr bwMode="auto">
          <a:xfrm>
            <a:off x="1081015" y="2185967"/>
            <a:ext cx="10029970" cy="1569660"/>
          </a:xfrm>
          <a:prstGeom prst="rect">
            <a:avLst/>
          </a:prstGeom>
        </p:spPr>
        <p:txBody>
          <a:bodyPr wrap="square" anchor="ctr">
            <a:spAutoFit/>
          </a:bodyPr>
          <a:lstStyle>
            <a:lvl1pPr marL="0" indent="0" algn="ctr">
              <a:lnSpc>
                <a:spcPct val="85000"/>
              </a:lnSpc>
              <a:buClr>
                <a:schemeClr val="bg1"/>
              </a:buClr>
              <a:buFont typeface="Tahoma" panose="020B0604030504040204" pitchFamily="34" charset="0"/>
              <a:buNone/>
              <a:defRPr sz="6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a:t>
            </a:r>
            <a:br>
              <a:rPr lang="en-US" dirty="0" smtClean="0"/>
            </a:br>
            <a:r>
              <a:rPr lang="en-US" dirty="0" smtClean="0"/>
              <a:t>Text Styles</a:t>
            </a:r>
          </a:p>
        </p:txBody>
      </p:sp>
      <p:sp>
        <p:nvSpPr>
          <p:cNvPr id="38" name="TextBox 37"/>
          <p:cNvSpPr txBox="1"/>
          <p:nvPr userDrawn="1"/>
        </p:nvSpPr>
        <p:spPr bwMode="gray">
          <a:xfrm>
            <a:off x="681748" y="6379200"/>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45" name="Date Placeholder 3"/>
          <p:cNvSpPr txBox="1">
            <a:spLocks/>
          </p:cNvSpPr>
          <p:nvPr userDrawn="1"/>
        </p:nvSpPr>
        <p:spPr bwMode="gray">
          <a:xfrm>
            <a:off x="881212" y="6365294"/>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
        <p:nvSpPr>
          <p:cNvPr id="41" name="Date Placeholder 3"/>
          <p:cNvSpPr txBox="1">
            <a:spLocks/>
          </p:cNvSpPr>
          <p:nvPr userDrawn="1"/>
        </p:nvSpPr>
        <p:spPr bwMode="gray">
          <a:xfrm>
            <a:off x="935802" y="6365294"/>
            <a:ext cx="3221504"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US" altLang="en-US" dirty="0" smtClean="0">
                <a:solidFill>
                  <a:schemeClr val="bg2">
                    <a:lumMod val="75000"/>
                  </a:schemeClr>
                </a:solidFill>
              </a:rPr>
              <a:t>Unpublished Work Copyright 2020 BAE Systems. All Rights Reserved.</a:t>
            </a:r>
          </a:p>
          <a:p>
            <a:pPr lvl="0" algn="l"/>
            <a:r>
              <a:rPr lang="en-US" altLang="en-US" dirty="0" smtClean="0">
                <a:solidFill>
                  <a:schemeClr val="bg2">
                    <a:lumMod val="75000"/>
                  </a:schemeClr>
                </a:solidFill>
              </a:rPr>
              <a:t>(See final slide for restrictions on use.)</a:t>
            </a:r>
          </a:p>
        </p:txBody>
      </p:sp>
      <p:sp>
        <p:nvSpPr>
          <p:cNvPr id="39" name="Rectangle 38"/>
          <p:cNvSpPr/>
          <p:nvPr userDrawn="1"/>
        </p:nvSpPr>
        <p:spPr>
          <a:xfrm>
            <a:off x="4831200" y="57600"/>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40" name="Rectangle 39"/>
          <p:cNvSpPr/>
          <p:nvPr userDrawn="1"/>
        </p:nvSpPr>
        <p:spPr>
          <a:xfrm>
            <a:off x="4831200" y="6365294"/>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grpSp>
        <p:nvGrpSpPr>
          <p:cNvPr id="42" name="Group 4"/>
          <p:cNvGrpSpPr>
            <a:grpSpLocks noChangeAspect="1"/>
          </p:cNvGrpSpPr>
          <p:nvPr userDrawn="1"/>
        </p:nvGrpSpPr>
        <p:grpSpPr bwMode="gray">
          <a:xfrm>
            <a:off x="9980972" y="6246852"/>
            <a:ext cx="1295040" cy="306348"/>
            <a:chOff x="8" y="1253"/>
            <a:chExt cx="7660" cy="1812"/>
          </a:xfrm>
        </p:grpSpPr>
        <p:sp>
          <p:nvSpPr>
            <p:cNvPr id="43" name="Rectangle 5">
              <a:hlinkClick r:id="" action="ppaction://noaction"/>
            </p:cNvPr>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4" name="Freeform 6">
              <a:hlinkClick r:id="" action="ppaction://noaction"/>
            </p:cNvPr>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6" name="Freeform 7">
              <a:hlinkClick r:id="" action="ppaction://noaction"/>
            </p:cNvPr>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7" name="Freeform 8">
              <a:hlinkClick r:id="" action="ppaction://noaction"/>
            </p:cNvPr>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8" name="Freeform 9">
              <a:hlinkClick r:id="" action="ppaction://noaction"/>
            </p:cNvPr>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9" name="Freeform 10">
              <a:hlinkClick r:id="" action="ppaction://noaction"/>
            </p:cNvPr>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0" name="Freeform 11">
              <a:hlinkClick r:id="" action="ppaction://noaction"/>
            </p:cNvPr>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1" name="Freeform 12">
              <a:hlinkClick r:id="" action="ppaction://noaction"/>
            </p:cNvPr>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2" name="Freeform 13">
              <a:hlinkClick r:id="" action="ppaction://noaction"/>
            </p:cNvPr>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3" name="Freeform 14">
              <a:hlinkClick r:id="" action="ppaction://noaction"/>
            </p:cNvPr>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4" name="Freeform 15">
              <a:hlinkClick r:id="" action="ppaction://noaction"/>
            </p:cNvPr>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5"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6" name="Freeform 17">
              <a:hlinkClick r:id="" action="ppaction://noaction"/>
            </p:cNvPr>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7" name="Freeform 18">
              <a:hlinkClick r:id="" action="ppaction://noaction"/>
            </p:cNvPr>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8" name="Rectangle 19">
              <a:hlinkClick r:id="" action="ppaction://noaction"/>
            </p:cNvPr>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9" name="Freeform 20">
              <a:hlinkClick r:id="" action="ppaction://noaction"/>
            </p:cNvPr>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0" name="Freeform 21">
              <a:hlinkClick r:id="" action="ppaction://noaction"/>
            </p:cNvPr>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1" name="Freeform 22">
              <a:hlinkClick r:id="" action="ppaction://noaction"/>
            </p:cNvPr>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2" name="Rectangle 23">
              <a:hlinkClick r:id="" action="ppaction://noaction"/>
            </p:cNvPr>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3" name="Freeform 24">
              <a:hlinkClick r:id="" action="ppaction://noaction"/>
            </p:cNvPr>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4" name="Freeform 25">
              <a:hlinkClick r:id="" action="ppaction://noaction"/>
            </p:cNvPr>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5" name="Freeform 26">
              <a:hlinkClick r:id="" action="ppaction://noaction"/>
            </p:cNvPr>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6" name="Freeform 27">
              <a:hlinkClick r:id="" action="ppaction://noaction"/>
            </p:cNvPr>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1" name="Freeform 28">
              <a:hlinkClick r:id="" action="ppaction://noaction"/>
            </p:cNvPr>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2" name="Freeform 29">
              <a:hlinkClick r:id="" action="ppaction://noaction"/>
            </p:cNvPr>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3" name="Freeform 30">
              <a:hlinkClick r:id="" action="ppaction://noaction"/>
            </p:cNvPr>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Tree>
    <p:extLst>
      <p:ext uri="{BB962C8B-B14F-4D97-AF65-F5344CB8AC3E}">
        <p14:creationId xmlns:p14="http://schemas.microsoft.com/office/powerpoint/2010/main" val="55837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 Photo">
    <p:spTree>
      <p:nvGrpSpPr>
        <p:cNvPr id="1" name=""/>
        <p:cNvGrpSpPr/>
        <p:nvPr/>
      </p:nvGrpSpPr>
      <p:grpSpPr>
        <a:xfrm>
          <a:off x="0" y="0"/>
          <a:ext cx="0" cy="0"/>
          <a:chOff x="0" y="0"/>
          <a:chExt cx="0" cy="0"/>
        </a:xfrm>
      </p:grpSpPr>
      <p:sp>
        <p:nvSpPr>
          <p:cNvPr id="36" name="Rectangle 35"/>
          <p:cNvSpPr/>
          <p:nvPr userDrawn="1"/>
        </p:nvSpPr>
        <p:spPr bwMode="gray">
          <a:xfrm>
            <a:off x="2381" y="893"/>
            <a:ext cx="12188825" cy="6856214"/>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2" name="Title 1"/>
          <p:cNvSpPr>
            <a:spLocks noGrp="1"/>
          </p:cNvSpPr>
          <p:nvPr>
            <p:ph type="ctrTitle" hasCustomPrompt="1"/>
          </p:nvPr>
        </p:nvSpPr>
        <p:spPr bwMode="white">
          <a:xfrm>
            <a:off x="1237120" y="2086343"/>
            <a:ext cx="10037112" cy="1292662"/>
          </a:xfrm>
        </p:spPr>
        <p:txBody>
          <a:bodyPr wrap="square" anchor="b">
            <a:noAutofit/>
          </a:bodyPr>
          <a:lstStyle>
            <a:lvl1pPr algn="l">
              <a:lnSpc>
                <a:spcPct val="100000"/>
              </a:lnSpc>
              <a:defRPr sz="4200">
                <a:solidFill>
                  <a:schemeClr val="bg1"/>
                </a:solidFill>
              </a:defRPr>
            </a:lvl1pPr>
          </a:lstStyle>
          <a:p>
            <a:r>
              <a:rPr lang="en-US" dirty="0" smtClean="0"/>
              <a:t>Click to Edit Master Title Style</a:t>
            </a:r>
            <a:endParaRPr lang="en-US" dirty="0"/>
          </a:p>
        </p:txBody>
      </p:sp>
      <p:sp>
        <p:nvSpPr>
          <p:cNvPr id="40" name="Text Placeholder 2"/>
          <p:cNvSpPr>
            <a:spLocks noGrp="1"/>
          </p:cNvSpPr>
          <p:nvPr>
            <p:ph type="body" idx="10"/>
          </p:nvPr>
        </p:nvSpPr>
        <p:spPr bwMode="white">
          <a:xfrm>
            <a:off x="1244262" y="3617743"/>
            <a:ext cx="10029970" cy="313932"/>
          </a:xfrm>
          <a:prstGeom prst="rect">
            <a:avLst/>
          </a:prstGeom>
        </p:spPr>
        <p:txBody>
          <a:bodyPr wrap="square" anchor="t">
            <a:noAutofit/>
          </a:bodyPr>
          <a:lstStyle>
            <a:lvl1pPr marL="288925" indent="-288925">
              <a:lnSpc>
                <a:spcPct val="85000"/>
              </a:lnSpc>
              <a:buClr>
                <a:schemeClr val="bg1"/>
              </a:buClr>
              <a:buFont typeface="Tahoma" panose="020B0604030504040204" pitchFamily="34" charset="0"/>
              <a:buChar char="˃"/>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8" name="Text Placeholder 56"/>
          <p:cNvSpPr>
            <a:spLocks noGrp="1"/>
          </p:cNvSpPr>
          <p:nvPr>
            <p:ph type="body" sz="quarter" idx="11"/>
          </p:nvPr>
        </p:nvSpPr>
        <p:spPr bwMode="white">
          <a:xfrm>
            <a:off x="1258095" y="4288320"/>
            <a:ext cx="9995452" cy="744537"/>
          </a:xfrm>
        </p:spPr>
        <p:txBody>
          <a:bodyPr>
            <a:noAutofit/>
          </a:bodyPr>
          <a:lstStyle>
            <a:lvl1pPr marL="0" indent="0">
              <a:lnSpc>
                <a:spcPct val="90000"/>
              </a:lnSpc>
              <a:buFont typeface="Tahoma" panose="020B0604030504040204" pitchFamily="34" charset="0"/>
              <a:buChar char="​"/>
              <a:defRPr sz="1800" b="1">
                <a:solidFill>
                  <a:schemeClr val="bg1"/>
                </a:solidFill>
              </a:defRPr>
            </a:lvl1pPr>
            <a:lvl2pPr marL="0" indent="0">
              <a:lnSpc>
                <a:spcPct val="90000"/>
              </a:lnSpc>
              <a:spcBef>
                <a:spcPts val="0"/>
              </a:spcBef>
              <a:spcAft>
                <a:spcPts val="0"/>
              </a:spcAft>
              <a:buFont typeface="Tahoma" panose="020B0604030504040204" pitchFamily="34" charset="0"/>
              <a:buChar char="​"/>
              <a:defRPr sz="1800">
                <a:solidFill>
                  <a:schemeClr val="bg1"/>
                </a:solidFill>
              </a:defRPr>
            </a:lvl2pPr>
            <a:lvl3pPr marL="0" indent="0">
              <a:lnSpc>
                <a:spcPct val="90000"/>
              </a:lnSpc>
              <a:spcBef>
                <a:spcPts val="0"/>
              </a:spcBef>
              <a:spcAft>
                <a:spcPts val="0"/>
              </a:spcAft>
              <a:buFont typeface="Tahoma" panose="020B0604030504040204" pitchFamily="34" charset="0"/>
              <a:buChar char="​"/>
              <a:defRPr sz="1800">
                <a:solidFill>
                  <a:schemeClr val="bg1"/>
                </a:solidFill>
              </a:defRPr>
            </a:lvl3pPr>
            <a:lvl4pPr marL="0" indent="0">
              <a:lnSpc>
                <a:spcPct val="90000"/>
              </a:lnSpc>
              <a:spcBef>
                <a:spcPts val="0"/>
              </a:spcBef>
              <a:spcAft>
                <a:spcPts val="0"/>
              </a:spcAft>
              <a:buFont typeface="Tahoma" panose="020B0604030504040204" pitchFamily="34" charset="0"/>
              <a:buChar char="​"/>
              <a:defRPr sz="1800">
                <a:solidFill>
                  <a:schemeClr val="bg1"/>
                </a:solidFill>
              </a:defRPr>
            </a:lvl4pPr>
            <a:lvl5pPr marL="0" indent="0">
              <a:lnSpc>
                <a:spcPct val="90000"/>
              </a:lnSpc>
              <a:spcBef>
                <a:spcPts val="0"/>
              </a:spcBef>
              <a:spcAft>
                <a:spcPts val="0"/>
              </a:spcAft>
              <a:buFont typeface="Tahoma" panose="020B0604030504040204" pitchFamily="34" charset="0"/>
              <a:buChar cha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39" name="Rectangle 38"/>
          <p:cNvSpPr/>
          <p:nvPr userDrawn="1"/>
        </p:nvSpPr>
        <p:spPr bwMode="gray">
          <a:xfrm>
            <a:off x="1588" y="5943838"/>
            <a:ext cx="12190412" cy="914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42" name="TextBox 41"/>
          <p:cNvSpPr txBox="1"/>
          <p:nvPr userDrawn="1"/>
        </p:nvSpPr>
        <p:spPr bwMode="gray">
          <a:xfrm>
            <a:off x="681748" y="637936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76" name="Date Placeholder 3"/>
          <p:cNvSpPr txBox="1">
            <a:spLocks/>
          </p:cNvSpPr>
          <p:nvPr userDrawn="1"/>
        </p:nvSpPr>
        <p:spPr bwMode="gray">
          <a:xfrm>
            <a:off x="881212" y="6365294"/>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
        <p:nvSpPr>
          <p:cNvPr id="46" name="Date Placeholder 3"/>
          <p:cNvSpPr txBox="1">
            <a:spLocks/>
          </p:cNvSpPr>
          <p:nvPr userDrawn="1"/>
        </p:nvSpPr>
        <p:spPr bwMode="gray">
          <a:xfrm>
            <a:off x="935802" y="6365294"/>
            <a:ext cx="3221504"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US" altLang="en-US" dirty="0" smtClean="0">
                <a:solidFill>
                  <a:schemeClr val="bg2">
                    <a:lumMod val="75000"/>
                  </a:schemeClr>
                </a:solidFill>
              </a:rPr>
              <a:t>Unpublished Work Copyright 2020 BAE Systems. All Rights Reserved.</a:t>
            </a:r>
          </a:p>
          <a:p>
            <a:pPr lvl="0" algn="l"/>
            <a:r>
              <a:rPr lang="en-US" altLang="en-US" dirty="0" smtClean="0">
                <a:solidFill>
                  <a:schemeClr val="bg2">
                    <a:lumMod val="75000"/>
                  </a:schemeClr>
                </a:solidFill>
              </a:rPr>
              <a:t>(See final slide for restrictions on use.)</a:t>
            </a:r>
          </a:p>
        </p:txBody>
      </p:sp>
      <p:sp>
        <p:nvSpPr>
          <p:cNvPr id="43" name="Rectangle 42"/>
          <p:cNvSpPr/>
          <p:nvPr userDrawn="1"/>
        </p:nvSpPr>
        <p:spPr>
          <a:xfrm>
            <a:off x="4831200" y="57600"/>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44" name="Rectangle 43"/>
          <p:cNvSpPr/>
          <p:nvPr userDrawn="1"/>
        </p:nvSpPr>
        <p:spPr>
          <a:xfrm>
            <a:off x="4831200" y="6365294"/>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45" name="AutoShape 96">
            <a:hlinkClick r:id="" action="ppaction://hlinkshowjump?jump=lastslideviewed"/>
          </p:cNvPr>
          <p:cNvSpPr>
            <a:spLocks noChangeArrowheads="1"/>
          </p:cNvSpPr>
          <p:nvPr userDrawn="1"/>
        </p:nvSpPr>
        <p:spPr bwMode="auto">
          <a:xfrm>
            <a:off x="913301" y="2863819"/>
            <a:ext cx="165600" cy="410400"/>
          </a:xfrm>
          <a:prstGeom prst="rect">
            <a:avLst/>
          </a:prstGeom>
          <a:solidFill>
            <a:srgbClr val="FC4C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49" dirty="0">
              <a:solidFill>
                <a:schemeClr val="lt1"/>
              </a:solidFill>
              <a:latin typeface="Tahoma" panose="020B0604030504040204" pitchFamily="34" charset="0"/>
              <a:ea typeface="Tahoma" panose="020B0604030504040204" pitchFamily="34" charset="0"/>
              <a:cs typeface="Tahoma" panose="020B0604030504040204" pitchFamily="34" charset="0"/>
            </a:endParaRPr>
          </a:p>
        </p:txBody>
      </p:sp>
      <p:grpSp>
        <p:nvGrpSpPr>
          <p:cNvPr id="47" name="Group 4"/>
          <p:cNvGrpSpPr>
            <a:grpSpLocks noChangeAspect="1"/>
          </p:cNvGrpSpPr>
          <p:nvPr userDrawn="1"/>
        </p:nvGrpSpPr>
        <p:grpSpPr bwMode="gray">
          <a:xfrm>
            <a:off x="9980972" y="6246852"/>
            <a:ext cx="1295040" cy="306348"/>
            <a:chOff x="8" y="1253"/>
            <a:chExt cx="7660" cy="1812"/>
          </a:xfrm>
        </p:grpSpPr>
        <p:sp>
          <p:nvSpPr>
            <p:cNvPr id="48" name="Rectangle 5">
              <a:hlinkClick r:id="" action="ppaction://noaction"/>
            </p:cNvPr>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9" name="Freeform 6">
              <a:hlinkClick r:id="" action="ppaction://noaction"/>
            </p:cNvPr>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0" name="Freeform 7">
              <a:hlinkClick r:id="" action="ppaction://noaction"/>
            </p:cNvPr>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1" name="Freeform 8">
              <a:hlinkClick r:id="" action="ppaction://noaction"/>
            </p:cNvPr>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2" name="Freeform 9">
              <a:hlinkClick r:id="" action="ppaction://noaction"/>
            </p:cNvPr>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3" name="Freeform 10">
              <a:hlinkClick r:id="" action="ppaction://noaction"/>
            </p:cNvPr>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4" name="Freeform 11">
              <a:hlinkClick r:id="" action="ppaction://noaction"/>
            </p:cNvPr>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5" name="Freeform 12">
              <a:hlinkClick r:id="" action="ppaction://noaction"/>
            </p:cNvPr>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6" name="Freeform 13">
              <a:hlinkClick r:id="" action="ppaction://noaction"/>
            </p:cNvPr>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7" name="Freeform 14">
              <a:hlinkClick r:id="" action="ppaction://noaction"/>
            </p:cNvPr>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9" name="Freeform 15">
              <a:hlinkClick r:id="" action="ppaction://noaction"/>
            </p:cNvPr>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0"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1" name="Freeform 17">
              <a:hlinkClick r:id="" action="ppaction://noaction"/>
            </p:cNvPr>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2" name="Freeform 18">
              <a:hlinkClick r:id="" action="ppaction://noaction"/>
            </p:cNvPr>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3" name="Rectangle 19">
              <a:hlinkClick r:id="" action="ppaction://noaction"/>
            </p:cNvPr>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4" name="Freeform 20">
              <a:hlinkClick r:id="" action="ppaction://noaction"/>
            </p:cNvPr>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5" name="Freeform 21">
              <a:hlinkClick r:id="" action="ppaction://noaction"/>
            </p:cNvPr>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6" name="Freeform 22">
              <a:hlinkClick r:id="" action="ppaction://noaction"/>
            </p:cNvPr>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7" name="Rectangle 23">
              <a:hlinkClick r:id="" action="ppaction://noaction"/>
            </p:cNvPr>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8" name="Freeform 24">
              <a:hlinkClick r:id="" action="ppaction://noaction"/>
            </p:cNvPr>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9" name="Freeform 25">
              <a:hlinkClick r:id="" action="ppaction://noaction"/>
            </p:cNvPr>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0" name="Freeform 26">
              <a:hlinkClick r:id="" action="ppaction://noaction"/>
            </p:cNvPr>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1" name="Freeform 27">
              <a:hlinkClick r:id="" action="ppaction://noaction"/>
            </p:cNvPr>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2" name="Freeform 28">
              <a:hlinkClick r:id="" action="ppaction://noaction"/>
            </p:cNvPr>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8" name="Freeform 29">
              <a:hlinkClick r:id="" action="ppaction://noaction"/>
            </p:cNvPr>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02" name="Freeform 30">
              <a:hlinkClick r:id="" action="ppaction://noaction"/>
            </p:cNvPr>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Tree>
    <p:extLst>
      <p:ext uri="{BB962C8B-B14F-4D97-AF65-F5344CB8AC3E}">
        <p14:creationId xmlns:p14="http://schemas.microsoft.com/office/powerpoint/2010/main" val="280600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448"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reedom of Information">
    <p:bg>
      <p:bgPr>
        <a:solidFill>
          <a:schemeClr val="tx2"/>
        </a:solidFill>
        <a:effectLst/>
      </p:bgPr>
    </p:bg>
    <p:spTree>
      <p:nvGrpSpPr>
        <p:cNvPr id="1" name=""/>
        <p:cNvGrpSpPr/>
        <p:nvPr/>
      </p:nvGrpSpPr>
      <p:grpSpPr>
        <a:xfrm>
          <a:off x="0" y="0"/>
          <a:ext cx="0" cy="0"/>
          <a:chOff x="0" y="0"/>
          <a:chExt cx="0" cy="0"/>
        </a:xfrm>
      </p:grpSpPr>
      <p:sp>
        <p:nvSpPr>
          <p:cNvPr id="36" name="Rectangle 35"/>
          <p:cNvSpPr/>
          <p:nvPr userDrawn="1"/>
        </p:nvSpPr>
        <p:spPr bwMode="gray">
          <a:xfrm>
            <a:off x="0" y="5942944"/>
            <a:ext cx="12192000" cy="915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41" name="Rectangle 40"/>
          <p:cNvSpPr/>
          <p:nvPr userDrawn="1"/>
        </p:nvSpPr>
        <p:spPr>
          <a:xfrm>
            <a:off x="1066199" y="717550"/>
            <a:ext cx="10055455" cy="4500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
                <a:sysClr val="window" lastClr="FFFFFF"/>
              </a:buClr>
              <a:buSzTx/>
              <a:buFont typeface="Tahoma" panose="020B0604030504040204" pitchFamily="34" charset="0"/>
              <a:buNone/>
              <a:tabLst/>
              <a:defRPr/>
            </a:pPr>
            <a:r>
              <a:rPr kumimoji="0" lang="en-US" sz="1600" b="1" i="0" u="none" strike="noStrike" kern="1200" cap="none" spc="0" normalizeH="0" baseline="0" noProof="0" dirty="0" smtClean="0">
                <a:ln>
                  <a:noFill/>
                </a:ln>
                <a:solidFill>
                  <a:sysClr val="window" lastClr="FFFFFF"/>
                </a:solidFill>
                <a:effectLst/>
                <a:uLnTx/>
                <a:uFillTx/>
                <a:latin typeface="+mn-lt"/>
                <a:ea typeface="+mn-ea"/>
                <a:cs typeface="+mn-cs"/>
              </a:rPr>
              <a:t>FREEDOM OF INFORMATION ACT</a:t>
            </a:r>
          </a:p>
          <a:p>
            <a:pPr marL="0" marR="0" lvl="0" indent="0" algn="l" defTabSz="914400" rtl="0" eaLnBrk="1" fontAlgn="auto" latinLnBrk="0" hangingPunct="1">
              <a:lnSpc>
                <a:spcPct val="100000"/>
              </a:lnSpc>
              <a:spcBef>
                <a:spcPts val="0"/>
              </a:spcBef>
              <a:spcAft>
                <a:spcPts val="0"/>
              </a:spcAft>
              <a:buClr>
                <a:sysClr val="window" lastClr="FFFFFF"/>
              </a:buClr>
              <a:buSzTx/>
              <a:buFont typeface="Tahoma" panose="020B0604030504040204" pitchFamily="34" charset="0"/>
              <a:buNone/>
              <a:tabLst/>
              <a:defRPr/>
            </a:pPr>
            <a:endParaRPr kumimoji="0" lang="en-US" sz="2400" b="0" i="0" u="none" strike="noStrike" kern="1200" cap="none" spc="0" normalizeH="0" baseline="0" noProof="0" dirty="0" smtClean="0">
              <a:ln>
                <a:noFill/>
              </a:ln>
              <a:solidFill>
                <a:sysClr val="window" lastClr="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ysClr val="window" lastClr="FFFFFF"/>
              </a:buClr>
              <a:buSzTx/>
              <a:buFont typeface="Tahoma" panose="020B0604030504040204" pitchFamily="34" charset="0"/>
              <a:buNone/>
              <a:tabLst/>
              <a:defRPr/>
            </a:pPr>
            <a:r>
              <a:rPr kumimoji="0" lang="en-US" sz="1200" b="0" i="0" u="none" strike="noStrike" kern="1200" cap="none" spc="0" normalizeH="0" baseline="0" noProof="0" dirty="0" smtClean="0">
                <a:ln>
                  <a:noFill/>
                </a:ln>
                <a:solidFill>
                  <a:sysClr val="window" lastClr="FFFFFF"/>
                </a:solidFill>
                <a:effectLst/>
                <a:uLnTx/>
                <a:uFillTx/>
                <a:latin typeface="+mn-lt"/>
                <a:ea typeface="+mn-ea"/>
                <a:cs typeface="+mn-cs"/>
              </a:rPr>
              <a:t>This document (&lt;projectreference&gt;&lt;documentnumber&gt;) contains confidential and commercially sensitive material which is provided for the Authority’s internal use only and is not intended for general dissemination.</a:t>
            </a:r>
          </a:p>
          <a:p>
            <a:pPr marL="0" marR="0" lvl="0" indent="0" algn="l" defTabSz="914400" rtl="0" eaLnBrk="1" fontAlgn="auto" latinLnBrk="0" hangingPunct="1">
              <a:lnSpc>
                <a:spcPct val="100000"/>
              </a:lnSpc>
              <a:spcBef>
                <a:spcPts val="0"/>
              </a:spcBef>
              <a:spcAft>
                <a:spcPts val="0"/>
              </a:spcAft>
              <a:buClr>
                <a:sysClr val="window" lastClr="FFFFFF"/>
              </a:buClr>
              <a:buSzTx/>
              <a:buFont typeface="Tahoma" panose="020B0604030504040204" pitchFamily="34" charset="0"/>
              <a:buNone/>
              <a:tabLst/>
              <a:defRPr/>
            </a:pPr>
            <a:endParaRPr kumimoji="0" lang="en-US" sz="1200" b="0" i="0" u="none" strike="noStrike" kern="1200" cap="none" spc="0" normalizeH="0" baseline="0" noProof="0" dirty="0" smtClean="0">
              <a:ln>
                <a:noFill/>
              </a:ln>
              <a:solidFill>
                <a:sysClr val="window" lastClr="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ysClr val="window" lastClr="FFFFFF"/>
              </a:buClr>
              <a:buSzTx/>
              <a:buFont typeface="Tahoma" panose="020B0604030504040204" pitchFamily="34" charset="0"/>
              <a:buNone/>
              <a:tabLst/>
              <a:defRPr/>
            </a:pPr>
            <a:r>
              <a:rPr kumimoji="0" lang="en-US" sz="1200" b="0" i="0" u="none" strike="noStrike" kern="1200" cap="none" spc="0" normalizeH="0" baseline="0" noProof="0" dirty="0" smtClean="0">
                <a:ln>
                  <a:noFill/>
                </a:ln>
                <a:solidFill>
                  <a:sysClr val="window" lastClr="FFFFFF"/>
                </a:solidFill>
                <a:effectLst/>
                <a:uLnTx/>
                <a:uFillTx/>
                <a:latin typeface="+mn-lt"/>
                <a:ea typeface="+mn-ea"/>
                <a:cs typeface="+mn-cs"/>
              </a:rPr>
              <a:t>The information contained herein pertains to bodies dealing with security, national security and/or defence matters that would be exempt under Sections 23, 24 and 26 of the Freedom of Information Act 2000 (FOIA). It also consists of information which describes our methodologies, processes and commercial arrangements all of which would be exempt from disclosure under Sections 41 and 43 of the Act.  </a:t>
            </a:r>
          </a:p>
          <a:p>
            <a:pPr marL="0" marR="0" lvl="0" indent="0" algn="l" defTabSz="914400" rtl="0" eaLnBrk="1" fontAlgn="auto" latinLnBrk="0" hangingPunct="1">
              <a:lnSpc>
                <a:spcPct val="100000"/>
              </a:lnSpc>
              <a:spcBef>
                <a:spcPts val="0"/>
              </a:spcBef>
              <a:spcAft>
                <a:spcPts val="0"/>
              </a:spcAft>
              <a:buClr>
                <a:sysClr val="window" lastClr="FFFFFF"/>
              </a:buClr>
              <a:buSzTx/>
              <a:buFont typeface="Tahoma" panose="020B0604030504040204" pitchFamily="34" charset="0"/>
              <a:buNone/>
              <a:tabLst/>
              <a:defRPr/>
            </a:pPr>
            <a:endParaRPr kumimoji="0" lang="en-US" sz="1200" b="0" i="0" u="none" strike="noStrike" kern="1200" cap="none" spc="0" normalizeH="0" baseline="0" noProof="0" dirty="0" smtClean="0">
              <a:ln>
                <a:noFill/>
              </a:ln>
              <a:solidFill>
                <a:sysClr val="window" lastClr="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ysClr val="window" lastClr="FFFFFF"/>
              </a:buClr>
              <a:buSzTx/>
              <a:buFont typeface="Tahoma" panose="020B0604030504040204" pitchFamily="34" charset="0"/>
              <a:buNone/>
              <a:tabLst/>
              <a:defRPr/>
            </a:pPr>
            <a:r>
              <a:rPr kumimoji="0" lang="en-US" sz="1200" b="0" i="0" u="none" strike="noStrike" kern="1200" cap="none" spc="0" normalizeH="0" baseline="0" noProof="0" dirty="0" smtClean="0">
                <a:ln>
                  <a:noFill/>
                </a:ln>
                <a:solidFill>
                  <a:sysClr val="window" lastClr="FFFFFF"/>
                </a:solidFill>
                <a:effectLst/>
                <a:uLnTx/>
                <a:uFillTx/>
                <a:latin typeface="+mn-lt"/>
                <a:ea typeface="+mn-ea"/>
                <a:cs typeface="+mn-cs"/>
              </a:rPr>
              <a:t>Should the Authority receive any request for disclosure of the information provided in this document, the Authority is requested to notify BAE Systems Applied Intelligence. BAE Systems Applied Intelligence shall provide every assistance to the Authority in complying with its obligations under the Act. </a:t>
            </a:r>
          </a:p>
          <a:p>
            <a:pPr marL="0" marR="0" lvl="0" indent="0" algn="l" defTabSz="914400" rtl="0" eaLnBrk="1" fontAlgn="auto" latinLnBrk="0" hangingPunct="1">
              <a:lnSpc>
                <a:spcPct val="100000"/>
              </a:lnSpc>
              <a:spcBef>
                <a:spcPts val="0"/>
              </a:spcBef>
              <a:spcAft>
                <a:spcPts val="0"/>
              </a:spcAft>
              <a:buClr>
                <a:sysClr val="window" lastClr="FFFFFF"/>
              </a:buClr>
              <a:buSzTx/>
              <a:buFont typeface="Tahoma" panose="020B0604030504040204" pitchFamily="34" charset="0"/>
              <a:buNone/>
              <a:tabLst/>
              <a:defRPr/>
            </a:pPr>
            <a:endParaRPr kumimoji="0" lang="en-US" sz="1200" b="0" i="0" u="none" strike="noStrike" kern="1200" cap="none" spc="0" normalizeH="0" baseline="0" noProof="0" dirty="0" smtClean="0">
              <a:ln>
                <a:noFill/>
              </a:ln>
              <a:solidFill>
                <a:sysClr val="window" lastClr="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ysClr val="window" lastClr="FFFFFF"/>
              </a:buClr>
              <a:buSzTx/>
              <a:buFont typeface="Tahoma" panose="020B0604030504040204" pitchFamily="34" charset="0"/>
              <a:buNone/>
              <a:tabLst/>
              <a:defRPr/>
            </a:pPr>
            <a:r>
              <a:rPr kumimoji="0" lang="en-US" sz="1200" b="0" i="0" u="none" strike="noStrike" kern="1200" cap="none" spc="0" normalizeH="0" baseline="0" noProof="0" dirty="0" smtClean="0">
                <a:ln>
                  <a:noFill/>
                </a:ln>
                <a:solidFill>
                  <a:sysClr val="window" lastClr="FFFFFF"/>
                </a:solidFill>
                <a:effectLst/>
                <a:uLnTx/>
                <a:uFillTx/>
                <a:latin typeface="+mn-lt"/>
                <a:ea typeface="+mn-ea"/>
                <a:cs typeface="+mn-cs"/>
              </a:rPr>
              <a:t>BAE Systems Applied Intelligence’s point of contact for FOIA requests is:</a:t>
            </a:r>
          </a:p>
          <a:p>
            <a:pPr marL="0" marR="0" lvl="0" indent="0" algn="l" defTabSz="914400" rtl="0" eaLnBrk="1" fontAlgn="auto" latinLnBrk="0" hangingPunct="1">
              <a:lnSpc>
                <a:spcPct val="100000"/>
              </a:lnSpc>
              <a:spcBef>
                <a:spcPts val="0"/>
              </a:spcBef>
              <a:spcAft>
                <a:spcPts val="0"/>
              </a:spcAft>
              <a:buClr>
                <a:sysClr val="window" lastClr="FFFFFF"/>
              </a:buClr>
              <a:buSzTx/>
              <a:buFont typeface="Tahoma" panose="020B0604030504040204" pitchFamily="34" charset="0"/>
              <a:buNone/>
              <a:tabLst/>
              <a:defRPr/>
            </a:pPr>
            <a:endParaRPr kumimoji="0" lang="en-US" sz="1200" b="0" i="0" u="none" strike="noStrike" kern="1200" cap="none" spc="0" normalizeH="0" baseline="0" noProof="0" dirty="0" smtClean="0">
              <a:ln>
                <a:noFill/>
              </a:ln>
              <a:solidFill>
                <a:sysClr val="window" lastClr="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ysClr val="window" lastClr="FFFFFF"/>
              </a:buClr>
              <a:buSzTx/>
              <a:buFont typeface="Tahoma" panose="020B0604030504040204" pitchFamily="34" charset="0"/>
              <a:buNone/>
              <a:tabLst/>
              <a:defRPr/>
            </a:pPr>
            <a:r>
              <a:rPr kumimoji="0" lang="en-US" sz="1200" b="0" i="0" u="none" strike="noStrike" kern="1200" cap="none" spc="0" normalizeH="0" baseline="0" noProof="0" dirty="0" smtClean="0">
                <a:ln>
                  <a:noFill/>
                </a:ln>
                <a:solidFill>
                  <a:sysClr val="window" lastClr="FFFFFF"/>
                </a:solidFill>
                <a:effectLst/>
                <a:uLnTx/>
                <a:uFillTx/>
                <a:latin typeface="+mn-lt"/>
                <a:ea typeface="+mn-ea"/>
                <a:cs typeface="+mn-cs"/>
              </a:rPr>
              <a:t>Chief Counsel</a:t>
            </a:r>
          </a:p>
          <a:p>
            <a:pPr marL="0" marR="0" lvl="0" indent="0" algn="l" defTabSz="914400" rtl="0" eaLnBrk="1" fontAlgn="auto" latinLnBrk="0" hangingPunct="1">
              <a:lnSpc>
                <a:spcPct val="100000"/>
              </a:lnSpc>
              <a:spcBef>
                <a:spcPts val="0"/>
              </a:spcBef>
              <a:spcAft>
                <a:spcPts val="0"/>
              </a:spcAft>
              <a:buClr>
                <a:sysClr val="window" lastClr="FFFFFF"/>
              </a:buClr>
              <a:buSzTx/>
              <a:buFont typeface="Tahoma" panose="020B0604030504040204" pitchFamily="34" charset="0"/>
              <a:buNone/>
              <a:tabLst/>
              <a:defRPr/>
            </a:pPr>
            <a:r>
              <a:rPr kumimoji="0" lang="en-US" sz="1200" b="0" i="0" u="none" strike="noStrike" kern="1200" cap="none" spc="0" normalizeH="0" baseline="0" noProof="0" dirty="0" smtClean="0">
                <a:ln>
                  <a:noFill/>
                </a:ln>
                <a:solidFill>
                  <a:sysClr val="window" lastClr="FFFFFF"/>
                </a:solidFill>
                <a:effectLst/>
                <a:uLnTx/>
                <a:uFillTx/>
                <a:latin typeface="+mn-lt"/>
                <a:ea typeface="+mn-ea"/>
                <a:cs typeface="+mn-cs"/>
              </a:rPr>
              <a:t>Legal Department</a:t>
            </a:r>
          </a:p>
          <a:p>
            <a:pPr marL="0" marR="0" lvl="0" indent="0" algn="l" defTabSz="914400" rtl="0" eaLnBrk="1" fontAlgn="auto" latinLnBrk="0" hangingPunct="1">
              <a:lnSpc>
                <a:spcPct val="100000"/>
              </a:lnSpc>
              <a:spcBef>
                <a:spcPts val="0"/>
              </a:spcBef>
              <a:spcAft>
                <a:spcPts val="0"/>
              </a:spcAft>
              <a:buClr>
                <a:sysClr val="window" lastClr="FFFFFF"/>
              </a:buClr>
              <a:buSzTx/>
              <a:buFont typeface="Tahoma" panose="020B0604030504040204" pitchFamily="34" charset="0"/>
              <a:buNone/>
              <a:tabLst/>
              <a:defRPr/>
            </a:pPr>
            <a:r>
              <a:rPr kumimoji="0" lang="en-US" sz="1200" b="0" i="0" u="none" strike="noStrike" kern="1200" cap="none" spc="0" normalizeH="0" baseline="0" noProof="0" dirty="0" smtClean="0">
                <a:ln>
                  <a:noFill/>
                </a:ln>
                <a:solidFill>
                  <a:sysClr val="window" lastClr="FFFFFF"/>
                </a:solidFill>
                <a:effectLst/>
                <a:uLnTx/>
                <a:uFillTx/>
                <a:latin typeface="+mn-lt"/>
                <a:ea typeface="+mn-ea"/>
                <a:cs typeface="+mn-cs"/>
              </a:rPr>
              <a:t>BAE Systems Applied Intelligence</a:t>
            </a:r>
          </a:p>
          <a:p>
            <a:pPr marL="0" marR="0" lvl="0" indent="0" algn="l" defTabSz="914400" rtl="0" eaLnBrk="1" fontAlgn="auto" latinLnBrk="0" hangingPunct="1">
              <a:lnSpc>
                <a:spcPct val="100000"/>
              </a:lnSpc>
              <a:spcBef>
                <a:spcPts val="0"/>
              </a:spcBef>
              <a:spcAft>
                <a:spcPts val="0"/>
              </a:spcAft>
              <a:buClr>
                <a:sysClr val="window" lastClr="FFFFFF"/>
              </a:buClr>
              <a:buSzTx/>
              <a:buFont typeface="Tahoma" panose="020B0604030504040204" pitchFamily="34" charset="0"/>
              <a:buNone/>
              <a:tabLst/>
              <a:defRPr/>
            </a:pPr>
            <a:r>
              <a:rPr kumimoji="0" lang="en-US" sz="1200" b="0" i="0" u="none" strike="noStrike" kern="1200" cap="none" spc="0" normalizeH="0" baseline="0" noProof="0" dirty="0" smtClean="0">
                <a:ln>
                  <a:noFill/>
                </a:ln>
                <a:solidFill>
                  <a:sysClr val="window" lastClr="FFFFFF"/>
                </a:solidFill>
                <a:effectLst/>
                <a:uLnTx/>
                <a:uFillTx/>
                <a:latin typeface="+mn-lt"/>
                <a:ea typeface="+mn-ea"/>
                <a:cs typeface="+mn-cs"/>
              </a:rPr>
              <a:t>Surrey Research Park</a:t>
            </a:r>
          </a:p>
          <a:p>
            <a:pPr marL="0" marR="0" lvl="0" indent="0" algn="l" defTabSz="914400" rtl="0" eaLnBrk="1" fontAlgn="auto" latinLnBrk="0" hangingPunct="1">
              <a:lnSpc>
                <a:spcPct val="100000"/>
              </a:lnSpc>
              <a:spcBef>
                <a:spcPts val="0"/>
              </a:spcBef>
              <a:spcAft>
                <a:spcPts val="0"/>
              </a:spcAft>
              <a:buClr>
                <a:sysClr val="window" lastClr="FFFFFF"/>
              </a:buClr>
              <a:buSzTx/>
              <a:buFont typeface="Tahoma" panose="020B0604030504040204" pitchFamily="34" charset="0"/>
              <a:buNone/>
              <a:tabLst/>
              <a:defRPr/>
            </a:pPr>
            <a:r>
              <a:rPr kumimoji="0" lang="en-US" sz="1200" b="0" i="0" u="none" strike="noStrike" kern="1200" cap="none" spc="0" normalizeH="0" baseline="0" noProof="0" dirty="0" smtClean="0">
                <a:ln>
                  <a:noFill/>
                </a:ln>
                <a:solidFill>
                  <a:sysClr val="window" lastClr="FFFFFF"/>
                </a:solidFill>
                <a:effectLst/>
                <a:uLnTx/>
                <a:uFillTx/>
                <a:latin typeface="+mn-lt"/>
                <a:ea typeface="+mn-ea"/>
                <a:cs typeface="+mn-cs"/>
              </a:rPr>
              <a:t>Guildford Gu2 7YP</a:t>
            </a:r>
          </a:p>
          <a:p>
            <a:pPr marL="0" marR="0" lvl="0" indent="0" algn="l" defTabSz="914400" rtl="0" eaLnBrk="1" fontAlgn="auto" latinLnBrk="0" hangingPunct="1">
              <a:lnSpc>
                <a:spcPct val="100000"/>
              </a:lnSpc>
              <a:spcBef>
                <a:spcPts val="0"/>
              </a:spcBef>
              <a:spcAft>
                <a:spcPts val="0"/>
              </a:spcAft>
              <a:buClr>
                <a:sysClr val="window" lastClr="FFFFFF"/>
              </a:buClr>
              <a:buSzTx/>
              <a:buFont typeface="Tahoma" panose="020B0604030504040204" pitchFamily="34" charset="0"/>
              <a:buNone/>
              <a:tabLst/>
              <a:defRPr/>
            </a:pPr>
            <a:r>
              <a:rPr kumimoji="0" lang="en-US" sz="1200" b="0" i="0" u="none" strike="noStrike" kern="1200" cap="none" spc="0" normalizeH="0" baseline="0" noProof="0" dirty="0" smtClean="0">
                <a:ln>
                  <a:noFill/>
                </a:ln>
                <a:solidFill>
                  <a:sysClr val="window" lastClr="FFFFFF"/>
                </a:solidFill>
                <a:effectLst/>
                <a:uLnTx/>
                <a:uFillTx/>
                <a:latin typeface="+mn-lt"/>
                <a:ea typeface="+mn-ea"/>
                <a:cs typeface="+mn-cs"/>
              </a:rPr>
              <a:t>Telephone 01483 816082</a:t>
            </a:r>
            <a:endParaRPr kumimoji="0" lang="en-GB" altLang="en-US" sz="1100" b="0" i="0" u="none" strike="noStrike" kern="1200" cap="none" spc="0" normalizeH="0" baseline="0" noProof="0" dirty="0">
              <a:ln>
                <a:noFill/>
              </a:ln>
              <a:solidFill>
                <a:sysClr val="window" lastClr="FFFFFF"/>
              </a:solidFill>
              <a:effectLst/>
              <a:uLnTx/>
              <a:uFillTx/>
              <a:latin typeface="+mn-lt"/>
              <a:ea typeface="+mn-ea"/>
              <a:cs typeface="+mn-cs"/>
            </a:endParaRPr>
          </a:p>
        </p:txBody>
      </p:sp>
      <p:sp>
        <p:nvSpPr>
          <p:cNvPr id="37" name="TextBox 36"/>
          <p:cNvSpPr txBox="1"/>
          <p:nvPr userDrawn="1"/>
        </p:nvSpPr>
        <p:spPr bwMode="gray">
          <a:xfrm>
            <a:off x="681748" y="637936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43" name="Date Placeholder 3"/>
          <p:cNvSpPr txBox="1">
            <a:spLocks/>
          </p:cNvSpPr>
          <p:nvPr userDrawn="1"/>
        </p:nvSpPr>
        <p:spPr bwMode="gray">
          <a:xfrm>
            <a:off x="881212" y="6365294"/>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
        <p:nvSpPr>
          <p:cNvPr id="38" name="Date Placeholder 3"/>
          <p:cNvSpPr txBox="1">
            <a:spLocks/>
          </p:cNvSpPr>
          <p:nvPr userDrawn="1"/>
        </p:nvSpPr>
        <p:spPr bwMode="gray">
          <a:xfrm>
            <a:off x="935802" y="6365294"/>
            <a:ext cx="3221504"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US" altLang="en-US" dirty="0" smtClean="0">
                <a:solidFill>
                  <a:schemeClr val="bg2">
                    <a:lumMod val="75000"/>
                  </a:schemeClr>
                </a:solidFill>
              </a:rPr>
              <a:t>Unpublished Work Copyright 2020 BAE Systems. All Rights Reserved.</a:t>
            </a:r>
          </a:p>
          <a:p>
            <a:pPr lvl="0" algn="l"/>
            <a:r>
              <a:rPr lang="en-US" altLang="en-US" dirty="0" smtClean="0">
                <a:solidFill>
                  <a:schemeClr val="bg2">
                    <a:lumMod val="75000"/>
                  </a:schemeClr>
                </a:solidFill>
              </a:rPr>
              <a:t>(See final slide for restrictions on use.)</a:t>
            </a:r>
          </a:p>
        </p:txBody>
      </p:sp>
      <p:sp>
        <p:nvSpPr>
          <p:cNvPr id="39" name="Rectangle 38"/>
          <p:cNvSpPr/>
          <p:nvPr userDrawn="1"/>
        </p:nvSpPr>
        <p:spPr>
          <a:xfrm>
            <a:off x="4831200" y="57600"/>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40" name="Rectangle 39"/>
          <p:cNvSpPr/>
          <p:nvPr userDrawn="1"/>
        </p:nvSpPr>
        <p:spPr>
          <a:xfrm>
            <a:off x="4831200" y="6365294"/>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grpSp>
        <p:nvGrpSpPr>
          <p:cNvPr id="42" name="Group 4"/>
          <p:cNvGrpSpPr>
            <a:grpSpLocks noChangeAspect="1"/>
          </p:cNvGrpSpPr>
          <p:nvPr userDrawn="1"/>
        </p:nvGrpSpPr>
        <p:grpSpPr bwMode="gray">
          <a:xfrm>
            <a:off x="9980972" y="6246852"/>
            <a:ext cx="1295040" cy="306348"/>
            <a:chOff x="8" y="1253"/>
            <a:chExt cx="7660" cy="1812"/>
          </a:xfrm>
        </p:grpSpPr>
        <p:sp>
          <p:nvSpPr>
            <p:cNvPr id="44" name="Rectangle 5">
              <a:hlinkClick r:id="" action="ppaction://noaction"/>
            </p:cNvPr>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5" name="Freeform 6">
              <a:hlinkClick r:id="" action="ppaction://noaction"/>
            </p:cNvPr>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6" name="Freeform 7">
              <a:hlinkClick r:id="" action="ppaction://noaction"/>
            </p:cNvPr>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7" name="Freeform 8">
              <a:hlinkClick r:id="" action="ppaction://noaction"/>
            </p:cNvPr>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8" name="Freeform 9">
              <a:hlinkClick r:id="" action="ppaction://noaction"/>
            </p:cNvPr>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9" name="Freeform 10">
              <a:hlinkClick r:id="" action="ppaction://noaction"/>
            </p:cNvPr>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0" name="Freeform 11">
              <a:hlinkClick r:id="" action="ppaction://noaction"/>
            </p:cNvPr>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1" name="Freeform 12">
              <a:hlinkClick r:id="" action="ppaction://noaction"/>
            </p:cNvPr>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2" name="Freeform 13">
              <a:hlinkClick r:id="" action="ppaction://noaction"/>
            </p:cNvPr>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3" name="Freeform 14">
              <a:hlinkClick r:id="" action="ppaction://noaction"/>
            </p:cNvPr>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4" name="Freeform 15">
              <a:hlinkClick r:id="" action="ppaction://noaction"/>
            </p:cNvPr>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5"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6" name="Freeform 17">
              <a:hlinkClick r:id="" action="ppaction://noaction"/>
            </p:cNvPr>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7" name="Freeform 18">
              <a:hlinkClick r:id="" action="ppaction://noaction"/>
            </p:cNvPr>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8" name="Rectangle 19">
              <a:hlinkClick r:id="" action="ppaction://noaction"/>
            </p:cNvPr>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9" name="Freeform 20">
              <a:hlinkClick r:id="" action="ppaction://noaction"/>
            </p:cNvPr>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0" name="Freeform 21">
              <a:hlinkClick r:id="" action="ppaction://noaction"/>
            </p:cNvPr>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1" name="Freeform 22">
              <a:hlinkClick r:id="" action="ppaction://noaction"/>
            </p:cNvPr>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2" name="Rectangle 23">
              <a:hlinkClick r:id="" action="ppaction://noaction"/>
            </p:cNvPr>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3" name="Freeform 24">
              <a:hlinkClick r:id="" action="ppaction://noaction"/>
            </p:cNvPr>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4" name="Freeform 25">
              <a:hlinkClick r:id="" action="ppaction://noaction"/>
            </p:cNvPr>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5" name="Freeform 26">
              <a:hlinkClick r:id="" action="ppaction://noaction"/>
            </p:cNvPr>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6" name="Freeform 27">
              <a:hlinkClick r:id="" action="ppaction://noaction"/>
            </p:cNvPr>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1" name="Freeform 28">
              <a:hlinkClick r:id="" action="ppaction://noaction"/>
            </p:cNvPr>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2" name="Freeform 29">
              <a:hlinkClick r:id="" action="ppaction://noaction"/>
            </p:cNvPr>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3" name="Freeform 30">
              <a:hlinkClick r:id="" action="ppaction://noaction"/>
            </p:cNvPr>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Tree>
    <p:extLst>
      <p:ext uri="{BB962C8B-B14F-4D97-AF65-F5344CB8AC3E}">
        <p14:creationId xmlns:p14="http://schemas.microsoft.com/office/powerpoint/2010/main" val="310662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pyright">
    <p:bg>
      <p:bgPr>
        <a:solidFill>
          <a:schemeClr val="tx2"/>
        </a:solidFill>
        <a:effectLst/>
      </p:bgPr>
    </p:bg>
    <p:spTree>
      <p:nvGrpSpPr>
        <p:cNvPr id="1" name=""/>
        <p:cNvGrpSpPr/>
        <p:nvPr/>
      </p:nvGrpSpPr>
      <p:grpSpPr>
        <a:xfrm>
          <a:off x="0" y="0"/>
          <a:ext cx="0" cy="0"/>
          <a:chOff x="0" y="0"/>
          <a:chExt cx="0" cy="0"/>
        </a:xfrm>
      </p:grpSpPr>
      <p:sp>
        <p:nvSpPr>
          <p:cNvPr id="36" name="Rectangle 35"/>
          <p:cNvSpPr/>
          <p:nvPr userDrawn="1"/>
        </p:nvSpPr>
        <p:spPr bwMode="gray">
          <a:xfrm>
            <a:off x="0" y="5942944"/>
            <a:ext cx="12192000" cy="915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43" name="Rectangle 42"/>
          <p:cNvSpPr/>
          <p:nvPr userDrawn="1"/>
        </p:nvSpPr>
        <p:spPr>
          <a:xfrm>
            <a:off x="1066199" y="717550"/>
            <a:ext cx="10055455" cy="4500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
                <a:sysClr val="window" lastClr="FFFFFF"/>
              </a:buClr>
              <a:buSzTx/>
              <a:buFont typeface="Tahoma" panose="020B0604030504040204" pitchFamily="34" charset="0"/>
              <a:buNone/>
              <a:tabLst/>
              <a:defRPr/>
            </a:pPr>
            <a:r>
              <a:rPr kumimoji="0" lang="en-US" sz="1600" b="1" i="0" u="none" strike="noStrike" kern="1200" cap="none" spc="0" normalizeH="0" baseline="0" noProof="0" dirty="0" smtClean="0">
                <a:ln>
                  <a:noFill/>
                </a:ln>
                <a:solidFill>
                  <a:sysClr val="window" lastClr="FFFFFF"/>
                </a:solidFill>
                <a:effectLst/>
                <a:uLnTx/>
                <a:uFillTx/>
                <a:latin typeface="+mn-lt"/>
                <a:ea typeface="+mn-ea"/>
                <a:cs typeface="+mn-cs"/>
              </a:rPr>
              <a:t>BAE SYSTEMS</a:t>
            </a:r>
          </a:p>
          <a:p>
            <a:pPr marL="0" marR="0" lvl="0" indent="0" algn="l" defTabSz="914400" rtl="0" eaLnBrk="1" fontAlgn="auto" latinLnBrk="0" hangingPunct="1">
              <a:lnSpc>
                <a:spcPct val="100000"/>
              </a:lnSpc>
              <a:spcBef>
                <a:spcPts val="0"/>
              </a:spcBef>
              <a:spcAft>
                <a:spcPts val="0"/>
              </a:spcAft>
              <a:buClr>
                <a:prstClr val="white"/>
              </a:buClr>
              <a:buSzTx/>
              <a:buFont typeface="Tahoma" panose="020B0604030504040204" pitchFamily="34" charset="0"/>
              <a:buNone/>
              <a:tabLst/>
              <a:defRPr/>
            </a:pPr>
            <a:r>
              <a:rPr kumimoji="0" lang="en-US" sz="1600" b="0" i="0" u="none" strike="noStrike" kern="1200" cap="none" spc="0" normalizeH="0" baseline="0" noProof="0" dirty="0" smtClean="0">
                <a:ln>
                  <a:noFill/>
                </a:ln>
                <a:solidFill>
                  <a:prstClr val="white"/>
                </a:solidFill>
                <a:effectLst/>
                <a:uLnTx/>
                <a:uFillTx/>
                <a:latin typeface="+mn-lt"/>
                <a:ea typeface="+mn-ea"/>
                <a:cs typeface="+mn-cs"/>
              </a:rPr>
              <a:t>Surrey Research Park</a:t>
            </a:r>
          </a:p>
          <a:p>
            <a:pPr marL="0" marR="0" lvl="0" indent="0" algn="l" defTabSz="914400" rtl="0" eaLnBrk="1" fontAlgn="auto" latinLnBrk="0" hangingPunct="1">
              <a:lnSpc>
                <a:spcPct val="100000"/>
              </a:lnSpc>
              <a:spcBef>
                <a:spcPts val="0"/>
              </a:spcBef>
              <a:spcAft>
                <a:spcPts val="0"/>
              </a:spcAft>
              <a:buClr>
                <a:prstClr val="white"/>
              </a:buClr>
              <a:buSzTx/>
              <a:buFont typeface="Tahoma" panose="020B0604030504040204" pitchFamily="34" charset="0"/>
              <a:buNone/>
              <a:tabLst/>
              <a:defRPr/>
            </a:pPr>
            <a:r>
              <a:rPr kumimoji="0" lang="en-US" sz="1600" b="0" i="0" u="none" strike="noStrike" kern="1200" cap="none" spc="0" normalizeH="0" baseline="0" noProof="0" dirty="0" smtClean="0">
                <a:ln>
                  <a:noFill/>
                </a:ln>
                <a:solidFill>
                  <a:prstClr val="white"/>
                </a:solidFill>
                <a:effectLst/>
                <a:uLnTx/>
                <a:uFillTx/>
                <a:latin typeface="+mn-lt"/>
                <a:ea typeface="+mn-ea"/>
                <a:cs typeface="+mn-cs"/>
              </a:rPr>
              <a:t>Guildford</a:t>
            </a:r>
          </a:p>
          <a:p>
            <a:pPr marL="0" marR="0" lvl="0" indent="0" algn="l" defTabSz="914400" rtl="0" eaLnBrk="1" fontAlgn="auto" latinLnBrk="0" hangingPunct="1">
              <a:lnSpc>
                <a:spcPct val="100000"/>
              </a:lnSpc>
              <a:spcBef>
                <a:spcPts val="0"/>
              </a:spcBef>
              <a:spcAft>
                <a:spcPts val="0"/>
              </a:spcAft>
              <a:buClr>
                <a:prstClr val="white"/>
              </a:buClr>
              <a:buSzTx/>
              <a:buFont typeface="Tahoma" panose="020B0604030504040204" pitchFamily="34" charset="0"/>
              <a:buNone/>
              <a:tabLst/>
              <a:defRPr/>
            </a:pPr>
            <a:r>
              <a:rPr kumimoji="0" lang="en-US" sz="1600" b="0" i="0" u="none" strike="noStrike" kern="1200" cap="none" spc="0" normalizeH="0" baseline="0" noProof="0" dirty="0" smtClean="0">
                <a:ln>
                  <a:noFill/>
                </a:ln>
                <a:solidFill>
                  <a:prstClr val="white"/>
                </a:solidFill>
                <a:effectLst/>
                <a:uLnTx/>
                <a:uFillTx/>
                <a:latin typeface="+mn-lt"/>
                <a:ea typeface="+mn-ea"/>
                <a:cs typeface="+mn-cs"/>
              </a:rPr>
              <a:t>Surrey</a:t>
            </a:r>
          </a:p>
          <a:p>
            <a:pPr marL="0" marR="0" lvl="0" indent="0" algn="l" defTabSz="914400" rtl="0" eaLnBrk="1" fontAlgn="auto" latinLnBrk="0" hangingPunct="1">
              <a:lnSpc>
                <a:spcPct val="100000"/>
              </a:lnSpc>
              <a:spcBef>
                <a:spcPts val="0"/>
              </a:spcBef>
              <a:spcAft>
                <a:spcPts val="0"/>
              </a:spcAft>
              <a:buClr>
                <a:prstClr val="white"/>
              </a:buClr>
              <a:buSzTx/>
              <a:buFont typeface="Tahoma" panose="020B0604030504040204" pitchFamily="34" charset="0"/>
              <a:buNone/>
              <a:tabLst/>
              <a:defRPr/>
            </a:pPr>
            <a:r>
              <a:rPr kumimoji="0" lang="en-US" sz="1600" b="0" i="0" u="none" strike="noStrike" kern="1200" cap="none" spc="0" normalizeH="0" baseline="0" noProof="0" dirty="0" smtClean="0">
                <a:ln>
                  <a:noFill/>
                </a:ln>
                <a:solidFill>
                  <a:prstClr val="white"/>
                </a:solidFill>
                <a:effectLst/>
                <a:uLnTx/>
                <a:uFillTx/>
                <a:latin typeface="+mn-lt"/>
                <a:ea typeface="+mn-ea"/>
                <a:cs typeface="+mn-cs"/>
              </a:rPr>
              <a:t>GU2 7YP</a:t>
            </a:r>
          </a:p>
          <a:p>
            <a:pPr marL="0" marR="0" lvl="0" indent="0" algn="l" defTabSz="914400" rtl="0" eaLnBrk="1" fontAlgn="auto" latinLnBrk="0" hangingPunct="1">
              <a:lnSpc>
                <a:spcPct val="100000"/>
              </a:lnSpc>
              <a:spcBef>
                <a:spcPts val="0"/>
              </a:spcBef>
              <a:spcAft>
                <a:spcPts val="0"/>
              </a:spcAft>
              <a:buClr>
                <a:prstClr val="white"/>
              </a:buClr>
              <a:buSzTx/>
              <a:buFont typeface="Tahoma" panose="020B0604030504040204" pitchFamily="34" charset="0"/>
              <a:buNone/>
              <a:tabLst/>
              <a:defRPr/>
            </a:pPr>
            <a:r>
              <a:rPr kumimoji="0" lang="en-US" sz="1600" b="0" i="0" u="none" strike="noStrike" kern="1200" cap="none" spc="0" normalizeH="0" baseline="0" noProof="0" dirty="0" smtClean="0">
                <a:ln>
                  <a:noFill/>
                </a:ln>
                <a:solidFill>
                  <a:prstClr val="white"/>
                </a:solidFill>
                <a:effectLst/>
                <a:uLnTx/>
                <a:uFillTx/>
                <a:latin typeface="+mn-lt"/>
                <a:ea typeface="+mn-ea"/>
                <a:cs typeface="+mn-cs"/>
              </a:rPr>
              <a:t>United Kingdom</a:t>
            </a:r>
          </a:p>
          <a:p>
            <a:pPr marL="0" marR="0" lvl="0" indent="0" algn="l" defTabSz="914400" rtl="0" eaLnBrk="1" fontAlgn="auto" latinLnBrk="0" hangingPunct="1">
              <a:lnSpc>
                <a:spcPct val="100000"/>
              </a:lnSpc>
              <a:spcBef>
                <a:spcPts val="0"/>
              </a:spcBef>
              <a:spcAft>
                <a:spcPts val="0"/>
              </a:spcAft>
              <a:buClr>
                <a:prstClr val="white"/>
              </a:buClr>
              <a:buSzTx/>
              <a:buFont typeface="Tahoma" panose="020B0604030504040204" pitchFamily="34" charset="0"/>
              <a:buNone/>
              <a:tabLst/>
              <a:defRPr/>
            </a:pPr>
            <a:endParaRPr kumimoji="0" lang="en-US" sz="1600" b="0" i="0" u="none" strike="noStrike" kern="1200" cap="none" spc="0" normalizeH="0" baseline="0" noProof="0" dirty="0" smtClean="0">
              <a:ln>
                <a:noFill/>
              </a:ln>
              <a:solidFill>
                <a:prstClr val="white"/>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prstClr val="white"/>
              </a:buClr>
              <a:buSzTx/>
              <a:buFont typeface="Tahoma" panose="020B0604030504040204" pitchFamily="34" charset="0"/>
              <a:buNone/>
              <a:tabLst/>
              <a:defRPr/>
            </a:pPr>
            <a:r>
              <a:rPr kumimoji="0" lang="en-US" sz="1600" b="0" i="0" u="none" strike="noStrike" kern="1200" cap="none" spc="0" normalizeH="0" baseline="0" noProof="0" dirty="0" smtClean="0">
                <a:ln>
                  <a:noFill/>
                </a:ln>
                <a:solidFill>
                  <a:prstClr val="white"/>
                </a:solidFill>
                <a:effectLst/>
                <a:uLnTx/>
                <a:uFillTx/>
                <a:latin typeface="+mn-lt"/>
                <a:ea typeface="+mn-ea"/>
                <a:cs typeface="+mn-cs"/>
              </a:rPr>
              <a:t>T: +44 (0)1483 816000</a:t>
            </a:r>
          </a:p>
          <a:p>
            <a:pPr marL="0" marR="0" lvl="0" indent="0" algn="l" defTabSz="914400" rtl="0" eaLnBrk="1" fontAlgn="auto" latinLnBrk="0" hangingPunct="1">
              <a:lnSpc>
                <a:spcPct val="100000"/>
              </a:lnSpc>
              <a:spcBef>
                <a:spcPts val="0"/>
              </a:spcBef>
              <a:spcAft>
                <a:spcPts val="0"/>
              </a:spcAft>
              <a:buClr>
                <a:prstClr val="white"/>
              </a:buClr>
              <a:buSzTx/>
              <a:buFont typeface="Tahoma" panose="020B0604030504040204" pitchFamily="34" charset="0"/>
              <a:buNone/>
              <a:tabLst/>
              <a:defRPr/>
            </a:pPr>
            <a:r>
              <a:rPr kumimoji="0" lang="en-US" sz="1600" b="0" i="0" u="none" strike="noStrike" kern="1200" cap="none" spc="0" normalizeH="0" baseline="0" noProof="0" dirty="0" smtClean="0">
                <a:ln>
                  <a:noFill/>
                </a:ln>
                <a:solidFill>
                  <a:prstClr val="white"/>
                </a:solidFill>
                <a:effectLst/>
                <a:uLnTx/>
                <a:uFillTx/>
                <a:latin typeface="+mn-lt"/>
                <a:ea typeface="+mn-ea"/>
                <a:cs typeface="+mn-cs"/>
              </a:rPr>
              <a:t>F: +44 (0)1483 816144</a:t>
            </a:r>
          </a:p>
          <a:p>
            <a:pPr marL="0" marR="0" lvl="0" indent="0" algn="l" defTabSz="914400" rtl="0" eaLnBrk="1" fontAlgn="auto" latinLnBrk="0" hangingPunct="1">
              <a:lnSpc>
                <a:spcPct val="100000"/>
              </a:lnSpc>
              <a:spcBef>
                <a:spcPts val="0"/>
              </a:spcBef>
              <a:spcAft>
                <a:spcPts val="0"/>
              </a:spcAft>
              <a:buClr>
                <a:prstClr val="white"/>
              </a:buClr>
              <a:buSzTx/>
              <a:buFont typeface="Tahoma" panose="020B0604030504040204" pitchFamily="34" charset="0"/>
              <a:buNone/>
              <a:tabLst/>
              <a:defRPr/>
            </a:pPr>
            <a:endParaRPr kumimoji="0" lang="en-GB" altLang="en-US" sz="1200" b="0" i="0" u="none" strike="noStrike" kern="1200" cap="none" spc="0" normalizeH="0" baseline="0" noProof="0" dirty="0" smtClean="0">
              <a:ln>
                <a:noFill/>
              </a:ln>
              <a:solidFill>
                <a:prstClr val="white"/>
              </a:solidFill>
              <a:effectLst/>
              <a:uLnTx/>
              <a:uFillTx/>
              <a:latin typeface="+mn-lt"/>
              <a:ea typeface="+mn-ea"/>
              <a:cs typeface="+mn-cs"/>
            </a:endParaRPr>
          </a:p>
          <a:p>
            <a:pPr marL="0" lvl="0" indent="0" algn="l">
              <a:lnSpc>
                <a:spcPct val="100000"/>
              </a:lnSpc>
              <a:spcBef>
                <a:spcPts val="0"/>
              </a:spcBef>
              <a:buNone/>
            </a:pPr>
            <a:endParaRPr lang="en-GB" altLang="en-US" sz="1200" dirty="0" smtClean="0"/>
          </a:p>
          <a:p>
            <a:pPr marL="0" lvl="0" indent="0" algn="l">
              <a:lnSpc>
                <a:spcPct val="100000"/>
              </a:lnSpc>
              <a:spcBef>
                <a:spcPts val="0"/>
              </a:spcBef>
              <a:buNone/>
            </a:pPr>
            <a:r>
              <a:rPr lang="en-GB" altLang="en-US" sz="1200" dirty="0" smtClean="0"/>
              <a:t>Unpublished Work Copyright 2020 BAE Systems. All Rights Reserved. </a:t>
            </a:r>
          </a:p>
          <a:p>
            <a:pPr marL="0" lvl="0" indent="0" algn="l">
              <a:lnSpc>
                <a:spcPct val="100000"/>
              </a:lnSpc>
              <a:spcBef>
                <a:spcPts val="0"/>
              </a:spcBef>
              <a:buNone/>
            </a:pPr>
            <a:endParaRPr lang="en-GB" altLang="en-US" sz="1200" dirty="0" smtClean="0"/>
          </a:p>
          <a:p>
            <a:pPr marL="0" lvl="0" indent="0" algn="l">
              <a:lnSpc>
                <a:spcPct val="100000"/>
              </a:lnSpc>
              <a:spcBef>
                <a:spcPts val="0"/>
              </a:spcBef>
              <a:buNone/>
            </a:pPr>
            <a:r>
              <a:rPr lang="en-GB" altLang="en-US" sz="1200" dirty="0" smtClean="0"/>
              <a:t>BAE SYSTEMS, the BAE SYSTEMS Logo and the product names referenced herein are trademarks of BAE Systems plc.</a:t>
            </a:r>
          </a:p>
          <a:p>
            <a:pPr marL="0" lvl="0" indent="0" algn="l">
              <a:lnSpc>
                <a:spcPct val="100000"/>
              </a:lnSpc>
              <a:spcBef>
                <a:spcPts val="0"/>
              </a:spcBef>
              <a:buNone/>
            </a:pPr>
            <a:endParaRPr lang="en-GB" altLang="en-US" sz="1200" dirty="0" smtClean="0"/>
          </a:p>
          <a:p>
            <a:pPr algn="l">
              <a:lnSpc>
                <a:spcPct val="100000"/>
              </a:lnSpc>
              <a:spcBef>
                <a:spcPts val="0"/>
              </a:spcBef>
            </a:pPr>
            <a:r>
              <a:rPr lang="en-GB" altLang="en-US" sz="1200" dirty="0" smtClean="0"/>
              <a:t>The information in this document contains proprietary information of BAE Systems. Neither this document nor any of the proprietary information contained therein shall be (in whole or in part) published, reproduced, disclosed, adapted, displayed, used or otherwise made available or accessible (in each case, in any form or by any means) outside of BAE Systems without the express written consent from the document originator or an approved representative of BAE Systems.</a:t>
            </a:r>
          </a:p>
          <a:p>
            <a:pPr marL="0" lvl="0" indent="0" algn="l">
              <a:lnSpc>
                <a:spcPct val="100000"/>
              </a:lnSpc>
              <a:spcBef>
                <a:spcPts val="0"/>
              </a:spcBef>
              <a:buNone/>
            </a:pPr>
            <a:endParaRPr lang="en-GB" altLang="en-US" sz="1200" dirty="0" smtClean="0"/>
          </a:p>
          <a:p>
            <a:pPr marL="0" lvl="0" indent="0" algn="l">
              <a:lnSpc>
                <a:spcPct val="100000"/>
              </a:lnSpc>
              <a:spcBef>
                <a:spcPts val="0"/>
              </a:spcBef>
              <a:buNone/>
            </a:pPr>
            <a:r>
              <a:rPr lang="en-GB" altLang="en-US" sz="1200" dirty="0" smtClean="0"/>
              <a:t>BAE Systems Applied Intelligence Limited registered in England and Wales Company No. 1337451 with its registered office at Surrey Research Park, Guildford, England, GU2 7YP.</a:t>
            </a:r>
          </a:p>
        </p:txBody>
      </p:sp>
      <p:sp>
        <p:nvSpPr>
          <p:cNvPr id="37" name="TextBox 36"/>
          <p:cNvSpPr txBox="1"/>
          <p:nvPr userDrawn="1"/>
        </p:nvSpPr>
        <p:spPr bwMode="gray">
          <a:xfrm>
            <a:off x="681748" y="637936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42" name="Date Placeholder 3"/>
          <p:cNvSpPr txBox="1">
            <a:spLocks/>
          </p:cNvSpPr>
          <p:nvPr userDrawn="1"/>
        </p:nvSpPr>
        <p:spPr bwMode="gray">
          <a:xfrm>
            <a:off x="881212" y="6365294"/>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
        <p:nvSpPr>
          <p:cNvPr id="38" name="Date Placeholder 3"/>
          <p:cNvSpPr txBox="1">
            <a:spLocks/>
          </p:cNvSpPr>
          <p:nvPr userDrawn="1"/>
        </p:nvSpPr>
        <p:spPr bwMode="gray">
          <a:xfrm>
            <a:off x="935802" y="6365294"/>
            <a:ext cx="3221504"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US" altLang="en-US" dirty="0" smtClean="0">
                <a:solidFill>
                  <a:schemeClr val="bg2">
                    <a:lumMod val="75000"/>
                  </a:schemeClr>
                </a:solidFill>
              </a:rPr>
              <a:t>Unpublished Work Copyright 2020 BAE Systems. All Rights Reserved.</a:t>
            </a:r>
          </a:p>
          <a:p>
            <a:pPr lvl="0" algn="l"/>
            <a:r>
              <a:rPr lang="en-US" altLang="en-US" dirty="0" smtClean="0">
                <a:solidFill>
                  <a:schemeClr val="bg2">
                    <a:lumMod val="75000"/>
                  </a:schemeClr>
                </a:solidFill>
              </a:rPr>
              <a:t>(See final slide for restrictions on use.)</a:t>
            </a:r>
          </a:p>
        </p:txBody>
      </p:sp>
      <p:sp>
        <p:nvSpPr>
          <p:cNvPr id="39" name="Rectangle 38"/>
          <p:cNvSpPr/>
          <p:nvPr userDrawn="1"/>
        </p:nvSpPr>
        <p:spPr>
          <a:xfrm>
            <a:off x="4831200" y="57600"/>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40" name="Rectangle 39"/>
          <p:cNvSpPr/>
          <p:nvPr userDrawn="1"/>
        </p:nvSpPr>
        <p:spPr>
          <a:xfrm>
            <a:off x="4831200" y="6365294"/>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grpSp>
        <p:nvGrpSpPr>
          <p:cNvPr id="41" name="Group 4"/>
          <p:cNvGrpSpPr>
            <a:grpSpLocks noChangeAspect="1"/>
          </p:cNvGrpSpPr>
          <p:nvPr userDrawn="1"/>
        </p:nvGrpSpPr>
        <p:grpSpPr bwMode="gray">
          <a:xfrm>
            <a:off x="9980972" y="6246852"/>
            <a:ext cx="1295040" cy="306348"/>
            <a:chOff x="8" y="1253"/>
            <a:chExt cx="7660" cy="1812"/>
          </a:xfrm>
        </p:grpSpPr>
        <p:sp>
          <p:nvSpPr>
            <p:cNvPr id="44" name="Rectangle 5">
              <a:hlinkClick r:id="" action="ppaction://noaction"/>
            </p:cNvPr>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5" name="Freeform 6">
              <a:hlinkClick r:id="" action="ppaction://noaction"/>
            </p:cNvPr>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6" name="Freeform 7">
              <a:hlinkClick r:id="" action="ppaction://noaction"/>
            </p:cNvPr>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7" name="Freeform 8">
              <a:hlinkClick r:id="" action="ppaction://noaction"/>
            </p:cNvPr>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8" name="Freeform 9">
              <a:hlinkClick r:id="" action="ppaction://noaction"/>
            </p:cNvPr>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9" name="Freeform 10">
              <a:hlinkClick r:id="" action="ppaction://noaction"/>
            </p:cNvPr>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0" name="Freeform 11">
              <a:hlinkClick r:id="" action="ppaction://noaction"/>
            </p:cNvPr>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1" name="Freeform 12">
              <a:hlinkClick r:id="" action="ppaction://noaction"/>
            </p:cNvPr>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2" name="Freeform 13">
              <a:hlinkClick r:id="" action="ppaction://noaction"/>
            </p:cNvPr>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3" name="Freeform 14">
              <a:hlinkClick r:id="" action="ppaction://noaction"/>
            </p:cNvPr>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4" name="Freeform 15">
              <a:hlinkClick r:id="" action="ppaction://noaction"/>
            </p:cNvPr>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5"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6" name="Freeform 17">
              <a:hlinkClick r:id="" action="ppaction://noaction"/>
            </p:cNvPr>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7" name="Freeform 18">
              <a:hlinkClick r:id="" action="ppaction://noaction"/>
            </p:cNvPr>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8" name="Rectangle 19">
              <a:hlinkClick r:id="" action="ppaction://noaction"/>
            </p:cNvPr>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9" name="Freeform 20">
              <a:hlinkClick r:id="" action="ppaction://noaction"/>
            </p:cNvPr>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0" name="Freeform 21">
              <a:hlinkClick r:id="" action="ppaction://noaction"/>
            </p:cNvPr>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1" name="Freeform 22">
              <a:hlinkClick r:id="" action="ppaction://noaction"/>
            </p:cNvPr>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2" name="Rectangle 23">
              <a:hlinkClick r:id="" action="ppaction://noaction"/>
            </p:cNvPr>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3" name="Freeform 24">
              <a:hlinkClick r:id="" action="ppaction://noaction"/>
            </p:cNvPr>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4" name="Freeform 25">
              <a:hlinkClick r:id="" action="ppaction://noaction"/>
            </p:cNvPr>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5" name="Freeform 26">
              <a:hlinkClick r:id="" action="ppaction://noaction"/>
            </p:cNvPr>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6" name="Freeform 27">
              <a:hlinkClick r:id="" action="ppaction://noaction"/>
            </p:cNvPr>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1" name="Freeform 28">
              <a:hlinkClick r:id="" action="ppaction://noaction"/>
            </p:cNvPr>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2" name="Freeform 29">
              <a:hlinkClick r:id="" action="ppaction://noaction"/>
            </p:cNvPr>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3" name="Freeform 30">
              <a:hlinkClick r:id="" action="ppaction://noaction"/>
            </p:cNvPr>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Tree>
    <p:extLst>
      <p:ext uri="{BB962C8B-B14F-4D97-AF65-F5344CB8AC3E}">
        <p14:creationId xmlns:p14="http://schemas.microsoft.com/office/powerpoint/2010/main" val="185029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914162" y="1687278"/>
            <a:ext cx="10365026" cy="4256322"/>
          </a:xfrm>
          <a:prstGeom prst="rect">
            <a:avLst/>
          </a:prstGeom>
        </p:spPr>
        <p:txBody>
          <a:bodyPr wrap="square">
            <a:noAutofit/>
          </a:bodyPr>
          <a:lstStyle>
            <a:lvl4pPr>
              <a:defRPr>
                <a:solidFill>
                  <a:schemeClr val="accent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Text Placeholder 2"/>
          <p:cNvSpPr>
            <a:spLocks noGrp="1"/>
          </p:cNvSpPr>
          <p:nvPr>
            <p:ph type="body" idx="10"/>
          </p:nvPr>
        </p:nvSpPr>
        <p:spPr bwMode="gray">
          <a:xfrm>
            <a:off x="1244266" y="953332"/>
            <a:ext cx="10034922" cy="261610"/>
          </a:xfrm>
          <a:prstGeom prst="rect">
            <a:avLst/>
          </a:prstGeom>
        </p:spPr>
        <p:txBody>
          <a:bodyPr wrap="square" anchor="t">
            <a:noAutofit/>
          </a:bodyPr>
          <a:lstStyle>
            <a:lvl1pPr marL="228600" indent="-228600">
              <a:lnSpc>
                <a:spcPct val="85000"/>
              </a:lnSpc>
              <a:buClr>
                <a:schemeClr val="tx2">
                  <a:lumMod val="60000"/>
                  <a:lumOff val="40000"/>
                </a:schemeClr>
              </a:buClr>
              <a:buFont typeface="Tahoma" panose="020B0604030504040204" pitchFamily="34" charset="0"/>
              <a:buChar char="˃"/>
              <a:defRPr sz="2000" b="0">
                <a:solidFill>
                  <a:schemeClr val="tx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Title 3"/>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07938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no subhead">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914162" y="1687278"/>
            <a:ext cx="10365026" cy="4256322"/>
          </a:xfrm>
          <a:prstGeom prst="rect">
            <a:avLst/>
          </a:prstGeom>
        </p:spPr>
        <p:txBody>
          <a:bodyPr wrap="square">
            <a:noAutofit/>
          </a:bodyPr>
          <a:lstStyle>
            <a:lvl4pPr>
              <a:defRPr>
                <a:solidFill>
                  <a:schemeClr val="accent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7851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wrap="square">
            <a:noAutofit/>
          </a:bodyPr>
          <a:lstStyle>
            <a:lvl1pPr>
              <a:defRPr baseline="0"/>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914162" y="1687279"/>
            <a:ext cx="4719876" cy="4256322"/>
          </a:xfrm>
          <a:prstGeom prst="rect">
            <a:avLst/>
          </a:prstGeom>
        </p:spPr>
        <p:txBody>
          <a:bodyPr wrap="square">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6" name="Content Placeholder 2"/>
          <p:cNvSpPr>
            <a:spLocks noGrp="1"/>
          </p:cNvSpPr>
          <p:nvPr>
            <p:ph idx="10"/>
          </p:nvPr>
        </p:nvSpPr>
        <p:spPr bwMode="gray">
          <a:xfrm>
            <a:off x="6553874" y="1687279"/>
            <a:ext cx="4719876" cy="4256322"/>
          </a:xfrm>
          <a:prstGeom prst="rect">
            <a:avLst/>
          </a:prstGeom>
        </p:spPr>
        <p:txBody>
          <a:bodyPr wrap="square">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2"/>
          <p:cNvSpPr>
            <a:spLocks noGrp="1"/>
          </p:cNvSpPr>
          <p:nvPr>
            <p:ph type="body" idx="11"/>
          </p:nvPr>
        </p:nvSpPr>
        <p:spPr bwMode="gray">
          <a:xfrm>
            <a:off x="1244266" y="953332"/>
            <a:ext cx="10034922" cy="261610"/>
          </a:xfrm>
          <a:prstGeom prst="rect">
            <a:avLst/>
          </a:prstGeom>
        </p:spPr>
        <p:txBody>
          <a:bodyPr wrap="square" anchor="t">
            <a:noAutofit/>
          </a:bodyPr>
          <a:lstStyle>
            <a:lvl1pPr marL="228600" indent="-228600">
              <a:lnSpc>
                <a:spcPct val="85000"/>
              </a:lnSpc>
              <a:buClr>
                <a:schemeClr val="tx2">
                  <a:lumMod val="60000"/>
                  <a:lumOff val="40000"/>
                </a:schemeClr>
              </a:buClr>
              <a:buFont typeface="Tahoma" panose="020B0604030504040204" pitchFamily="34" charset="0"/>
              <a:buChar char="˃"/>
              <a:defRPr sz="2000" b="0">
                <a:solidFill>
                  <a:schemeClr val="tx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88075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no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wrap="square">
            <a:noAutofit/>
          </a:bodyPr>
          <a:lstStyle>
            <a:lvl1pPr>
              <a:defRPr baseline="0"/>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914162" y="1687279"/>
            <a:ext cx="4719876" cy="4256322"/>
          </a:xfrm>
          <a:prstGeom prst="rect">
            <a:avLst/>
          </a:prstGeom>
        </p:spPr>
        <p:txBody>
          <a:bodyPr wrap="square">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6" name="Content Placeholder 2"/>
          <p:cNvSpPr>
            <a:spLocks noGrp="1"/>
          </p:cNvSpPr>
          <p:nvPr>
            <p:ph idx="10"/>
          </p:nvPr>
        </p:nvSpPr>
        <p:spPr bwMode="gray">
          <a:xfrm>
            <a:off x="6553874" y="1687279"/>
            <a:ext cx="4719876" cy="4256322"/>
          </a:xfrm>
          <a:prstGeom prst="rect">
            <a:avLst/>
          </a:prstGeom>
        </p:spPr>
        <p:txBody>
          <a:bodyPr wrap="square">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631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wrap="square">
            <a:noAutofit/>
          </a:bodyPr>
          <a:lstStyle>
            <a:lvl1pPr>
              <a:defRPr baseline="0"/>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914162" y="1687279"/>
            <a:ext cx="2840276" cy="4256322"/>
          </a:xfrm>
          <a:prstGeom prst="rect">
            <a:avLst/>
          </a:prstGeom>
        </p:spPr>
        <p:txBody>
          <a:bodyPr wrap="square">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6" name="Content Placeholder 2"/>
          <p:cNvSpPr>
            <a:spLocks noGrp="1"/>
          </p:cNvSpPr>
          <p:nvPr>
            <p:ph idx="10"/>
          </p:nvPr>
        </p:nvSpPr>
        <p:spPr bwMode="gray">
          <a:xfrm>
            <a:off x="4672012" y="1687279"/>
            <a:ext cx="2841626" cy="4256322"/>
          </a:xfrm>
          <a:prstGeom prst="rect">
            <a:avLst/>
          </a:prstGeom>
        </p:spPr>
        <p:txBody>
          <a:bodyPr wrap="square">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6" name="Content Placeholder 2"/>
          <p:cNvSpPr>
            <a:spLocks noGrp="1"/>
          </p:cNvSpPr>
          <p:nvPr>
            <p:ph idx="11"/>
          </p:nvPr>
        </p:nvSpPr>
        <p:spPr bwMode="gray">
          <a:xfrm>
            <a:off x="8431211" y="1687279"/>
            <a:ext cx="2841626" cy="4256322"/>
          </a:xfrm>
          <a:prstGeom prst="rect">
            <a:avLst/>
          </a:prstGeom>
        </p:spPr>
        <p:txBody>
          <a:bodyPr wrap="square">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2"/>
          <p:cNvSpPr>
            <a:spLocks noGrp="1"/>
          </p:cNvSpPr>
          <p:nvPr>
            <p:ph type="body" idx="12"/>
          </p:nvPr>
        </p:nvSpPr>
        <p:spPr bwMode="gray">
          <a:xfrm>
            <a:off x="1244266" y="953332"/>
            <a:ext cx="10034922" cy="261610"/>
          </a:xfrm>
          <a:prstGeom prst="rect">
            <a:avLst/>
          </a:prstGeom>
        </p:spPr>
        <p:txBody>
          <a:bodyPr wrap="square" anchor="t">
            <a:noAutofit/>
          </a:bodyPr>
          <a:lstStyle>
            <a:lvl1pPr marL="228600" indent="-228600">
              <a:lnSpc>
                <a:spcPct val="85000"/>
              </a:lnSpc>
              <a:buClr>
                <a:schemeClr val="tx2">
                  <a:lumMod val="60000"/>
                  <a:lumOff val="40000"/>
                </a:schemeClr>
              </a:buClr>
              <a:buFont typeface="Tahoma" panose="020B0604030504040204" pitchFamily="34" charset="0"/>
              <a:buChar char="˃"/>
              <a:defRPr sz="2000" b="0">
                <a:solidFill>
                  <a:schemeClr val="tx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329406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hree Content no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wrap="square">
            <a:noAutofit/>
          </a:bodyPr>
          <a:lstStyle>
            <a:lvl1pPr>
              <a:defRPr baseline="0"/>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914162" y="1687279"/>
            <a:ext cx="2840276" cy="4256322"/>
          </a:xfrm>
          <a:prstGeom prst="rect">
            <a:avLst/>
          </a:prstGeom>
        </p:spPr>
        <p:txBody>
          <a:bodyPr wrap="square">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6" name="Content Placeholder 2"/>
          <p:cNvSpPr>
            <a:spLocks noGrp="1"/>
          </p:cNvSpPr>
          <p:nvPr>
            <p:ph idx="10"/>
          </p:nvPr>
        </p:nvSpPr>
        <p:spPr bwMode="gray">
          <a:xfrm>
            <a:off x="4672012" y="1687279"/>
            <a:ext cx="2841626" cy="4256322"/>
          </a:xfrm>
          <a:prstGeom prst="rect">
            <a:avLst/>
          </a:prstGeom>
        </p:spPr>
        <p:txBody>
          <a:bodyPr wrap="square">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6" name="Content Placeholder 2"/>
          <p:cNvSpPr>
            <a:spLocks noGrp="1"/>
          </p:cNvSpPr>
          <p:nvPr>
            <p:ph idx="11"/>
          </p:nvPr>
        </p:nvSpPr>
        <p:spPr bwMode="gray">
          <a:xfrm>
            <a:off x="8431211" y="1687279"/>
            <a:ext cx="2841626" cy="4256322"/>
          </a:xfrm>
          <a:prstGeom prst="rect">
            <a:avLst/>
          </a:prstGeom>
        </p:spPr>
        <p:txBody>
          <a:bodyPr wrap="square">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6861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baseline="0"/>
            </a:lvl1pPr>
          </a:lstStyle>
          <a:p>
            <a:r>
              <a:rPr lang="en-US" dirty="0" smtClean="0"/>
              <a:t>Click to Edit Master Title Style</a:t>
            </a:r>
            <a:endParaRPr lang="en-US" dirty="0"/>
          </a:p>
        </p:txBody>
      </p:sp>
      <p:sp>
        <p:nvSpPr>
          <p:cNvPr id="6" name="Content Placeholder 5"/>
          <p:cNvSpPr>
            <a:spLocks noGrp="1"/>
          </p:cNvSpPr>
          <p:nvPr>
            <p:ph sz="quarter" idx="14"/>
          </p:nvPr>
        </p:nvSpPr>
        <p:spPr bwMode="gray">
          <a:xfrm>
            <a:off x="911223" y="1687279"/>
            <a:ext cx="2251075" cy="42563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Content Placeholder 5"/>
          <p:cNvSpPr>
            <a:spLocks noGrp="1"/>
          </p:cNvSpPr>
          <p:nvPr>
            <p:ph sz="quarter" idx="15"/>
          </p:nvPr>
        </p:nvSpPr>
        <p:spPr bwMode="gray">
          <a:xfrm>
            <a:off x="3616323" y="1687279"/>
            <a:ext cx="2251075" cy="42563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2" name="Content Placeholder 5"/>
          <p:cNvSpPr>
            <a:spLocks noGrp="1"/>
          </p:cNvSpPr>
          <p:nvPr>
            <p:ph sz="quarter" idx="16"/>
          </p:nvPr>
        </p:nvSpPr>
        <p:spPr bwMode="gray">
          <a:xfrm>
            <a:off x="6321423" y="1687279"/>
            <a:ext cx="2251075" cy="42563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3" name="Content Placeholder 5"/>
          <p:cNvSpPr>
            <a:spLocks noGrp="1"/>
          </p:cNvSpPr>
          <p:nvPr>
            <p:ph sz="quarter" idx="17"/>
          </p:nvPr>
        </p:nvSpPr>
        <p:spPr bwMode="gray">
          <a:xfrm>
            <a:off x="9026523" y="1687279"/>
            <a:ext cx="2251075" cy="42563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2"/>
          <p:cNvSpPr>
            <a:spLocks noGrp="1"/>
          </p:cNvSpPr>
          <p:nvPr>
            <p:ph type="body" idx="10"/>
          </p:nvPr>
        </p:nvSpPr>
        <p:spPr bwMode="gray">
          <a:xfrm>
            <a:off x="1244266" y="953332"/>
            <a:ext cx="10034922" cy="261610"/>
          </a:xfrm>
          <a:prstGeom prst="rect">
            <a:avLst/>
          </a:prstGeom>
        </p:spPr>
        <p:txBody>
          <a:bodyPr wrap="square" anchor="t">
            <a:noAutofit/>
          </a:bodyPr>
          <a:lstStyle>
            <a:lvl1pPr marL="228600" indent="-228600">
              <a:lnSpc>
                <a:spcPct val="85000"/>
              </a:lnSpc>
              <a:buClr>
                <a:schemeClr val="tx2">
                  <a:lumMod val="60000"/>
                  <a:lumOff val="40000"/>
                </a:schemeClr>
              </a:buClr>
              <a:buFont typeface="Tahoma" panose="020B0604030504040204" pitchFamily="34" charset="0"/>
              <a:buChar char="˃"/>
              <a:defRPr sz="2000" b="0">
                <a:solidFill>
                  <a:schemeClr val="tx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04334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237120" y="432268"/>
            <a:ext cx="10042068" cy="470898"/>
          </a:xfrm>
          <a:prstGeom prst="rect">
            <a:avLst/>
          </a:prstGeom>
        </p:spPr>
        <p:txBody>
          <a:bodyPr vert="horz" lIns="0" tIns="0" rIns="0" bIns="0" rtlCol="0" anchor="b">
            <a:spAutoFit/>
          </a:bodyPr>
          <a:lstStyle/>
          <a:p>
            <a:r>
              <a:rPr lang="en-US" smtClean="0"/>
              <a:t>Click to edit Master title style</a:t>
            </a:r>
            <a:endParaRPr lang="en-US" dirty="0"/>
          </a:p>
        </p:txBody>
      </p:sp>
      <p:sp>
        <p:nvSpPr>
          <p:cNvPr id="60" name="Text Placeholder 59"/>
          <p:cNvSpPr>
            <a:spLocks noGrp="1"/>
          </p:cNvSpPr>
          <p:nvPr>
            <p:ph type="body" idx="1"/>
          </p:nvPr>
        </p:nvSpPr>
        <p:spPr bwMode="gray">
          <a:xfrm>
            <a:off x="914400" y="1645077"/>
            <a:ext cx="10369296" cy="4294049"/>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Rectangle 35"/>
          <p:cNvSpPr/>
          <p:nvPr/>
        </p:nvSpPr>
        <p:spPr>
          <a:xfrm>
            <a:off x="4831200" y="6365294"/>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37" name="TextBox 36"/>
          <p:cNvSpPr txBox="1"/>
          <p:nvPr/>
        </p:nvSpPr>
        <p:spPr bwMode="gray">
          <a:xfrm>
            <a:off x="681748" y="637936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38" name="Date Placeholder 3"/>
          <p:cNvSpPr txBox="1">
            <a:spLocks/>
          </p:cNvSpPr>
          <p:nvPr/>
        </p:nvSpPr>
        <p:spPr bwMode="gray">
          <a:xfrm>
            <a:off x="935802" y="6365294"/>
            <a:ext cx="3221504"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US" altLang="en-US" dirty="0" smtClean="0">
                <a:solidFill>
                  <a:schemeClr val="bg2">
                    <a:lumMod val="75000"/>
                  </a:schemeClr>
                </a:solidFill>
              </a:rPr>
              <a:t>Unpublished Work Copyright 2020 BAE Systems. All Rights Reserved.</a:t>
            </a:r>
          </a:p>
          <a:p>
            <a:pPr lvl="0" algn="l"/>
            <a:r>
              <a:rPr lang="en-US" altLang="en-US" dirty="0" smtClean="0">
                <a:solidFill>
                  <a:schemeClr val="bg2">
                    <a:lumMod val="75000"/>
                  </a:schemeClr>
                </a:solidFill>
              </a:rPr>
              <a:t>(See final slide for restrictions on use.)</a:t>
            </a:r>
          </a:p>
        </p:txBody>
      </p:sp>
      <p:sp>
        <p:nvSpPr>
          <p:cNvPr id="39" name="Date Placeholder 3"/>
          <p:cNvSpPr txBox="1">
            <a:spLocks/>
          </p:cNvSpPr>
          <p:nvPr/>
        </p:nvSpPr>
        <p:spPr bwMode="gray">
          <a:xfrm>
            <a:off x="881212" y="6365294"/>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
        <p:nvSpPr>
          <p:cNvPr id="40" name="Rectangle 39"/>
          <p:cNvSpPr/>
          <p:nvPr/>
        </p:nvSpPr>
        <p:spPr>
          <a:xfrm>
            <a:off x="4831200" y="57600"/>
            <a:ext cx="2494800" cy="12311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2">
                    <a:lumMod val="75000"/>
                  </a:schemeClr>
                </a:solidFill>
                <a:effectLst/>
                <a:uLnTx/>
                <a:uFillTx/>
                <a:latin typeface="+mn-lt"/>
                <a:ea typeface="+mn-ea"/>
                <a:cs typeface="+mn-cs"/>
              </a:rPr>
              <a:t>BAE SYSTEMS PROPRIETARY </a:t>
            </a:r>
            <a:endPar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42" name="AutoShape 96">
            <a:hlinkClick r:id="" action="ppaction://hlinkshowjump?jump=lastslideviewed"/>
          </p:cNvPr>
          <p:cNvSpPr>
            <a:spLocks noChangeArrowheads="1"/>
          </p:cNvSpPr>
          <p:nvPr userDrawn="1"/>
        </p:nvSpPr>
        <p:spPr bwMode="auto">
          <a:xfrm>
            <a:off x="913301" y="455696"/>
            <a:ext cx="165600" cy="349200"/>
          </a:xfrm>
          <a:prstGeom prst="rect">
            <a:avLst/>
          </a:prstGeom>
          <a:solidFill>
            <a:srgbClr val="FC4C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49" dirty="0">
              <a:solidFill>
                <a:schemeClr val="lt1"/>
              </a:solidFill>
              <a:latin typeface="Tahoma" panose="020B0604030504040204" pitchFamily="34" charset="0"/>
              <a:ea typeface="Tahoma" panose="020B0604030504040204" pitchFamily="34" charset="0"/>
              <a:cs typeface="Tahoma" panose="020B0604030504040204" pitchFamily="34" charset="0"/>
            </a:endParaRPr>
          </a:p>
        </p:txBody>
      </p:sp>
      <p:grpSp>
        <p:nvGrpSpPr>
          <p:cNvPr id="71" name="Group 4"/>
          <p:cNvGrpSpPr>
            <a:grpSpLocks noChangeAspect="1"/>
          </p:cNvGrpSpPr>
          <p:nvPr userDrawn="1"/>
        </p:nvGrpSpPr>
        <p:grpSpPr bwMode="gray">
          <a:xfrm>
            <a:off x="9980972" y="6246852"/>
            <a:ext cx="1295040" cy="306348"/>
            <a:chOff x="8" y="1253"/>
            <a:chExt cx="7660" cy="1812"/>
          </a:xfrm>
        </p:grpSpPr>
        <p:sp>
          <p:nvSpPr>
            <p:cNvPr id="72" name="Rectangle 5">
              <a:hlinkClick r:id="" action="ppaction://noaction"/>
            </p:cNvPr>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3" name="Freeform 6">
              <a:hlinkClick r:id="" action="ppaction://noaction"/>
            </p:cNvPr>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4" name="Freeform 7">
              <a:hlinkClick r:id="" action="ppaction://noaction"/>
            </p:cNvPr>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5" name="Freeform 8">
              <a:hlinkClick r:id="" action="ppaction://noaction"/>
            </p:cNvPr>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6" name="Freeform 9">
              <a:hlinkClick r:id="" action="ppaction://noaction"/>
            </p:cNvPr>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7" name="Freeform 10">
              <a:hlinkClick r:id="" action="ppaction://noaction"/>
            </p:cNvPr>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8" name="Freeform 11">
              <a:hlinkClick r:id="" action="ppaction://noaction"/>
            </p:cNvPr>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9" name="Freeform 12">
              <a:hlinkClick r:id="" action="ppaction://noaction"/>
            </p:cNvPr>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0" name="Freeform 13">
              <a:hlinkClick r:id="" action="ppaction://noaction"/>
            </p:cNvPr>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1" name="Freeform 14">
              <a:hlinkClick r:id="" action="ppaction://noaction"/>
            </p:cNvPr>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2" name="Freeform 15">
              <a:hlinkClick r:id="" action="ppaction://noaction"/>
            </p:cNvPr>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10"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11" name="Freeform 17">
              <a:hlinkClick r:id="" action="ppaction://noaction"/>
            </p:cNvPr>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12" name="Freeform 18">
              <a:hlinkClick r:id="" action="ppaction://noaction"/>
            </p:cNvPr>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13" name="Rectangle 19">
              <a:hlinkClick r:id="" action="ppaction://noaction"/>
            </p:cNvPr>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14" name="Freeform 20">
              <a:hlinkClick r:id="" action="ppaction://noaction"/>
            </p:cNvPr>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15" name="Freeform 21">
              <a:hlinkClick r:id="" action="ppaction://noaction"/>
            </p:cNvPr>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16" name="Freeform 22">
              <a:hlinkClick r:id="" action="ppaction://noaction"/>
            </p:cNvPr>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17" name="Rectangle 23">
              <a:hlinkClick r:id="" action="ppaction://noaction"/>
            </p:cNvPr>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18" name="Freeform 24">
              <a:hlinkClick r:id="" action="ppaction://noaction"/>
            </p:cNvPr>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19" name="Freeform 25">
              <a:hlinkClick r:id="" action="ppaction://noaction"/>
            </p:cNvPr>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20" name="Freeform 26">
              <a:hlinkClick r:id="" action="ppaction://noaction"/>
            </p:cNvPr>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21" name="Freeform 27">
              <a:hlinkClick r:id="" action="ppaction://noaction"/>
            </p:cNvPr>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22" name="Freeform 28">
              <a:hlinkClick r:id="" action="ppaction://noaction"/>
            </p:cNvPr>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23" name="Freeform 29">
              <a:hlinkClick r:id="" action="ppaction://noaction"/>
            </p:cNvPr>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24" name="Freeform 30">
              <a:hlinkClick r:id="" action="ppaction://noaction"/>
            </p:cNvPr>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
        <p:nvSpPr>
          <p:cNvPr id="41" name="TextBox 40"/>
          <p:cNvSpPr txBox="1"/>
          <p:nvPr userDrawn="1"/>
        </p:nvSpPr>
        <p:spPr bwMode="gray">
          <a:xfrm>
            <a:off x="378808" y="57600"/>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Tree>
    <p:extLst>
      <p:ext uri="{BB962C8B-B14F-4D97-AF65-F5344CB8AC3E}">
        <p14:creationId xmlns:p14="http://schemas.microsoft.com/office/powerpoint/2010/main" val="2432126318"/>
      </p:ext>
    </p:extLst>
  </p:cSld>
  <p:clrMap bg1="lt1" tx1="dk1" bg2="lt2" tx2="dk2" accent1="accent1" accent2="accent2" accent3="accent3" accent4="accent4" accent5="accent5" accent6="accent6" hlink="hlink" folHlink="folHlink"/>
  <p:sldLayoutIdLst>
    <p:sldLayoutId id="2147483668" r:id="rId1"/>
    <p:sldLayoutId id="2147483649" r:id="rId2"/>
    <p:sldLayoutId id="2147483650" r:id="rId3"/>
    <p:sldLayoutId id="2147483674" r:id="rId4"/>
    <p:sldLayoutId id="2147483660" r:id="rId5"/>
    <p:sldLayoutId id="2147483675" r:id="rId6"/>
    <p:sldLayoutId id="2147483661" r:id="rId7"/>
    <p:sldLayoutId id="2147483676" r:id="rId8"/>
    <p:sldLayoutId id="2147483662" r:id="rId9"/>
    <p:sldLayoutId id="2147483677" r:id="rId10"/>
    <p:sldLayoutId id="2147483654" r:id="rId11"/>
    <p:sldLayoutId id="2147483678" r:id="rId12"/>
    <p:sldLayoutId id="2147483655" r:id="rId13"/>
    <p:sldLayoutId id="2147483651" r:id="rId14"/>
    <p:sldLayoutId id="2147483663" r:id="rId15"/>
    <p:sldLayoutId id="2147483669" r:id="rId16"/>
    <p:sldLayoutId id="2147483664" r:id="rId17"/>
    <p:sldLayoutId id="2147483665" r:id="rId18"/>
    <p:sldLayoutId id="2147483667" r:id="rId19"/>
    <p:sldLayoutId id="2147483673" r:id="rId20"/>
    <p:sldLayoutId id="2147483672"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3600" kern="1200">
          <a:solidFill>
            <a:schemeClr val="tx2"/>
          </a:solidFill>
          <a:latin typeface="+mj-lt"/>
          <a:ea typeface="+mj-ea"/>
          <a:cs typeface="+mj-cs"/>
        </a:defRPr>
      </a:lvl1pPr>
    </p:titleStyle>
    <p:bodyStyle>
      <a:lvl1pPr marL="174625" indent="-174625" algn="l" defTabSz="914400" rtl="0" eaLnBrk="1" latinLnBrk="0" hangingPunct="1">
        <a:lnSpc>
          <a:spcPct val="95000"/>
        </a:lnSpc>
        <a:spcBef>
          <a:spcPts val="1400"/>
        </a:spcBef>
        <a:buClr>
          <a:schemeClr val="tx2"/>
        </a:buClr>
        <a:buFont typeface="Arial" panose="020B0604020202020204" pitchFamily="34" charset="0"/>
        <a:buChar char="•"/>
        <a:defRPr sz="2400" kern="1200">
          <a:solidFill>
            <a:schemeClr val="tx2"/>
          </a:solidFill>
          <a:latin typeface="+mn-lt"/>
          <a:ea typeface="+mn-ea"/>
          <a:cs typeface="+mn-cs"/>
        </a:defRPr>
      </a:lvl1pPr>
      <a:lvl2pPr marL="342900" indent="-16827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2000" kern="1200">
          <a:solidFill>
            <a:schemeClr val="tx2"/>
          </a:solidFill>
          <a:latin typeface="+mn-lt"/>
          <a:ea typeface="+mn-ea"/>
          <a:cs typeface="+mn-cs"/>
        </a:defRPr>
      </a:lvl2pPr>
      <a:lvl3pPr marL="517525" indent="-17462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1800" kern="1200">
          <a:solidFill>
            <a:schemeClr val="tx2"/>
          </a:solidFill>
          <a:latin typeface="+mn-lt"/>
          <a:ea typeface="+mn-ea"/>
          <a:cs typeface="+mn-cs"/>
        </a:defRPr>
      </a:lvl3pPr>
      <a:lvl4pPr marL="0" indent="0" algn="l" defTabSz="914400" rtl="0" eaLnBrk="1" latinLnBrk="0" hangingPunct="1">
        <a:lnSpc>
          <a:spcPct val="85000"/>
        </a:lnSpc>
        <a:spcBef>
          <a:spcPts val="1400"/>
        </a:spcBef>
        <a:spcAft>
          <a:spcPts val="200"/>
        </a:spcAft>
        <a:buClr>
          <a:schemeClr val="tx2"/>
        </a:buClr>
        <a:buFont typeface="Tahoma" panose="020B0604030504040204" pitchFamily="34" charset="0"/>
        <a:buChar char="​"/>
        <a:defRPr sz="2400" kern="1200">
          <a:solidFill>
            <a:schemeClr val="accent1"/>
          </a:solidFill>
          <a:latin typeface="+mn-lt"/>
          <a:ea typeface="+mn-ea"/>
          <a:cs typeface="+mn-cs"/>
        </a:defRPr>
      </a:lvl4pPr>
      <a:lvl5pPr marL="0" indent="0" algn="l" defTabSz="914400" rtl="0" eaLnBrk="1" latinLnBrk="0" hangingPunct="1">
        <a:lnSpc>
          <a:spcPct val="85000"/>
        </a:lnSpc>
        <a:spcBef>
          <a:spcPts val="200"/>
        </a:spcBef>
        <a:spcAft>
          <a:spcPts val="800"/>
        </a:spcAft>
        <a:buClr>
          <a:schemeClr val="tx2"/>
        </a:buClr>
        <a:buFont typeface="Tahoma" panose="020B0604030504040204" pitchFamily="34" charset="0"/>
        <a:buChar char="​"/>
        <a:defRPr sz="2000" kern="1200">
          <a:solidFill>
            <a:schemeClr val="tx2"/>
          </a:solidFill>
          <a:latin typeface="+mn-lt"/>
          <a:ea typeface="+mn-ea"/>
          <a:cs typeface="+mn-cs"/>
        </a:defRPr>
      </a:lvl5pPr>
      <a:lvl6pPr marL="0" indent="0" algn="l" defTabSz="914400" rtl="0" eaLnBrk="1" latinLnBrk="0" hangingPunct="1">
        <a:lnSpc>
          <a:spcPct val="120000"/>
        </a:lnSpc>
        <a:spcBef>
          <a:spcPts val="200"/>
        </a:spcBef>
        <a:spcAft>
          <a:spcPts val="600"/>
        </a:spcAft>
        <a:buClr>
          <a:schemeClr val="tx2"/>
        </a:buClr>
        <a:buFont typeface="Tahoma" panose="020B0604030504040204" pitchFamily="34" charset="0"/>
        <a:buChar char="​"/>
        <a:defRPr sz="1600" kern="1200" baseline="0">
          <a:solidFill>
            <a:schemeClr val="bg2">
              <a:lumMod val="50000"/>
            </a:schemeClr>
          </a:solidFill>
          <a:latin typeface="+mn-lt"/>
          <a:ea typeface="+mn-ea"/>
          <a:cs typeface="+mn-cs"/>
        </a:defRPr>
      </a:lvl6pPr>
      <a:lvl7pPr marL="174625" indent="-174625" algn="l" defTabSz="914400" rtl="0" eaLnBrk="1" latinLnBrk="0" hangingPunct="1">
        <a:lnSpc>
          <a:spcPct val="95000"/>
        </a:lnSpc>
        <a:spcBef>
          <a:spcPts val="0"/>
        </a:spcBef>
        <a:spcAft>
          <a:spcPts val="600"/>
        </a:spcAft>
        <a:buClr>
          <a:schemeClr val="tx2">
            <a:lumMod val="60000"/>
            <a:lumOff val="40000"/>
          </a:schemeClr>
        </a:buClr>
        <a:buFont typeface="Arial" panose="020B0604020202020204" pitchFamily="34" charset="0"/>
        <a:buChar char="•"/>
        <a:defRPr sz="1600" kern="1200">
          <a:solidFill>
            <a:schemeClr val="tx2">
              <a:lumMod val="60000"/>
              <a:lumOff val="40000"/>
            </a:schemeClr>
          </a:solidFill>
          <a:latin typeface="+mn-lt"/>
          <a:ea typeface="+mn-ea"/>
          <a:cs typeface="+mn-cs"/>
        </a:defRPr>
      </a:lvl7pPr>
      <a:lvl8pPr marL="174625" marR="0" indent="-174625" algn="l" defTabSz="914400" rtl="0" eaLnBrk="1" fontAlgn="auto" latinLnBrk="0" hangingPunct="1">
        <a:lnSpc>
          <a:spcPct val="130000"/>
        </a:lnSpc>
        <a:spcBef>
          <a:spcPts val="600"/>
        </a:spcBef>
        <a:spcAft>
          <a:spcPts val="600"/>
        </a:spcAft>
        <a:buClr>
          <a:schemeClr val="tx2"/>
        </a:buClr>
        <a:buSzTx/>
        <a:buFont typeface="Tahoma" panose="020B0604030504040204" pitchFamily="34" charset="0"/>
        <a:buChar char="["/>
        <a:tabLst/>
        <a:defRPr sz="2000" kern="1200">
          <a:solidFill>
            <a:schemeClr val="tx2"/>
          </a:solidFill>
          <a:latin typeface="+mn-lt"/>
          <a:ea typeface="+mn-ea"/>
          <a:cs typeface="+mn-cs"/>
        </a:defRPr>
      </a:lvl8pPr>
      <a:lvl9pPr marL="171450" marR="0" indent="0" algn="l" defTabSz="914400" rtl="0" eaLnBrk="1" fontAlgn="auto" latinLnBrk="0" hangingPunct="1">
        <a:lnSpc>
          <a:spcPct val="85000"/>
        </a:lnSpc>
        <a:spcBef>
          <a:spcPts val="1200"/>
        </a:spcBef>
        <a:spcAft>
          <a:spcPts val="600"/>
        </a:spcAft>
        <a:buClr>
          <a:schemeClr val="tx2">
            <a:lumMod val="60000"/>
            <a:lumOff val="40000"/>
          </a:schemeClr>
        </a:buClr>
        <a:buSzTx/>
        <a:buFont typeface="Tahoma" panose="020B0604030504040204" pitchFamily="34" charset="0"/>
        <a:buChar char="​"/>
        <a:tabLst/>
        <a:defRPr sz="1400" b="1"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7120" y="2072660"/>
            <a:ext cx="10037112" cy="1292662"/>
          </a:xfrm>
        </p:spPr>
        <p:txBody>
          <a:bodyPr/>
          <a:lstStyle/>
          <a:p>
            <a:r>
              <a:rPr lang="en-US" dirty="0" smtClean="0">
                <a:solidFill>
                  <a:schemeClr val="accent1"/>
                </a:solidFill>
              </a:rPr>
              <a:t>FS Engineering Recruitment 2022</a:t>
            </a:r>
            <a:endParaRPr lang="en-GB" dirty="0"/>
          </a:p>
        </p:txBody>
      </p:sp>
      <p:sp>
        <p:nvSpPr>
          <p:cNvPr id="3" name="Text Placeholder 2"/>
          <p:cNvSpPr>
            <a:spLocks noGrp="1"/>
          </p:cNvSpPr>
          <p:nvPr>
            <p:ph type="body" idx="10"/>
          </p:nvPr>
        </p:nvSpPr>
        <p:spPr/>
        <p:txBody>
          <a:bodyPr/>
          <a:lstStyle/>
          <a:p>
            <a:r>
              <a:rPr lang="en-GB" dirty="0" smtClean="0"/>
              <a:t>November 2021</a:t>
            </a:r>
          </a:p>
        </p:txBody>
      </p:sp>
      <p:sp>
        <p:nvSpPr>
          <p:cNvPr id="4" name="Text Placeholder 3"/>
          <p:cNvSpPr>
            <a:spLocks noGrp="1"/>
          </p:cNvSpPr>
          <p:nvPr>
            <p:ph type="body" sz="quarter" idx="11"/>
          </p:nvPr>
        </p:nvSpPr>
        <p:spPr>
          <a:xfrm>
            <a:off x="1258095" y="4700687"/>
            <a:ext cx="9995452" cy="744537"/>
          </a:xfrm>
        </p:spPr>
        <p:txBody>
          <a:bodyPr/>
          <a:lstStyle/>
          <a:p>
            <a:r>
              <a:rPr lang="en-US" sz="1400" dirty="0" smtClean="0"/>
              <a:t>NetReveal Engineering</a:t>
            </a:r>
            <a:endParaRPr lang="en-GB" sz="1400" dirty="0"/>
          </a:p>
        </p:txBody>
      </p:sp>
    </p:spTree>
    <p:extLst>
      <p:ext uri="{BB962C8B-B14F-4D97-AF65-F5344CB8AC3E}">
        <p14:creationId xmlns:p14="http://schemas.microsoft.com/office/powerpoint/2010/main" val="4024175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txBox="1">
            <a:spLocks/>
          </p:cNvSpPr>
          <p:nvPr/>
        </p:nvSpPr>
        <p:spPr>
          <a:xfrm>
            <a:off x="5218305" y="154931"/>
            <a:ext cx="3707968" cy="138499"/>
          </a:xfrm>
          <a:prstGeom prst="rect">
            <a:avLst/>
          </a:prstGeom>
          <a:noFill/>
        </p:spPr>
        <p:txBody>
          <a:bodyPr wrap="square" lIns="0" tIns="0" rIns="0" bIns="0" rtlCol="0">
            <a:spAutoFit/>
          </a:bodyPr>
          <a:lstStyle>
            <a:defPPr>
              <a:defRPr lang="en-US"/>
            </a:defPPr>
            <a:lvl1pPr marL="0" algn="l" defTabSz="914400" rtl="0" eaLnBrk="1" latinLnBrk="0" hangingPunct="1">
              <a:defRPr lang="en-US" sz="800" kern="1200" smtClean="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t>   </a:t>
            </a:r>
            <a:endParaRPr lang="en-US" sz="900" dirty="0"/>
          </a:p>
        </p:txBody>
      </p:sp>
    </p:spTree>
    <p:extLst>
      <p:ext uri="{BB962C8B-B14F-4D97-AF65-F5344CB8AC3E}">
        <p14:creationId xmlns:p14="http://schemas.microsoft.com/office/powerpoint/2010/main" val="2596930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804800427"/>
              </p:ext>
            </p:extLst>
          </p:nvPr>
        </p:nvGraphicFramePr>
        <p:xfrm>
          <a:off x="914400" y="1687513"/>
          <a:ext cx="6909858" cy="3337560"/>
        </p:xfrm>
        <a:graphic>
          <a:graphicData uri="http://schemas.openxmlformats.org/drawingml/2006/table">
            <a:tbl>
              <a:tblPr firstRow="1" bandRow="1">
                <a:tableStyleId>{5C22544A-7EE6-4342-B048-85BDC9FD1C3A}</a:tableStyleId>
              </a:tblPr>
              <a:tblGrid>
                <a:gridCol w="4251489">
                  <a:extLst>
                    <a:ext uri="{9D8B030D-6E8A-4147-A177-3AD203B41FA5}">
                      <a16:colId xmlns:a16="http://schemas.microsoft.com/office/drawing/2014/main" val="2055717090"/>
                    </a:ext>
                  </a:extLst>
                </a:gridCol>
                <a:gridCol w="2658369">
                  <a:extLst>
                    <a:ext uri="{9D8B030D-6E8A-4147-A177-3AD203B41FA5}">
                      <a16:colId xmlns:a16="http://schemas.microsoft.com/office/drawing/2014/main" val="2760633014"/>
                    </a:ext>
                  </a:extLst>
                </a:gridCol>
              </a:tblGrid>
              <a:tr h="370840">
                <a:tc>
                  <a:txBody>
                    <a:bodyPr/>
                    <a:lstStyle/>
                    <a:p>
                      <a:r>
                        <a:rPr lang="en-GB" dirty="0" smtClean="0"/>
                        <a:t>Area</a:t>
                      </a:r>
                      <a:endParaRPr lang="en-GB" dirty="0"/>
                    </a:p>
                  </a:txBody>
                  <a:tcPr/>
                </a:tc>
                <a:tc>
                  <a:txBody>
                    <a:bodyPr/>
                    <a:lstStyle/>
                    <a:p>
                      <a:r>
                        <a:rPr lang="en-GB" dirty="0" smtClean="0"/>
                        <a:t>No</a:t>
                      </a:r>
                      <a:r>
                        <a:rPr lang="en-GB" baseline="0" dirty="0" smtClean="0"/>
                        <a:t> of Roles</a:t>
                      </a:r>
                      <a:endParaRPr lang="en-GB" dirty="0"/>
                    </a:p>
                  </a:txBody>
                  <a:tcPr/>
                </a:tc>
                <a:extLst>
                  <a:ext uri="{0D108BD9-81ED-4DB2-BD59-A6C34878D82A}">
                    <a16:rowId xmlns:a16="http://schemas.microsoft.com/office/drawing/2014/main" val="247077967"/>
                  </a:ext>
                </a:extLst>
              </a:tr>
              <a:tr h="370840">
                <a:tc>
                  <a:txBody>
                    <a:bodyPr/>
                    <a:lstStyle/>
                    <a:p>
                      <a:r>
                        <a:rPr lang="en-GB" b="1" dirty="0" smtClean="0"/>
                        <a:t>2021 Outstanding</a:t>
                      </a:r>
                      <a:r>
                        <a:rPr lang="en-GB" b="1" baseline="0" dirty="0" smtClean="0"/>
                        <a:t> Recruitment </a:t>
                      </a:r>
                      <a:endParaRPr lang="en-GB" b="1" dirty="0"/>
                    </a:p>
                  </a:txBody>
                  <a:tcPr/>
                </a:tc>
                <a:tc>
                  <a:txBody>
                    <a:bodyPr/>
                    <a:lstStyle/>
                    <a:p>
                      <a:r>
                        <a:rPr lang="en-GB" b="1" dirty="0" smtClean="0"/>
                        <a:t>17</a:t>
                      </a:r>
                      <a:endParaRPr lang="en-GB" b="1" dirty="0"/>
                    </a:p>
                  </a:txBody>
                  <a:tcPr/>
                </a:tc>
                <a:extLst>
                  <a:ext uri="{0D108BD9-81ED-4DB2-BD59-A6C34878D82A}">
                    <a16:rowId xmlns:a16="http://schemas.microsoft.com/office/drawing/2014/main" val="4025850917"/>
                  </a:ext>
                </a:extLst>
              </a:tr>
              <a:tr h="370840">
                <a:tc>
                  <a:txBody>
                    <a:bodyPr/>
                    <a:lstStyle/>
                    <a:p>
                      <a:r>
                        <a:rPr lang="en-GB" b="1" dirty="0" smtClean="0"/>
                        <a:t>2022 Investment</a:t>
                      </a:r>
                      <a:endParaRPr lang="en-GB" b="1" dirty="0"/>
                    </a:p>
                  </a:txBody>
                  <a:tcPr/>
                </a:tc>
                <a:tc>
                  <a:txBody>
                    <a:bodyPr/>
                    <a:lstStyle/>
                    <a:p>
                      <a:r>
                        <a:rPr lang="en-GB" b="1" dirty="0" smtClean="0"/>
                        <a:t>45 </a:t>
                      </a:r>
                      <a:endParaRPr lang="en-GB" b="1" dirty="0"/>
                    </a:p>
                  </a:txBody>
                  <a:tcPr/>
                </a:tc>
                <a:extLst>
                  <a:ext uri="{0D108BD9-81ED-4DB2-BD59-A6C34878D82A}">
                    <a16:rowId xmlns:a16="http://schemas.microsoft.com/office/drawing/2014/main" val="2247877942"/>
                  </a:ext>
                </a:extLst>
              </a:tr>
              <a:tr h="370840">
                <a:tc>
                  <a:txBody>
                    <a:bodyPr/>
                    <a:lstStyle/>
                    <a:p>
                      <a:r>
                        <a:rPr lang="en-GB" dirty="0" smtClean="0"/>
                        <a:t> - Compliance</a:t>
                      </a:r>
                      <a:endParaRPr lang="en-GB" dirty="0"/>
                    </a:p>
                  </a:txBody>
                  <a:tcPr/>
                </a:tc>
                <a:tc>
                  <a:txBody>
                    <a:bodyPr/>
                    <a:lstStyle/>
                    <a:p>
                      <a:pPr algn="r"/>
                      <a:r>
                        <a:rPr lang="en-GB" dirty="0" smtClean="0"/>
                        <a:t>19</a:t>
                      </a:r>
                      <a:endParaRPr lang="en-GB" dirty="0"/>
                    </a:p>
                  </a:txBody>
                  <a:tcPr/>
                </a:tc>
                <a:extLst>
                  <a:ext uri="{0D108BD9-81ED-4DB2-BD59-A6C34878D82A}">
                    <a16:rowId xmlns:a16="http://schemas.microsoft.com/office/drawing/2014/main" val="179131012"/>
                  </a:ext>
                </a:extLst>
              </a:tr>
              <a:tr h="370840">
                <a:tc>
                  <a:txBody>
                    <a:bodyPr/>
                    <a:lstStyle/>
                    <a:p>
                      <a:r>
                        <a:rPr lang="en-GB" dirty="0" smtClean="0"/>
                        <a:t> - Detection Engines</a:t>
                      </a:r>
                      <a:endParaRPr lang="en-GB" dirty="0"/>
                    </a:p>
                  </a:txBody>
                  <a:tcPr/>
                </a:tc>
                <a:tc>
                  <a:txBody>
                    <a:bodyPr/>
                    <a:lstStyle/>
                    <a:p>
                      <a:pPr algn="r"/>
                      <a:r>
                        <a:rPr lang="en-GB" dirty="0" smtClean="0"/>
                        <a:t>4</a:t>
                      </a:r>
                      <a:endParaRPr lang="en-GB" dirty="0"/>
                    </a:p>
                  </a:txBody>
                  <a:tcPr/>
                </a:tc>
                <a:extLst>
                  <a:ext uri="{0D108BD9-81ED-4DB2-BD59-A6C34878D82A}">
                    <a16:rowId xmlns:a16="http://schemas.microsoft.com/office/drawing/2014/main" val="1050872529"/>
                  </a:ext>
                </a:extLst>
              </a:tr>
              <a:tr h="370840">
                <a:tc>
                  <a:txBody>
                    <a:bodyPr/>
                    <a:lstStyle/>
                    <a:p>
                      <a:r>
                        <a:rPr lang="en-GB" dirty="0" smtClean="0"/>
                        <a:t> - Customer Engineering</a:t>
                      </a:r>
                      <a:endParaRPr lang="en-GB" dirty="0"/>
                    </a:p>
                  </a:txBody>
                  <a:tcPr/>
                </a:tc>
                <a:tc>
                  <a:txBody>
                    <a:bodyPr/>
                    <a:lstStyle/>
                    <a:p>
                      <a:pPr algn="r"/>
                      <a:r>
                        <a:rPr lang="en-GB" dirty="0" smtClean="0"/>
                        <a:t>12</a:t>
                      </a:r>
                      <a:endParaRPr lang="en-GB" dirty="0"/>
                    </a:p>
                  </a:txBody>
                  <a:tcPr/>
                </a:tc>
                <a:extLst>
                  <a:ext uri="{0D108BD9-81ED-4DB2-BD59-A6C34878D82A}">
                    <a16:rowId xmlns:a16="http://schemas.microsoft.com/office/drawing/2014/main" val="1221177613"/>
                  </a:ext>
                </a:extLst>
              </a:tr>
              <a:tr h="370840">
                <a:tc>
                  <a:txBody>
                    <a:bodyPr/>
                    <a:lstStyle/>
                    <a:p>
                      <a:r>
                        <a:rPr lang="en-GB" dirty="0" smtClean="0"/>
                        <a:t> - </a:t>
                      </a:r>
                      <a:r>
                        <a:rPr lang="en-GB" dirty="0" err="1" smtClean="0"/>
                        <a:t>NextGen</a:t>
                      </a:r>
                      <a:r>
                        <a:rPr lang="en-GB" baseline="0" dirty="0" smtClean="0"/>
                        <a:t> Cloud</a:t>
                      </a:r>
                      <a:endParaRPr lang="en-GB" dirty="0"/>
                    </a:p>
                  </a:txBody>
                  <a:tcPr/>
                </a:tc>
                <a:tc>
                  <a:txBody>
                    <a:bodyPr/>
                    <a:lstStyle/>
                    <a:p>
                      <a:pPr algn="r"/>
                      <a:r>
                        <a:rPr lang="en-GB" dirty="0" smtClean="0"/>
                        <a:t>10  </a:t>
                      </a:r>
                      <a:endParaRPr lang="en-GB" dirty="0"/>
                    </a:p>
                  </a:txBody>
                  <a:tcPr/>
                </a:tc>
                <a:extLst>
                  <a:ext uri="{0D108BD9-81ED-4DB2-BD59-A6C34878D82A}">
                    <a16:rowId xmlns:a16="http://schemas.microsoft.com/office/drawing/2014/main" val="4029373248"/>
                  </a:ext>
                </a:extLst>
              </a:tr>
              <a:tr h="370840">
                <a:tc>
                  <a:txBody>
                    <a:bodyPr/>
                    <a:lstStyle/>
                    <a:p>
                      <a:r>
                        <a:rPr lang="en-GB" b="1" dirty="0" smtClean="0"/>
                        <a:t>2022 Attrition </a:t>
                      </a:r>
                      <a:endParaRPr lang="en-GB" b="1" dirty="0"/>
                    </a:p>
                  </a:txBody>
                  <a:tcPr/>
                </a:tc>
                <a:tc>
                  <a:txBody>
                    <a:bodyPr/>
                    <a:lstStyle/>
                    <a:p>
                      <a:r>
                        <a:rPr lang="en-GB" b="1" dirty="0" smtClean="0"/>
                        <a:t>14</a:t>
                      </a:r>
                      <a:endParaRPr lang="en-GB" b="1" dirty="0"/>
                    </a:p>
                  </a:txBody>
                  <a:tcPr/>
                </a:tc>
                <a:extLst>
                  <a:ext uri="{0D108BD9-81ED-4DB2-BD59-A6C34878D82A}">
                    <a16:rowId xmlns:a16="http://schemas.microsoft.com/office/drawing/2014/main" val="1101857363"/>
                  </a:ext>
                </a:extLst>
              </a:tr>
              <a:tr h="370840">
                <a:tc>
                  <a:txBody>
                    <a:bodyPr/>
                    <a:lstStyle/>
                    <a:p>
                      <a:r>
                        <a:rPr lang="en-GB" b="1" dirty="0" smtClean="0">
                          <a:solidFill>
                            <a:srgbClr val="FF0000"/>
                          </a:solidFill>
                        </a:rPr>
                        <a:t>TOTAL</a:t>
                      </a:r>
                      <a:endParaRPr lang="en-GB" b="1" dirty="0">
                        <a:solidFill>
                          <a:srgbClr val="FF0000"/>
                        </a:solidFill>
                      </a:endParaRPr>
                    </a:p>
                  </a:txBody>
                  <a:tcPr/>
                </a:tc>
                <a:tc>
                  <a:txBody>
                    <a:bodyPr/>
                    <a:lstStyle/>
                    <a:p>
                      <a:r>
                        <a:rPr lang="en-GB" b="1" dirty="0" smtClean="0">
                          <a:solidFill>
                            <a:srgbClr val="FF0000"/>
                          </a:solidFill>
                        </a:rPr>
                        <a:t>76</a:t>
                      </a:r>
                      <a:endParaRPr lang="en-GB" b="1" dirty="0">
                        <a:solidFill>
                          <a:srgbClr val="FF0000"/>
                        </a:solidFill>
                      </a:endParaRPr>
                    </a:p>
                  </a:txBody>
                  <a:tcPr/>
                </a:tc>
                <a:extLst>
                  <a:ext uri="{0D108BD9-81ED-4DB2-BD59-A6C34878D82A}">
                    <a16:rowId xmlns:a16="http://schemas.microsoft.com/office/drawing/2014/main" val="1588364870"/>
                  </a:ext>
                </a:extLst>
              </a:tr>
            </a:tbl>
          </a:graphicData>
        </a:graphic>
      </p:graphicFrame>
      <p:sp>
        <p:nvSpPr>
          <p:cNvPr id="3" name="Text Placeholder 2"/>
          <p:cNvSpPr>
            <a:spLocks noGrp="1"/>
          </p:cNvSpPr>
          <p:nvPr>
            <p:ph type="body" idx="10"/>
          </p:nvPr>
        </p:nvSpPr>
        <p:spPr/>
        <p:txBody>
          <a:bodyPr/>
          <a:lstStyle/>
          <a:p>
            <a:endParaRPr lang="en-GB" dirty="0"/>
          </a:p>
        </p:txBody>
      </p:sp>
      <p:sp>
        <p:nvSpPr>
          <p:cNvPr id="4" name="Title 3"/>
          <p:cNvSpPr>
            <a:spLocks noGrp="1"/>
          </p:cNvSpPr>
          <p:nvPr>
            <p:ph type="title"/>
          </p:nvPr>
        </p:nvSpPr>
        <p:spPr/>
        <p:txBody>
          <a:bodyPr/>
          <a:lstStyle/>
          <a:p>
            <a:r>
              <a:rPr lang="en-GB" dirty="0" smtClean="0"/>
              <a:t>Recruitment Overview</a:t>
            </a:r>
            <a:endParaRPr lang="en-GB" dirty="0"/>
          </a:p>
        </p:txBody>
      </p:sp>
    </p:spTree>
    <p:extLst>
      <p:ext uri="{BB962C8B-B14F-4D97-AF65-F5344CB8AC3E}">
        <p14:creationId xmlns:p14="http://schemas.microsoft.com/office/powerpoint/2010/main" val="7537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0"/>
          </p:nvPr>
        </p:nvSpPr>
        <p:spPr/>
        <p:txBody>
          <a:bodyPr/>
          <a:lstStyle/>
          <a:p>
            <a:r>
              <a:rPr lang="en-GB" dirty="0" smtClean="0"/>
              <a:t>17 </a:t>
            </a:r>
            <a:r>
              <a:rPr lang="en-GB" dirty="0" err="1" smtClean="0"/>
              <a:t>reqs</a:t>
            </a:r>
            <a:r>
              <a:rPr lang="en-GB" dirty="0" smtClean="0"/>
              <a:t> outstanding</a:t>
            </a:r>
            <a:endParaRPr lang="en-GB" dirty="0"/>
          </a:p>
        </p:txBody>
      </p:sp>
      <p:sp>
        <p:nvSpPr>
          <p:cNvPr id="4" name="Title 3"/>
          <p:cNvSpPr>
            <a:spLocks noGrp="1"/>
          </p:cNvSpPr>
          <p:nvPr>
            <p:ph type="title"/>
          </p:nvPr>
        </p:nvSpPr>
        <p:spPr/>
        <p:txBody>
          <a:bodyPr/>
          <a:lstStyle/>
          <a:p>
            <a:r>
              <a:rPr lang="en-US" dirty="0" smtClean="0">
                <a:solidFill>
                  <a:schemeClr val="accent1"/>
                </a:solidFill>
              </a:rPr>
              <a:t>Outstanding Recruitment from 2021</a:t>
            </a:r>
            <a:endParaRPr lang="en-GB" dirty="0">
              <a:solidFill>
                <a:schemeClr val="accent1"/>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69264757"/>
              </p:ext>
            </p:extLst>
          </p:nvPr>
        </p:nvGraphicFramePr>
        <p:xfrm>
          <a:off x="914402" y="1422337"/>
          <a:ext cx="10364786" cy="4813129"/>
        </p:xfrm>
        <a:graphic>
          <a:graphicData uri="http://schemas.openxmlformats.org/drawingml/2006/table">
            <a:tbl>
              <a:tblPr firstRow="1" bandRow="1">
                <a:tableStyleId>{5C22544A-7EE6-4342-B048-85BDC9FD1C3A}</a:tableStyleId>
              </a:tblPr>
              <a:tblGrid>
                <a:gridCol w="880970">
                  <a:extLst>
                    <a:ext uri="{9D8B030D-6E8A-4147-A177-3AD203B41FA5}">
                      <a16:colId xmlns:a16="http://schemas.microsoft.com/office/drawing/2014/main" val="410611805"/>
                    </a:ext>
                  </a:extLst>
                </a:gridCol>
                <a:gridCol w="3279550">
                  <a:extLst>
                    <a:ext uri="{9D8B030D-6E8A-4147-A177-3AD203B41FA5}">
                      <a16:colId xmlns:a16="http://schemas.microsoft.com/office/drawing/2014/main" val="3045821357"/>
                    </a:ext>
                  </a:extLst>
                </a:gridCol>
                <a:gridCol w="2541399">
                  <a:extLst>
                    <a:ext uri="{9D8B030D-6E8A-4147-A177-3AD203B41FA5}">
                      <a16:colId xmlns:a16="http://schemas.microsoft.com/office/drawing/2014/main" val="98761737"/>
                    </a:ext>
                  </a:extLst>
                </a:gridCol>
                <a:gridCol w="3662867">
                  <a:extLst>
                    <a:ext uri="{9D8B030D-6E8A-4147-A177-3AD203B41FA5}">
                      <a16:colId xmlns:a16="http://schemas.microsoft.com/office/drawing/2014/main" val="3015563759"/>
                    </a:ext>
                  </a:extLst>
                </a:gridCol>
              </a:tblGrid>
              <a:tr h="259817">
                <a:tc>
                  <a:txBody>
                    <a:bodyPr/>
                    <a:lstStyle/>
                    <a:p>
                      <a:r>
                        <a:rPr lang="en-GB" sz="1000" dirty="0" smtClean="0"/>
                        <a:t>Req ID</a:t>
                      </a:r>
                      <a:endParaRPr lang="en-GB" sz="1000" dirty="0"/>
                    </a:p>
                  </a:txBody>
                  <a:tcPr/>
                </a:tc>
                <a:tc>
                  <a:txBody>
                    <a:bodyPr/>
                    <a:lstStyle/>
                    <a:p>
                      <a:r>
                        <a:rPr lang="en-GB" sz="1000" dirty="0" smtClean="0"/>
                        <a:t>Role</a:t>
                      </a:r>
                      <a:endParaRPr lang="en-GB" sz="1000" dirty="0"/>
                    </a:p>
                  </a:txBody>
                  <a:tcPr/>
                </a:tc>
                <a:tc>
                  <a:txBody>
                    <a:bodyPr/>
                    <a:lstStyle/>
                    <a:p>
                      <a:r>
                        <a:rPr lang="en-GB" sz="1000" dirty="0" smtClean="0"/>
                        <a:t>Location</a:t>
                      </a:r>
                      <a:endParaRPr lang="en-GB" sz="1000" dirty="0"/>
                    </a:p>
                  </a:txBody>
                  <a:tcPr/>
                </a:tc>
                <a:tc>
                  <a:txBody>
                    <a:bodyPr/>
                    <a:lstStyle/>
                    <a:p>
                      <a:r>
                        <a:rPr lang="en-GB" sz="1000" dirty="0" smtClean="0"/>
                        <a:t>Target Start Month</a:t>
                      </a:r>
                      <a:endParaRPr lang="en-GB" sz="1000" dirty="0"/>
                    </a:p>
                  </a:txBody>
                  <a:tcPr/>
                </a:tc>
                <a:extLst>
                  <a:ext uri="{0D108BD9-81ED-4DB2-BD59-A6C34878D82A}">
                    <a16:rowId xmlns:a16="http://schemas.microsoft.com/office/drawing/2014/main" val="2050157015"/>
                  </a:ext>
                </a:extLst>
              </a:tr>
              <a:tr h="259817">
                <a:tc>
                  <a:txBody>
                    <a:bodyPr/>
                    <a:lstStyle/>
                    <a:p>
                      <a:r>
                        <a:rPr lang="en-GB" sz="1000" dirty="0" smtClean="0"/>
                        <a:t>94561</a:t>
                      </a:r>
                      <a:endParaRPr lang="en-GB" sz="1000" dirty="0"/>
                    </a:p>
                  </a:txBody>
                  <a:tcPr/>
                </a:tc>
                <a:tc>
                  <a:txBody>
                    <a:bodyPr/>
                    <a:lstStyle/>
                    <a:p>
                      <a:r>
                        <a:rPr lang="en-GB" sz="1000" dirty="0" smtClean="0"/>
                        <a:t>CE Engineer</a:t>
                      </a:r>
                      <a:endParaRPr lang="en-GB" sz="1000" dirty="0"/>
                    </a:p>
                  </a:txBody>
                  <a:tcPr/>
                </a:tc>
                <a:tc>
                  <a:txBody>
                    <a:bodyPr/>
                    <a:lstStyle/>
                    <a:p>
                      <a:r>
                        <a:rPr lang="en-GB" sz="1000" dirty="0" smtClean="0"/>
                        <a:t>Poznan</a:t>
                      </a:r>
                      <a:endParaRPr lang="en-GB" sz="1000" dirty="0"/>
                    </a:p>
                  </a:txBody>
                  <a:tcPr/>
                </a:tc>
                <a:tc>
                  <a:txBody>
                    <a:bodyPr/>
                    <a:lstStyle/>
                    <a:p>
                      <a:endParaRPr lang="en-GB" sz="1000" dirty="0"/>
                    </a:p>
                  </a:txBody>
                  <a:tcPr/>
                </a:tc>
                <a:extLst>
                  <a:ext uri="{0D108BD9-81ED-4DB2-BD59-A6C34878D82A}">
                    <a16:rowId xmlns:a16="http://schemas.microsoft.com/office/drawing/2014/main" val="2341997263"/>
                  </a:ext>
                </a:extLst>
              </a:tr>
              <a:tr h="259817">
                <a:tc>
                  <a:txBody>
                    <a:bodyPr/>
                    <a:lstStyle/>
                    <a:p>
                      <a:r>
                        <a:rPr lang="en-GB" sz="1000" dirty="0" smtClean="0"/>
                        <a:t>95277</a:t>
                      </a:r>
                      <a:endParaRPr lang="en-GB" sz="1000" dirty="0"/>
                    </a:p>
                  </a:txBody>
                  <a:tcPr/>
                </a:tc>
                <a:tc>
                  <a:txBody>
                    <a:bodyPr/>
                    <a:lstStyle/>
                    <a:p>
                      <a:r>
                        <a:rPr lang="en-GB" sz="1000" dirty="0" smtClean="0"/>
                        <a:t>AWS </a:t>
                      </a:r>
                      <a:r>
                        <a:rPr lang="en-GB" sz="1000" dirty="0" err="1" smtClean="0"/>
                        <a:t>FullStack</a:t>
                      </a:r>
                      <a:r>
                        <a:rPr lang="en-GB" sz="1000" dirty="0" smtClean="0"/>
                        <a:t> Developer</a:t>
                      </a:r>
                      <a:endParaRPr lang="en-GB" sz="1000" dirty="0"/>
                    </a:p>
                  </a:txBody>
                  <a:tcPr/>
                </a:tc>
                <a:tc>
                  <a:txBody>
                    <a:bodyPr/>
                    <a:lstStyle/>
                    <a:p>
                      <a:r>
                        <a:rPr lang="en-GB" sz="1000" dirty="0" smtClean="0"/>
                        <a:t>Poznan</a:t>
                      </a:r>
                      <a:endParaRPr lang="en-GB" sz="1000" dirty="0"/>
                    </a:p>
                  </a:txBody>
                  <a:tcPr/>
                </a:tc>
                <a:tc>
                  <a:txBody>
                    <a:bodyPr/>
                    <a:lstStyle/>
                    <a:p>
                      <a:endParaRPr lang="en-GB" sz="1000" dirty="0"/>
                    </a:p>
                  </a:txBody>
                  <a:tcPr/>
                </a:tc>
                <a:extLst>
                  <a:ext uri="{0D108BD9-81ED-4DB2-BD59-A6C34878D82A}">
                    <a16:rowId xmlns:a16="http://schemas.microsoft.com/office/drawing/2014/main" val="1803308130"/>
                  </a:ext>
                </a:extLst>
              </a:tr>
              <a:tr h="259817">
                <a:tc>
                  <a:txBody>
                    <a:bodyPr/>
                    <a:lstStyle/>
                    <a:p>
                      <a:r>
                        <a:rPr lang="en-GB" sz="1000" dirty="0" smtClean="0"/>
                        <a:t>98310</a:t>
                      </a:r>
                      <a:endParaRPr lang="en-GB" sz="1000" dirty="0"/>
                    </a:p>
                  </a:txBody>
                  <a:tcPr/>
                </a:tc>
                <a:tc>
                  <a:txBody>
                    <a:bodyPr/>
                    <a:lstStyle/>
                    <a:p>
                      <a:r>
                        <a:rPr lang="en-GB" sz="1000" dirty="0" smtClean="0"/>
                        <a:t>AWS </a:t>
                      </a:r>
                      <a:r>
                        <a:rPr lang="en-GB" sz="1000" dirty="0" err="1" smtClean="0"/>
                        <a:t>FullStack</a:t>
                      </a:r>
                      <a:r>
                        <a:rPr lang="en-GB" sz="1000" dirty="0" smtClean="0"/>
                        <a:t> Developer</a:t>
                      </a:r>
                      <a:endParaRPr lang="en-GB" sz="1000" dirty="0"/>
                    </a:p>
                  </a:txBody>
                  <a:tcPr/>
                </a:tc>
                <a:tc>
                  <a:txBody>
                    <a:bodyPr/>
                    <a:lstStyle/>
                    <a:p>
                      <a:r>
                        <a:rPr lang="en-GB" sz="1000" dirty="0" smtClean="0"/>
                        <a:t>Poznan</a:t>
                      </a:r>
                      <a:endParaRPr lang="en-GB" sz="1000" dirty="0"/>
                    </a:p>
                  </a:txBody>
                  <a:tcPr/>
                </a:tc>
                <a:tc>
                  <a:txBody>
                    <a:bodyPr/>
                    <a:lstStyle/>
                    <a:p>
                      <a:endParaRPr lang="en-GB" sz="1000"/>
                    </a:p>
                  </a:txBody>
                  <a:tcPr/>
                </a:tc>
                <a:extLst>
                  <a:ext uri="{0D108BD9-81ED-4DB2-BD59-A6C34878D82A}">
                    <a16:rowId xmlns:a16="http://schemas.microsoft.com/office/drawing/2014/main" val="1497934211"/>
                  </a:ext>
                </a:extLst>
              </a:tr>
              <a:tr h="259817">
                <a:tc>
                  <a:txBody>
                    <a:bodyPr/>
                    <a:lstStyle/>
                    <a:p>
                      <a:r>
                        <a:rPr lang="en-GB" sz="1000" dirty="0" smtClean="0"/>
                        <a:t>98312</a:t>
                      </a:r>
                      <a:endParaRPr lang="en-GB" sz="1000" dirty="0"/>
                    </a:p>
                  </a:txBody>
                  <a:tcPr/>
                </a:tc>
                <a:tc>
                  <a:txBody>
                    <a:bodyPr/>
                    <a:lstStyle/>
                    <a:p>
                      <a:r>
                        <a:rPr lang="en-GB" sz="1000" dirty="0" err="1" smtClean="0"/>
                        <a:t>Javascript</a:t>
                      </a:r>
                      <a:r>
                        <a:rPr lang="en-GB" sz="1000" dirty="0" smtClean="0"/>
                        <a:t> Engineer</a:t>
                      </a:r>
                      <a:endParaRPr lang="en-GB" sz="1000" dirty="0"/>
                    </a:p>
                  </a:txBody>
                  <a:tcPr/>
                </a:tc>
                <a:tc>
                  <a:txBody>
                    <a:bodyPr/>
                    <a:lstStyle/>
                    <a:p>
                      <a:r>
                        <a:rPr lang="en-GB" sz="1000" dirty="0" smtClean="0"/>
                        <a:t>Poznan</a:t>
                      </a:r>
                      <a:endParaRPr lang="en-GB" sz="1000" dirty="0"/>
                    </a:p>
                  </a:txBody>
                  <a:tcPr/>
                </a:tc>
                <a:tc>
                  <a:txBody>
                    <a:bodyPr/>
                    <a:lstStyle/>
                    <a:p>
                      <a:endParaRPr lang="en-GB" sz="1000"/>
                    </a:p>
                  </a:txBody>
                  <a:tcPr/>
                </a:tc>
                <a:extLst>
                  <a:ext uri="{0D108BD9-81ED-4DB2-BD59-A6C34878D82A}">
                    <a16:rowId xmlns:a16="http://schemas.microsoft.com/office/drawing/2014/main" val="648488537"/>
                  </a:ext>
                </a:extLst>
              </a:tr>
              <a:tr h="259817">
                <a:tc>
                  <a:txBody>
                    <a:bodyPr/>
                    <a:lstStyle/>
                    <a:p>
                      <a:r>
                        <a:rPr lang="en-GB" sz="1000" dirty="0" smtClean="0"/>
                        <a:t>98219</a:t>
                      </a:r>
                      <a:endParaRPr lang="en-GB" sz="1000" dirty="0"/>
                    </a:p>
                  </a:txBody>
                  <a:tcPr/>
                </a:tc>
                <a:tc>
                  <a:txBody>
                    <a:bodyPr/>
                    <a:lstStyle/>
                    <a:p>
                      <a:r>
                        <a:rPr lang="en-GB" sz="1000" dirty="0" smtClean="0"/>
                        <a:t>Solutions Software Engineer</a:t>
                      </a:r>
                      <a:endParaRPr lang="en-GB" sz="1000" dirty="0"/>
                    </a:p>
                  </a:txBody>
                  <a:tcPr/>
                </a:tc>
                <a:tc>
                  <a:txBody>
                    <a:bodyPr/>
                    <a:lstStyle/>
                    <a:p>
                      <a:r>
                        <a:rPr lang="en-GB" sz="1000" dirty="0" smtClean="0"/>
                        <a:t>Poznan</a:t>
                      </a:r>
                      <a:endParaRPr lang="en-GB" sz="1000" dirty="0"/>
                    </a:p>
                  </a:txBody>
                  <a:tcPr/>
                </a:tc>
                <a:tc>
                  <a:txBody>
                    <a:bodyPr/>
                    <a:lstStyle/>
                    <a:p>
                      <a:endParaRPr lang="en-GB" sz="1000"/>
                    </a:p>
                  </a:txBody>
                  <a:tcPr/>
                </a:tc>
                <a:extLst>
                  <a:ext uri="{0D108BD9-81ED-4DB2-BD59-A6C34878D82A}">
                    <a16:rowId xmlns:a16="http://schemas.microsoft.com/office/drawing/2014/main" val="2981300846"/>
                  </a:ext>
                </a:extLst>
              </a:tr>
              <a:tr h="259817">
                <a:tc>
                  <a:txBody>
                    <a:bodyPr/>
                    <a:lstStyle/>
                    <a:p>
                      <a:r>
                        <a:rPr lang="en-GB" sz="1000" dirty="0" smtClean="0"/>
                        <a:t>95592</a:t>
                      </a:r>
                      <a:endParaRPr lang="en-GB" sz="1000" dirty="0"/>
                    </a:p>
                  </a:txBody>
                  <a:tcPr/>
                </a:tc>
                <a:tc>
                  <a:txBody>
                    <a:bodyPr/>
                    <a:lstStyle/>
                    <a:p>
                      <a:r>
                        <a:rPr lang="en-GB" sz="1000" dirty="0" smtClean="0"/>
                        <a:t>Big Data Engineer </a:t>
                      </a:r>
                      <a:endParaRPr lang="en-GB" sz="1000" dirty="0"/>
                    </a:p>
                  </a:txBody>
                  <a:tcPr/>
                </a:tc>
                <a:tc>
                  <a:txBody>
                    <a:bodyPr/>
                    <a:lstStyle/>
                    <a:p>
                      <a:r>
                        <a:rPr lang="en-GB" sz="1000" dirty="0" smtClean="0"/>
                        <a:t>Dublin</a:t>
                      </a:r>
                      <a:endParaRPr lang="en-GB" sz="1000" dirty="0"/>
                    </a:p>
                  </a:txBody>
                  <a:tcPr/>
                </a:tc>
                <a:tc>
                  <a:txBody>
                    <a:bodyPr/>
                    <a:lstStyle/>
                    <a:p>
                      <a:endParaRPr lang="en-GB" sz="1000"/>
                    </a:p>
                  </a:txBody>
                  <a:tcPr/>
                </a:tc>
                <a:extLst>
                  <a:ext uri="{0D108BD9-81ED-4DB2-BD59-A6C34878D82A}">
                    <a16:rowId xmlns:a16="http://schemas.microsoft.com/office/drawing/2014/main" val="3096541841"/>
                  </a:ext>
                </a:extLst>
              </a:tr>
              <a:tr h="259817">
                <a:tc>
                  <a:txBody>
                    <a:bodyPr/>
                    <a:lstStyle/>
                    <a:p>
                      <a:r>
                        <a:rPr lang="en-GB" sz="1000" dirty="0" smtClean="0"/>
                        <a:t>98958</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AWS </a:t>
                      </a:r>
                      <a:r>
                        <a:rPr lang="en-GB" sz="1000" dirty="0" err="1" smtClean="0"/>
                        <a:t>FullStack</a:t>
                      </a:r>
                      <a:r>
                        <a:rPr lang="en-GB" sz="1000" dirty="0" smtClean="0"/>
                        <a:t> Developer</a:t>
                      </a:r>
                    </a:p>
                  </a:txBody>
                  <a:tcPr/>
                </a:tc>
                <a:tc>
                  <a:txBody>
                    <a:bodyPr/>
                    <a:lstStyle/>
                    <a:p>
                      <a:r>
                        <a:rPr lang="en-GB" sz="1000" dirty="0" smtClean="0"/>
                        <a:t>Dublin</a:t>
                      </a:r>
                      <a:endParaRPr lang="en-GB" sz="1000" dirty="0"/>
                    </a:p>
                  </a:txBody>
                  <a:tcPr/>
                </a:tc>
                <a:tc>
                  <a:txBody>
                    <a:bodyPr/>
                    <a:lstStyle/>
                    <a:p>
                      <a:endParaRPr lang="en-GB" sz="1000" dirty="0"/>
                    </a:p>
                  </a:txBody>
                  <a:tcPr/>
                </a:tc>
                <a:extLst>
                  <a:ext uri="{0D108BD9-81ED-4DB2-BD59-A6C34878D82A}">
                    <a16:rowId xmlns:a16="http://schemas.microsoft.com/office/drawing/2014/main" val="1099721612"/>
                  </a:ext>
                </a:extLst>
              </a:tr>
              <a:tr h="259817">
                <a:tc>
                  <a:txBody>
                    <a:bodyPr/>
                    <a:lstStyle/>
                    <a:p>
                      <a:r>
                        <a:rPr lang="en-GB" sz="1000" dirty="0" smtClean="0"/>
                        <a:t>95574</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SNA Platform Software Engineer 1</a:t>
                      </a:r>
                    </a:p>
                  </a:txBody>
                  <a:tcPr/>
                </a:tc>
                <a:tc>
                  <a:txBody>
                    <a:bodyPr/>
                    <a:lstStyle/>
                    <a:p>
                      <a:r>
                        <a:rPr lang="en-GB" sz="1000" dirty="0" smtClean="0"/>
                        <a:t>Guildford</a:t>
                      </a:r>
                      <a:endParaRPr lang="en-GB" sz="1000" dirty="0"/>
                    </a:p>
                  </a:txBody>
                  <a:tcPr/>
                </a:tc>
                <a:tc>
                  <a:txBody>
                    <a:bodyPr/>
                    <a:lstStyle/>
                    <a:p>
                      <a:endParaRPr lang="en-GB" sz="1000" dirty="0"/>
                    </a:p>
                  </a:txBody>
                  <a:tcPr/>
                </a:tc>
                <a:extLst>
                  <a:ext uri="{0D108BD9-81ED-4DB2-BD59-A6C34878D82A}">
                    <a16:rowId xmlns:a16="http://schemas.microsoft.com/office/drawing/2014/main" val="3879462252"/>
                  </a:ext>
                </a:extLst>
              </a:tr>
              <a:tr h="259817">
                <a:tc>
                  <a:txBody>
                    <a:bodyPr/>
                    <a:lstStyle/>
                    <a:p>
                      <a:r>
                        <a:rPr lang="en-GB" sz="1000" dirty="0" smtClean="0"/>
                        <a:t>97810</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SNA Platform Software Engineer (Junior Software Engineer)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Guildford</a:t>
                      </a:r>
                    </a:p>
                    <a:p>
                      <a:endParaRPr lang="en-GB" sz="1000" dirty="0"/>
                    </a:p>
                  </a:txBody>
                  <a:tcPr/>
                </a:tc>
                <a:tc>
                  <a:txBody>
                    <a:bodyPr/>
                    <a:lstStyle/>
                    <a:p>
                      <a:endParaRPr lang="en-GB" sz="1000" dirty="0"/>
                    </a:p>
                  </a:txBody>
                  <a:tcPr/>
                </a:tc>
                <a:extLst>
                  <a:ext uri="{0D108BD9-81ED-4DB2-BD59-A6C34878D82A}">
                    <a16:rowId xmlns:a16="http://schemas.microsoft.com/office/drawing/2014/main" val="3283237898"/>
                  </a:ext>
                </a:extLst>
              </a:tr>
              <a:tr h="259817">
                <a:tc>
                  <a:txBody>
                    <a:bodyPr/>
                    <a:lstStyle/>
                    <a:p>
                      <a:r>
                        <a:rPr lang="en-GB" sz="1000" dirty="0" smtClean="0"/>
                        <a:t>100237</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SNA Platform Software Engineer </a:t>
                      </a:r>
                    </a:p>
                  </a:txBody>
                  <a:tcPr/>
                </a:tc>
                <a:tc>
                  <a:txBody>
                    <a:bodyPr/>
                    <a:lstStyle/>
                    <a:p>
                      <a:r>
                        <a:rPr lang="en-GB" sz="1000" dirty="0" smtClean="0"/>
                        <a:t>Guildford</a:t>
                      </a:r>
                      <a:endParaRPr lang="en-GB" sz="1000" dirty="0"/>
                    </a:p>
                  </a:txBody>
                  <a:tcPr/>
                </a:tc>
                <a:tc>
                  <a:txBody>
                    <a:bodyPr/>
                    <a:lstStyle/>
                    <a:p>
                      <a:endParaRPr lang="en-GB" sz="1000" dirty="0"/>
                    </a:p>
                  </a:txBody>
                  <a:tcPr/>
                </a:tc>
                <a:extLst>
                  <a:ext uri="{0D108BD9-81ED-4DB2-BD59-A6C34878D82A}">
                    <a16:rowId xmlns:a16="http://schemas.microsoft.com/office/drawing/2014/main" val="62257508"/>
                  </a:ext>
                </a:extLst>
              </a:tr>
              <a:tr h="259817">
                <a:tc>
                  <a:txBody>
                    <a:bodyPr/>
                    <a:lstStyle/>
                    <a:p>
                      <a:r>
                        <a:rPr lang="en-GB" sz="1000" dirty="0" smtClean="0"/>
                        <a:t>TBC</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SNA Platform Software Engineer </a:t>
                      </a:r>
                    </a:p>
                  </a:txBody>
                  <a:tcPr/>
                </a:tc>
                <a:tc>
                  <a:txBody>
                    <a:bodyPr/>
                    <a:lstStyle/>
                    <a:p>
                      <a:r>
                        <a:rPr lang="en-GB" sz="1000" dirty="0" smtClean="0"/>
                        <a:t>Guildford</a:t>
                      </a:r>
                      <a:endParaRPr lang="en-GB" sz="1000" dirty="0"/>
                    </a:p>
                  </a:txBody>
                  <a:tcPr/>
                </a:tc>
                <a:tc>
                  <a:txBody>
                    <a:bodyPr/>
                    <a:lstStyle/>
                    <a:p>
                      <a:endParaRPr lang="en-GB" sz="1000" dirty="0"/>
                    </a:p>
                  </a:txBody>
                  <a:tcPr/>
                </a:tc>
                <a:extLst>
                  <a:ext uri="{0D108BD9-81ED-4DB2-BD59-A6C34878D82A}">
                    <a16:rowId xmlns:a16="http://schemas.microsoft.com/office/drawing/2014/main" val="2105664529"/>
                  </a:ext>
                </a:extLst>
              </a:tr>
              <a:tr h="259817">
                <a:tc>
                  <a:txBody>
                    <a:bodyPr/>
                    <a:lstStyle/>
                    <a:p>
                      <a:r>
                        <a:rPr lang="en-GB" sz="1000" dirty="0" smtClean="0"/>
                        <a:t>97419</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Product Development Lead (Java) </a:t>
                      </a:r>
                    </a:p>
                  </a:txBody>
                  <a:tcPr/>
                </a:tc>
                <a:tc>
                  <a:txBody>
                    <a:bodyPr/>
                    <a:lstStyle/>
                    <a:p>
                      <a:r>
                        <a:rPr lang="en-GB" sz="1000" dirty="0" smtClean="0"/>
                        <a:t>Kuala Lumpur</a:t>
                      </a:r>
                      <a:endParaRPr lang="en-GB" sz="1000" dirty="0"/>
                    </a:p>
                  </a:txBody>
                  <a:tcPr/>
                </a:tc>
                <a:tc>
                  <a:txBody>
                    <a:bodyPr/>
                    <a:lstStyle/>
                    <a:p>
                      <a:endParaRPr lang="en-GB" sz="1000" dirty="0"/>
                    </a:p>
                  </a:txBody>
                  <a:tcPr/>
                </a:tc>
                <a:extLst>
                  <a:ext uri="{0D108BD9-81ED-4DB2-BD59-A6C34878D82A}">
                    <a16:rowId xmlns:a16="http://schemas.microsoft.com/office/drawing/2014/main" val="4072602675"/>
                  </a:ext>
                </a:extLst>
              </a:tr>
              <a:tr h="259817">
                <a:tc>
                  <a:txBody>
                    <a:bodyPr/>
                    <a:lstStyle/>
                    <a:p>
                      <a:r>
                        <a:rPr lang="en-GB" sz="1000" dirty="0" smtClean="0"/>
                        <a:t>97352</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Senior Java Software Engineer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Kuala Lumpur</a:t>
                      </a:r>
                    </a:p>
                  </a:txBody>
                  <a:tcPr/>
                </a:tc>
                <a:tc>
                  <a:txBody>
                    <a:bodyPr/>
                    <a:lstStyle/>
                    <a:p>
                      <a:endParaRPr lang="en-GB" sz="1000" dirty="0"/>
                    </a:p>
                  </a:txBody>
                  <a:tcPr/>
                </a:tc>
                <a:extLst>
                  <a:ext uri="{0D108BD9-81ED-4DB2-BD59-A6C34878D82A}">
                    <a16:rowId xmlns:a16="http://schemas.microsoft.com/office/drawing/2014/main" val="1766944556"/>
                  </a:ext>
                </a:extLst>
              </a:tr>
              <a:tr h="259817">
                <a:tc>
                  <a:txBody>
                    <a:bodyPr/>
                    <a:lstStyle/>
                    <a:p>
                      <a:r>
                        <a:rPr lang="en-GB" sz="1000" dirty="0" smtClean="0"/>
                        <a:t>97902</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Senior Test Automation Developer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Kuala Lumpur</a:t>
                      </a:r>
                    </a:p>
                  </a:txBody>
                  <a:tcPr/>
                </a:tc>
                <a:tc>
                  <a:txBody>
                    <a:bodyPr/>
                    <a:lstStyle/>
                    <a:p>
                      <a:endParaRPr lang="en-GB" sz="1000" dirty="0"/>
                    </a:p>
                  </a:txBody>
                  <a:tcPr/>
                </a:tc>
                <a:extLst>
                  <a:ext uri="{0D108BD9-81ED-4DB2-BD59-A6C34878D82A}">
                    <a16:rowId xmlns:a16="http://schemas.microsoft.com/office/drawing/2014/main" val="60862117"/>
                  </a:ext>
                </a:extLst>
              </a:tr>
              <a:tr h="259817">
                <a:tc>
                  <a:txBody>
                    <a:bodyPr/>
                    <a:lstStyle/>
                    <a:p>
                      <a:r>
                        <a:rPr lang="en-GB" sz="1000" dirty="0" smtClean="0"/>
                        <a:t>99378</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Lead Software Engineer (DevOps)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Kuala Lumpur</a:t>
                      </a:r>
                    </a:p>
                  </a:txBody>
                  <a:tcPr/>
                </a:tc>
                <a:tc>
                  <a:txBody>
                    <a:bodyPr/>
                    <a:lstStyle/>
                    <a:p>
                      <a:endParaRPr lang="en-GB" sz="1000" dirty="0"/>
                    </a:p>
                  </a:txBody>
                  <a:tcPr/>
                </a:tc>
                <a:extLst>
                  <a:ext uri="{0D108BD9-81ED-4DB2-BD59-A6C34878D82A}">
                    <a16:rowId xmlns:a16="http://schemas.microsoft.com/office/drawing/2014/main" val="3424824105"/>
                  </a:ext>
                </a:extLst>
              </a:tr>
              <a:tr h="259817">
                <a:tc>
                  <a:txBody>
                    <a:bodyPr/>
                    <a:lstStyle/>
                    <a:p>
                      <a:r>
                        <a:rPr lang="en-GB" sz="1000" dirty="0" smtClean="0"/>
                        <a:t>TBC</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Lead Automation Developer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Kuala Lumpur</a:t>
                      </a:r>
                    </a:p>
                  </a:txBody>
                  <a:tcPr/>
                </a:tc>
                <a:tc>
                  <a:txBody>
                    <a:bodyPr/>
                    <a:lstStyle/>
                    <a:p>
                      <a:endParaRPr lang="en-GB" sz="1000" dirty="0"/>
                    </a:p>
                  </a:txBody>
                  <a:tcPr/>
                </a:tc>
                <a:extLst>
                  <a:ext uri="{0D108BD9-81ED-4DB2-BD59-A6C34878D82A}">
                    <a16:rowId xmlns:a16="http://schemas.microsoft.com/office/drawing/2014/main" val="1817969135"/>
                  </a:ext>
                </a:extLst>
              </a:tr>
              <a:tr h="259817">
                <a:tc>
                  <a:txBody>
                    <a:bodyPr/>
                    <a:lstStyle/>
                    <a:p>
                      <a:r>
                        <a:rPr lang="en-GB" sz="1000" dirty="0" smtClean="0"/>
                        <a:t>TBC</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Automation Developer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Kuala Lumpur</a:t>
                      </a:r>
                    </a:p>
                  </a:txBody>
                  <a:tcPr/>
                </a:tc>
                <a:tc>
                  <a:txBody>
                    <a:bodyPr/>
                    <a:lstStyle/>
                    <a:p>
                      <a:endParaRPr lang="en-GB" sz="1000" dirty="0"/>
                    </a:p>
                  </a:txBody>
                  <a:tcPr/>
                </a:tc>
                <a:extLst>
                  <a:ext uri="{0D108BD9-81ED-4DB2-BD59-A6C34878D82A}">
                    <a16:rowId xmlns:a16="http://schemas.microsoft.com/office/drawing/2014/main" val="1615858441"/>
                  </a:ext>
                </a:extLst>
              </a:tr>
            </a:tbl>
          </a:graphicData>
        </a:graphic>
      </p:graphicFrame>
    </p:spTree>
    <p:extLst>
      <p:ext uri="{BB962C8B-B14F-4D97-AF65-F5344CB8AC3E}">
        <p14:creationId xmlns:p14="http://schemas.microsoft.com/office/powerpoint/2010/main" val="1453102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0"/>
          </p:nvPr>
        </p:nvSpPr>
        <p:spPr/>
        <p:txBody>
          <a:bodyPr/>
          <a:lstStyle/>
          <a:p>
            <a:r>
              <a:rPr lang="en-GB" dirty="0" smtClean="0"/>
              <a:t>19 Compliance</a:t>
            </a:r>
            <a:endParaRPr lang="en-GB" dirty="0"/>
          </a:p>
        </p:txBody>
      </p:sp>
      <p:sp>
        <p:nvSpPr>
          <p:cNvPr id="4" name="Title 3"/>
          <p:cNvSpPr>
            <a:spLocks noGrp="1"/>
          </p:cNvSpPr>
          <p:nvPr>
            <p:ph type="title"/>
          </p:nvPr>
        </p:nvSpPr>
        <p:spPr/>
        <p:txBody>
          <a:bodyPr/>
          <a:lstStyle/>
          <a:p>
            <a:r>
              <a:rPr lang="en-US" dirty="0" smtClean="0">
                <a:solidFill>
                  <a:schemeClr val="accent1"/>
                </a:solidFill>
              </a:rPr>
              <a:t>Recruitment Drive for 2022</a:t>
            </a:r>
            <a:endParaRPr lang="en-GB" dirty="0"/>
          </a:p>
        </p:txBody>
      </p:sp>
      <p:sp>
        <p:nvSpPr>
          <p:cNvPr id="5" name="Content Placeholder 1"/>
          <p:cNvSpPr txBox="1">
            <a:spLocks/>
          </p:cNvSpPr>
          <p:nvPr/>
        </p:nvSpPr>
        <p:spPr bwMode="gray">
          <a:xfrm>
            <a:off x="5382530" y="1687278"/>
            <a:ext cx="10365026" cy="4256322"/>
          </a:xfrm>
          <a:prstGeom prst="rect">
            <a:avLst/>
          </a:prstGeom>
        </p:spPr>
        <p:txBody>
          <a:bodyPr vert="horz" wrap="square" lIns="0" tIns="0" rIns="0" bIns="0" rtlCol="0">
            <a:noAutofit/>
          </a:bodyPr>
          <a:lstStyle>
            <a:lvl1pPr marL="174625" indent="-174625" algn="l" defTabSz="914400" rtl="0" eaLnBrk="1" latinLnBrk="0" hangingPunct="1">
              <a:lnSpc>
                <a:spcPct val="95000"/>
              </a:lnSpc>
              <a:spcBef>
                <a:spcPts val="1400"/>
              </a:spcBef>
              <a:buClr>
                <a:schemeClr val="tx2"/>
              </a:buClr>
              <a:buFont typeface="Arial" panose="020B0604020202020204" pitchFamily="34" charset="0"/>
              <a:buChar char="•"/>
              <a:defRPr sz="2400" kern="1200">
                <a:solidFill>
                  <a:schemeClr val="tx2"/>
                </a:solidFill>
                <a:latin typeface="+mn-lt"/>
                <a:ea typeface="+mn-ea"/>
                <a:cs typeface="+mn-cs"/>
              </a:defRPr>
            </a:lvl1pPr>
            <a:lvl2pPr marL="342900" indent="-16827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2000" kern="1200">
                <a:solidFill>
                  <a:schemeClr val="tx2"/>
                </a:solidFill>
                <a:latin typeface="+mn-lt"/>
                <a:ea typeface="+mn-ea"/>
                <a:cs typeface="+mn-cs"/>
              </a:defRPr>
            </a:lvl2pPr>
            <a:lvl3pPr marL="517525" indent="-17462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1800" kern="1200">
                <a:solidFill>
                  <a:schemeClr val="tx2"/>
                </a:solidFill>
                <a:latin typeface="+mn-lt"/>
                <a:ea typeface="+mn-ea"/>
                <a:cs typeface="+mn-cs"/>
              </a:defRPr>
            </a:lvl3pPr>
            <a:lvl4pPr marL="0" indent="0" algn="l" defTabSz="914400" rtl="0" eaLnBrk="1" latinLnBrk="0" hangingPunct="1">
              <a:lnSpc>
                <a:spcPct val="85000"/>
              </a:lnSpc>
              <a:spcBef>
                <a:spcPts val="1400"/>
              </a:spcBef>
              <a:spcAft>
                <a:spcPts val="200"/>
              </a:spcAft>
              <a:buClr>
                <a:schemeClr val="tx2"/>
              </a:buClr>
              <a:buFont typeface="Tahoma" panose="020B0604030504040204" pitchFamily="34" charset="0"/>
              <a:buChar char="​"/>
              <a:defRPr sz="2400" kern="1200">
                <a:solidFill>
                  <a:schemeClr val="accent1"/>
                </a:solidFill>
                <a:latin typeface="+mn-lt"/>
                <a:ea typeface="+mn-ea"/>
                <a:cs typeface="+mn-cs"/>
              </a:defRPr>
            </a:lvl4pPr>
            <a:lvl5pPr marL="0" indent="0" algn="l" defTabSz="914400" rtl="0" eaLnBrk="1" latinLnBrk="0" hangingPunct="1">
              <a:lnSpc>
                <a:spcPct val="85000"/>
              </a:lnSpc>
              <a:spcBef>
                <a:spcPts val="200"/>
              </a:spcBef>
              <a:spcAft>
                <a:spcPts val="800"/>
              </a:spcAft>
              <a:buClr>
                <a:schemeClr val="tx2"/>
              </a:buClr>
              <a:buFont typeface="Tahoma" panose="020B0604030504040204" pitchFamily="34" charset="0"/>
              <a:buChar char="​"/>
              <a:defRPr sz="2000" kern="1200">
                <a:solidFill>
                  <a:schemeClr val="tx2"/>
                </a:solidFill>
                <a:latin typeface="+mn-lt"/>
                <a:ea typeface="+mn-ea"/>
                <a:cs typeface="+mn-cs"/>
              </a:defRPr>
            </a:lvl5pPr>
            <a:lvl6pPr marL="0" indent="0" algn="l" defTabSz="914400" rtl="0" eaLnBrk="1" latinLnBrk="0" hangingPunct="1">
              <a:lnSpc>
                <a:spcPct val="120000"/>
              </a:lnSpc>
              <a:spcBef>
                <a:spcPts val="200"/>
              </a:spcBef>
              <a:spcAft>
                <a:spcPts val="600"/>
              </a:spcAft>
              <a:buClr>
                <a:schemeClr val="tx2"/>
              </a:buClr>
              <a:buFont typeface="Tahoma" panose="020B0604030504040204" pitchFamily="34" charset="0"/>
              <a:buChar char="​"/>
              <a:defRPr sz="1600" kern="1200" baseline="0">
                <a:solidFill>
                  <a:schemeClr val="bg2">
                    <a:lumMod val="50000"/>
                  </a:schemeClr>
                </a:solidFill>
                <a:latin typeface="+mn-lt"/>
                <a:ea typeface="+mn-ea"/>
                <a:cs typeface="+mn-cs"/>
              </a:defRPr>
            </a:lvl6pPr>
            <a:lvl7pPr marL="174625" indent="-174625" algn="l" defTabSz="914400" rtl="0" eaLnBrk="1" latinLnBrk="0" hangingPunct="1">
              <a:lnSpc>
                <a:spcPct val="95000"/>
              </a:lnSpc>
              <a:spcBef>
                <a:spcPts val="0"/>
              </a:spcBef>
              <a:spcAft>
                <a:spcPts val="600"/>
              </a:spcAft>
              <a:buClr>
                <a:schemeClr val="tx2">
                  <a:lumMod val="60000"/>
                  <a:lumOff val="40000"/>
                </a:schemeClr>
              </a:buClr>
              <a:buFont typeface="Arial" panose="020B0604020202020204" pitchFamily="34" charset="0"/>
              <a:buChar char="•"/>
              <a:defRPr sz="1600" kern="1200">
                <a:solidFill>
                  <a:schemeClr val="tx2">
                    <a:lumMod val="60000"/>
                    <a:lumOff val="40000"/>
                  </a:schemeClr>
                </a:solidFill>
                <a:latin typeface="+mn-lt"/>
                <a:ea typeface="+mn-ea"/>
                <a:cs typeface="+mn-cs"/>
              </a:defRPr>
            </a:lvl7pPr>
            <a:lvl8pPr marL="174625" marR="0" indent="-174625" algn="l" defTabSz="914400" rtl="0" eaLnBrk="1" fontAlgn="auto" latinLnBrk="0" hangingPunct="1">
              <a:lnSpc>
                <a:spcPct val="130000"/>
              </a:lnSpc>
              <a:spcBef>
                <a:spcPts val="600"/>
              </a:spcBef>
              <a:spcAft>
                <a:spcPts val="600"/>
              </a:spcAft>
              <a:buClr>
                <a:schemeClr val="tx2"/>
              </a:buClr>
              <a:buSzTx/>
              <a:buFont typeface="Tahoma" panose="020B0604030504040204" pitchFamily="34" charset="0"/>
              <a:buChar char="["/>
              <a:tabLst/>
              <a:defRPr sz="2000" kern="1200">
                <a:solidFill>
                  <a:schemeClr val="tx2"/>
                </a:solidFill>
                <a:latin typeface="+mn-lt"/>
                <a:ea typeface="+mn-ea"/>
                <a:cs typeface="+mn-cs"/>
              </a:defRPr>
            </a:lvl8pPr>
            <a:lvl9pPr marL="171450" marR="0" indent="0" algn="l" defTabSz="914400" rtl="0" eaLnBrk="1" fontAlgn="auto" latinLnBrk="0" hangingPunct="1">
              <a:lnSpc>
                <a:spcPct val="85000"/>
              </a:lnSpc>
              <a:spcBef>
                <a:spcPts val="1200"/>
              </a:spcBef>
              <a:spcAft>
                <a:spcPts val="600"/>
              </a:spcAft>
              <a:buClr>
                <a:schemeClr val="tx2">
                  <a:lumMod val="60000"/>
                  <a:lumOff val="40000"/>
                </a:schemeClr>
              </a:buClr>
              <a:buSzTx/>
              <a:buFont typeface="Tahoma" panose="020B0604030504040204" pitchFamily="34" charset="0"/>
              <a:buChar char="​"/>
              <a:tabLst/>
              <a:defRPr sz="1400" b="1" kern="1200">
                <a:solidFill>
                  <a:schemeClr val="tx1"/>
                </a:solidFill>
                <a:latin typeface="+mn-lt"/>
                <a:ea typeface="+mn-ea"/>
                <a:cs typeface="+mn-cs"/>
              </a:defRPr>
            </a:lvl9pPr>
          </a:lstStyle>
          <a:p>
            <a:pPr lvl="1"/>
            <a:endParaRPr lang="en-US" sz="1600" b="1" dirty="0" smtClean="0">
              <a:solidFill>
                <a:srgbClr val="3D4146"/>
              </a:solidFill>
            </a:endParaRPr>
          </a:p>
          <a:p>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015298439"/>
              </p:ext>
            </p:extLst>
          </p:nvPr>
        </p:nvGraphicFramePr>
        <p:xfrm>
          <a:off x="1145881" y="1214942"/>
          <a:ext cx="8128000" cy="5029200"/>
        </p:xfrm>
        <a:graphic>
          <a:graphicData uri="http://schemas.openxmlformats.org/drawingml/2006/table">
            <a:tbl>
              <a:tblPr firstRow="1" bandRow="1">
                <a:tableStyleId>{5C22544A-7EE6-4342-B048-85BDC9FD1C3A}</a:tableStyleId>
              </a:tblPr>
              <a:tblGrid>
                <a:gridCol w="2169517">
                  <a:extLst>
                    <a:ext uri="{9D8B030D-6E8A-4147-A177-3AD203B41FA5}">
                      <a16:colId xmlns:a16="http://schemas.microsoft.com/office/drawing/2014/main" val="2479176542"/>
                    </a:ext>
                  </a:extLst>
                </a:gridCol>
                <a:gridCol w="1002078">
                  <a:extLst>
                    <a:ext uri="{9D8B030D-6E8A-4147-A177-3AD203B41FA5}">
                      <a16:colId xmlns:a16="http://schemas.microsoft.com/office/drawing/2014/main" val="391271099"/>
                    </a:ext>
                  </a:extLst>
                </a:gridCol>
                <a:gridCol w="1282046">
                  <a:extLst>
                    <a:ext uri="{9D8B030D-6E8A-4147-A177-3AD203B41FA5}">
                      <a16:colId xmlns:a16="http://schemas.microsoft.com/office/drawing/2014/main" val="2025310749"/>
                    </a:ext>
                  </a:extLst>
                </a:gridCol>
                <a:gridCol w="2145382">
                  <a:extLst>
                    <a:ext uri="{9D8B030D-6E8A-4147-A177-3AD203B41FA5}">
                      <a16:colId xmlns:a16="http://schemas.microsoft.com/office/drawing/2014/main" val="4153775547"/>
                    </a:ext>
                  </a:extLst>
                </a:gridCol>
                <a:gridCol w="1528977">
                  <a:extLst>
                    <a:ext uri="{9D8B030D-6E8A-4147-A177-3AD203B41FA5}">
                      <a16:colId xmlns:a16="http://schemas.microsoft.com/office/drawing/2014/main" val="2326342790"/>
                    </a:ext>
                  </a:extLst>
                </a:gridCol>
              </a:tblGrid>
              <a:tr h="348375">
                <a:tc>
                  <a:txBody>
                    <a:bodyPr/>
                    <a:lstStyle/>
                    <a:p>
                      <a:r>
                        <a:rPr lang="en-GB" sz="1000" dirty="0" smtClean="0"/>
                        <a:t>Role</a:t>
                      </a:r>
                      <a:endParaRPr lang="en-GB" sz="1000" dirty="0"/>
                    </a:p>
                  </a:txBody>
                  <a:tcPr/>
                </a:tc>
                <a:tc>
                  <a:txBody>
                    <a:bodyPr/>
                    <a:lstStyle/>
                    <a:p>
                      <a:r>
                        <a:rPr lang="en-GB" sz="1000" dirty="0" smtClean="0"/>
                        <a:t>Grade</a:t>
                      </a:r>
                      <a:endParaRPr lang="en-GB" sz="1000" dirty="0"/>
                    </a:p>
                  </a:txBody>
                  <a:tcPr/>
                </a:tc>
                <a:tc>
                  <a:txBody>
                    <a:bodyPr/>
                    <a:lstStyle/>
                    <a:p>
                      <a:r>
                        <a:rPr lang="en-GB" sz="1000" dirty="0" smtClean="0"/>
                        <a:t>Location</a:t>
                      </a:r>
                      <a:endParaRPr lang="en-GB" sz="1000" dirty="0"/>
                    </a:p>
                  </a:txBody>
                  <a:tcPr/>
                </a:tc>
                <a:tc>
                  <a:txBody>
                    <a:bodyPr/>
                    <a:lstStyle/>
                    <a:p>
                      <a:r>
                        <a:rPr lang="en-GB" sz="1000" dirty="0" smtClean="0"/>
                        <a:t>Workstream</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Target Start Month</a:t>
                      </a:r>
                    </a:p>
                    <a:p>
                      <a:endParaRPr lang="en-GB" sz="1000" dirty="0"/>
                    </a:p>
                  </a:txBody>
                  <a:tcPr/>
                </a:tc>
                <a:extLst>
                  <a:ext uri="{0D108BD9-81ED-4DB2-BD59-A6C34878D82A}">
                    <a16:rowId xmlns:a16="http://schemas.microsoft.com/office/drawing/2014/main" val="2426831073"/>
                  </a:ext>
                </a:extLst>
              </a:tr>
              <a:tr h="214385">
                <a:tc>
                  <a:txBody>
                    <a:bodyPr/>
                    <a:lstStyle/>
                    <a:p>
                      <a:r>
                        <a:rPr lang="en-GB" sz="1000" dirty="0" smtClean="0"/>
                        <a:t>Product Owner</a:t>
                      </a:r>
                      <a:endParaRPr lang="en-GB" sz="1000" dirty="0"/>
                    </a:p>
                  </a:txBody>
                  <a:tcPr/>
                </a:tc>
                <a:tc>
                  <a:txBody>
                    <a:bodyPr/>
                    <a:lstStyle/>
                    <a:p>
                      <a:r>
                        <a:rPr lang="en-GB" sz="1000" dirty="0" smtClean="0"/>
                        <a:t>T06</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Dublin</a:t>
                      </a:r>
                    </a:p>
                  </a:txBody>
                  <a:tcPr/>
                </a:tc>
                <a:tc>
                  <a:txBody>
                    <a:bodyPr/>
                    <a:lstStyle/>
                    <a:p>
                      <a:r>
                        <a:rPr lang="en-GB" sz="1000" dirty="0" smtClean="0"/>
                        <a:t>Compliance</a:t>
                      </a:r>
                      <a:endParaRPr lang="en-GB" sz="1000" dirty="0"/>
                    </a:p>
                  </a:txBody>
                  <a:tcPr/>
                </a:tc>
                <a:tc>
                  <a:txBody>
                    <a:bodyPr/>
                    <a:lstStyle/>
                    <a:p>
                      <a:r>
                        <a:rPr lang="en-GB" sz="1000" dirty="0" smtClean="0"/>
                        <a:t>March</a:t>
                      </a:r>
                      <a:endParaRPr lang="en-GB" sz="1000" dirty="0"/>
                    </a:p>
                  </a:txBody>
                  <a:tcPr/>
                </a:tc>
                <a:extLst>
                  <a:ext uri="{0D108BD9-81ED-4DB2-BD59-A6C34878D82A}">
                    <a16:rowId xmlns:a16="http://schemas.microsoft.com/office/drawing/2014/main" val="152314898"/>
                  </a:ext>
                </a:extLst>
              </a:tr>
              <a:tr h="214385">
                <a:tc>
                  <a:txBody>
                    <a:bodyPr/>
                    <a:lstStyle/>
                    <a:p>
                      <a:r>
                        <a:rPr lang="en-GB" sz="1000" dirty="0" smtClean="0"/>
                        <a:t>Scrum Master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T06</a:t>
                      </a:r>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a:t>
                      </a:r>
                    </a:p>
                  </a:txBody>
                  <a:tcPr/>
                </a:tc>
                <a:tc>
                  <a:txBody>
                    <a:bodyPr/>
                    <a:lstStyle/>
                    <a:p>
                      <a:r>
                        <a:rPr lang="en-GB" sz="1000" dirty="0" smtClean="0"/>
                        <a:t>April</a:t>
                      </a:r>
                      <a:endParaRPr lang="en-GB" sz="1000" dirty="0"/>
                    </a:p>
                  </a:txBody>
                  <a:tcPr/>
                </a:tc>
                <a:extLst>
                  <a:ext uri="{0D108BD9-81ED-4DB2-BD59-A6C34878D82A}">
                    <a16:rowId xmlns:a16="http://schemas.microsoft.com/office/drawing/2014/main" val="3345924212"/>
                  </a:ext>
                </a:extLst>
              </a:tr>
              <a:tr h="214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Scrum Master</a:t>
                      </a:r>
                      <a:endParaRPr lang="en-GB" sz="1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T06</a:t>
                      </a:r>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a:t>
                      </a:r>
                    </a:p>
                  </a:txBody>
                  <a:tcPr/>
                </a:tc>
                <a:tc>
                  <a:txBody>
                    <a:bodyPr/>
                    <a:lstStyle/>
                    <a:p>
                      <a:r>
                        <a:rPr lang="en-GB" sz="1000" dirty="0" smtClean="0"/>
                        <a:t>April</a:t>
                      </a:r>
                      <a:endParaRPr lang="en-GB" sz="1000" dirty="0"/>
                    </a:p>
                  </a:txBody>
                  <a:tcPr/>
                </a:tc>
                <a:extLst>
                  <a:ext uri="{0D108BD9-81ED-4DB2-BD59-A6C34878D82A}">
                    <a16:rowId xmlns:a16="http://schemas.microsoft.com/office/drawing/2014/main" val="2359114988"/>
                  </a:ext>
                </a:extLst>
              </a:tr>
              <a:tr h="214385">
                <a:tc>
                  <a:txBody>
                    <a:bodyPr/>
                    <a:lstStyle/>
                    <a:p>
                      <a:r>
                        <a:rPr lang="en-GB" sz="1000" dirty="0" smtClean="0"/>
                        <a:t>Solutions 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T04</a:t>
                      </a:r>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a:t>
                      </a:r>
                    </a:p>
                  </a:txBody>
                  <a:tcPr/>
                </a:tc>
                <a:tc>
                  <a:txBody>
                    <a:bodyPr/>
                    <a:lstStyle/>
                    <a:p>
                      <a:r>
                        <a:rPr lang="en-GB" sz="1000" dirty="0" smtClean="0"/>
                        <a:t>May</a:t>
                      </a:r>
                      <a:endParaRPr lang="en-GB" sz="1000" dirty="0"/>
                    </a:p>
                  </a:txBody>
                  <a:tcPr/>
                </a:tc>
                <a:extLst>
                  <a:ext uri="{0D108BD9-81ED-4DB2-BD59-A6C34878D82A}">
                    <a16:rowId xmlns:a16="http://schemas.microsoft.com/office/drawing/2014/main" val="19596528"/>
                  </a:ext>
                </a:extLst>
              </a:tr>
              <a:tr h="214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Solutions Engineer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T04</a:t>
                      </a:r>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a:t>
                      </a:r>
                    </a:p>
                  </a:txBody>
                  <a:tcPr/>
                </a:tc>
                <a:tc>
                  <a:txBody>
                    <a:bodyPr/>
                    <a:lstStyle/>
                    <a:p>
                      <a:r>
                        <a:rPr lang="en-GB" sz="1000" dirty="0" smtClean="0"/>
                        <a:t>May</a:t>
                      </a:r>
                      <a:endParaRPr lang="en-GB" sz="1000" dirty="0"/>
                    </a:p>
                  </a:txBody>
                  <a:tcPr/>
                </a:tc>
                <a:extLst>
                  <a:ext uri="{0D108BD9-81ED-4DB2-BD59-A6C34878D82A}">
                    <a16:rowId xmlns:a16="http://schemas.microsoft.com/office/drawing/2014/main" val="4049612144"/>
                  </a:ext>
                </a:extLst>
              </a:tr>
              <a:tr h="214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Solutions Engineer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T04</a:t>
                      </a:r>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a:t>
                      </a:r>
                    </a:p>
                  </a:txBody>
                  <a:tcPr/>
                </a:tc>
                <a:tc>
                  <a:txBody>
                    <a:bodyPr/>
                    <a:lstStyle/>
                    <a:p>
                      <a:r>
                        <a:rPr lang="en-GB" sz="1000" dirty="0" smtClean="0"/>
                        <a:t>May</a:t>
                      </a:r>
                      <a:endParaRPr lang="en-GB" sz="1000" dirty="0"/>
                    </a:p>
                  </a:txBody>
                  <a:tcPr/>
                </a:tc>
                <a:extLst>
                  <a:ext uri="{0D108BD9-81ED-4DB2-BD59-A6C34878D82A}">
                    <a16:rowId xmlns:a16="http://schemas.microsoft.com/office/drawing/2014/main" val="1826050461"/>
                  </a:ext>
                </a:extLst>
              </a:tr>
              <a:tr h="214385">
                <a:tc>
                  <a:txBody>
                    <a:bodyPr/>
                    <a:lstStyle/>
                    <a:p>
                      <a:r>
                        <a:rPr lang="en-GB" sz="1000" dirty="0" smtClean="0"/>
                        <a:t>Tech Author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T04</a:t>
                      </a:r>
                    </a:p>
                  </a:txBody>
                  <a:tcPr/>
                </a:tc>
                <a:tc>
                  <a:txBody>
                    <a:bodyPr/>
                    <a:lstStyle/>
                    <a:p>
                      <a:r>
                        <a:rPr lang="en-GB" sz="1000" dirty="0" smtClean="0"/>
                        <a:t>Dublin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a:t>
                      </a:r>
                    </a:p>
                  </a:txBody>
                  <a:tcPr/>
                </a:tc>
                <a:tc>
                  <a:txBody>
                    <a:bodyPr/>
                    <a:lstStyle/>
                    <a:p>
                      <a:r>
                        <a:rPr lang="en-GB" sz="1000" dirty="0" smtClean="0"/>
                        <a:t>June</a:t>
                      </a:r>
                      <a:endParaRPr lang="en-GB" sz="1000" dirty="0"/>
                    </a:p>
                  </a:txBody>
                  <a:tcPr/>
                </a:tc>
                <a:extLst>
                  <a:ext uri="{0D108BD9-81ED-4DB2-BD59-A6C34878D82A}">
                    <a16:rowId xmlns:a16="http://schemas.microsoft.com/office/drawing/2014/main" val="1628759529"/>
                  </a:ext>
                </a:extLst>
              </a:tr>
              <a:tr h="214385">
                <a:tc>
                  <a:txBody>
                    <a:bodyPr/>
                    <a:lstStyle/>
                    <a:p>
                      <a:r>
                        <a:rPr lang="en-GB" sz="1000" dirty="0" smtClean="0"/>
                        <a:t>Tech</a:t>
                      </a:r>
                      <a:r>
                        <a:rPr lang="en-GB" sz="1000" baseline="0" dirty="0" smtClean="0"/>
                        <a:t> Author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T04</a:t>
                      </a:r>
                    </a:p>
                  </a:txBody>
                  <a:tcPr/>
                </a:tc>
                <a:tc>
                  <a:txBody>
                    <a:bodyPr/>
                    <a:lstStyle/>
                    <a:p>
                      <a:r>
                        <a:rPr lang="en-GB" sz="1000" dirty="0" smtClean="0"/>
                        <a:t>Dublin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a:t>
                      </a:r>
                      <a:endParaRPr lang="en-GB" sz="1000" dirty="0" smtClean="0"/>
                    </a:p>
                  </a:txBody>
                  <a:tcPr/>
                </a:tc>
                <a:tc>
                  <a:txBody>
                    <a:bodyPr/>
                    <a:lstStyle/>
                    <a:p>
                      <a:r>
                        <a:rPr lang="en-GB" sz="1000" dirty="0" smtClean="0"/>
                        <a:t>June</a:t>
                      </a:r>
                      <a:endParaRPr lang="en-GB" sz="1000" dirty="0"/>
                    </a:p>
                  </a:txBody>
                  <a:tcPr/>
                </a:tc>
                <a:extLst>
                  <a:ext uri="{0D108BD9-81ED-4DB2-BD59-A6C34878D82A}">
                    <a16:rowId xmlns:a16="http://schemas.microsoft.com/office/drawing/2014/main" val="2953842452"/>
                  </a:ext>
                </a:extLst>
              </a:tr>
              <a:tr h="214385">
                <a:tc>
                  <a:txBody>
                    <a:bodyPr/>
                    <a:lstStyle/>
                    <a:p>
                      <a:r>
                        <a:rPr lang="en-GB" sz="1000" dirty="0" smtClean="0"/>
                        <a:t>Java 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T05</a:t>
                      </a:r>
                      <a:endParaRPr lang="en-GB" sz="1000" dirty="0" smtClean="0"/>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a:t>
                      </a:r>
                    </a:p>
                  </a:txBody>
                  <a:tcPr/>
                </a:tc>
                <a:tc>
                  <a:txBody>
                    <a:bodyPr/>
                    <a:lstStyle/>
                    <a:p>
                      <a:r>
                        <a:rPr lang="en-GB" sz="1000" dirty="0" smtClean="0"/>
                        <a:t>May</a:t>
                      </a:r>
                    </a:p>
                  </a:txBody>
                  <a:tcPr/>
                </a:tc>
                <a:extLst>
                  <a:ext uri="{0D108BD9-81ED-4DB2-BD59-A6C34878D82A}">
                    <a16:rowId xmlns:a16="http://schemas.microsoft.com/office/drawing/2014/main" val="3039714727"/>
                  </a:ext>
                </a:extLst>
              </a:tr>
              <a:tr h="214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Java Engineer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T05</a:t>
                      </a:r>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a:t>
                      </a:r>
                    </a:p>
                  </a:txBody>
                  <a:tcPr/>
                </a:tc>
                <a:tc>
                  <a:txBody>
                    <a:bodyPr/>
                    <a:lstStyle/>
                    <a:p>
                      <a:r>
                        <a:rPr lang="en-GB" sz="1000" dirty="0" smtClean="0"/>
                        <a:t>May</a:t>
                      </a:r>
                      <a:endParaRPr lang="en-GB" sz="1000" dirty="0"/>
                    </a:p>
                  </a:txBody>
                  <a:tcPr/>
                </a:tc>
                <a:extLst>
                  <a:ext uri="{0D108BD9-81ED-4DB2-BD59-A6C34878D82A}">
                    <a16:rowId xmlns:a16="http://schemas.microsoft.com/office/drawing/2014/main" val="2162037907"/>
                  </a:ext>
                </a:extLst>
              </a:tr>
              <a:tr h="214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Java Engineer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T05</a:t>
                      </a:r>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a:t>
                      </a:r>
                    </a:p>
                  </a:txBody>
                  <a:tcPr/>
                </a:tc>
                <a:tc>
                  <a:txBody>
                    <a:bodyPr/>
                    <a:lstStyle/>
                    <a:p>
                      <a:r>
                        <a:rPr lang="en-GB" sz="1000" dirty="0" smtClean="0"/>
                        <a:t>Sept</a:t>
                      </a:r>
                      <a:endParaRPr lang="en-GB" sz="1000" dirty="0"/>
                    </a:p>
                  </a:txBody>
                  <a:tcPr/>
                </a:tc>
                <a:extLst>
                  <a:ext uri="{0D108BD9-81ED-4DB2-BD59-A6C34878D82A}">
                    <a16:rowId xmlns:a16="http://schemas.microsoft.com/office/drawing/2014/main" val="2661201261"/>
                  </a:ext>
                </a:extLst>
              </a:tr>
              <a:tr h="214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Java Engineer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T05</a:t>
                      </a:r>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a:t>
                      </a:r>
                    </a:p>
                  </a:txBody>
                  <a:tcPr/>
                </a:tc>
                <a:tc>
                  <a:txBody>
                    <a:bodyPr/>
                    <a:lstStyle/>
                    <a:p>
                      <a:r>
                        <a:rPr lang="en-GB" sz="1000" dirty="0" smtClean="0"/>
                        <a:t>Sept</a:t>
                      </a:r>
                      <a:endParaRPr lang="en-GB" sz="1000" dirty="0"/>
                    </a:p>
                  </a:txBody>
                  <a:tcPr/>
                </a:tc>
                <a:extLst>
                  <a:ext uri="{0D108BD9-81ED-4DB2-BD59-A6C34878D82A}">
                    <a16:rowId xmlns:a16="http://schemas.microsoft.com/office/drawing/2014/main" val="4147506391"/>
                  </a:ext>
                </a:extLst>
              </a:tr>
              <a:tr h="214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Java Engineer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T06</a:t>
                      </a:r>
                      <a:endParaRPr lang="en-GB" sz="1000" dirty="0" smtClean="0"/>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a:t>
                      </a:r>
                    </a:p>
                  </a:txBody>
                  <a:tcPr/>
                </a:tc>
                <a:tc>
                  <a:txBody>
                    <a:bodyPr/>
                    <a:lstStyle/>
                    <a:p>
                      <a:r>
                        <a:rPr lang="en-GB" sz="1000" dirty="0" smtClean="0"/>
                        <a:t>June</a:t>
                      </a:r>
                      <a:endParaRPr lang="en-GB" sz="1000" dirty="0"/>
                    </a:p>
                  </a:txBody>
                  <a:tcPr/>
                </a:tc>
                <a:extLst>
                  <a:ext uri="{0D108BD9-81ED-4DB2-BD59-A6C34878D82A}">
                    <a16:rowId xmlns:a16="http://schemas.microsoft.com/office/drawing/2014/main" val="759460516"/>
                  </a:ext>
                </a:extLst>
              </a:tr>
              <a:tr h="214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Java Engineer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T06</a:t>
                      </a:r>
                      <a:endParaRPr lang="en-GB" sz="1000" dirty="0" smtClean="0"/>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a:t>
                      </a:r>
                    </a:p>
                  </a:txBody>
                  <a:tcPr/>
                </a:tc>
                <a:tc>
                  <a:txBody>
                    <a:bodyPr/>
                    <a:lstStyle/>
                    <a:p>
                      <a:r>
                        <a:rPr lang="en-GB" sz="1000" dirty="0" smtClean="0"/>
                        <a:t>June</a:t>
                      </a:r>
                      <a:endParaRPr lang="en-GB" sz="1000" dirty="0"/>
                    </a:p>
                  </a:txBody>
                  <a:tcPr/>
                </a:tc>
                <a:extLst>
                  <a:ext uri="{0D108BD9-81ED-4DB2-BD59-A6C34878D82A}">
                    <a16:rowId xmlns:a16="http://schemas.microsoft.com/office/drawing/2014/main" val="3206775361"/>
                  </a:ext>
                </a:extLst>
              </a:tr>
              <a:tr h="214385">
                <a:tc>
                  <a:txBody>
                    <a:bodyPr/>
                    <a:lstStyle/>
                    <a:p>
                      <a:r>
                        <a:rPr lang="en-GB" sz="1000" dirty="0" smtClean="0"/>
                        <a:t>Architect</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T07</a:t>
                      </a:r>
                      <a:endParaRPr lang="en-GB" sz="1000" dirty="0" smtClean="0"/>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a:t>
                      </a:r>
                      <a:endParaRPr lang="en-GB" sz="1000" dirty="0" smtClean="0"/>
                    </a:p>
                  </a:txBody>
                  <a:tcPr/>
                </a:tc>
                <a:tc>
                  <a:txBody>
                    <a:bodyPr/>
                    <a:lstStyle/>
                    <a:p>
                      <a:r>
                        <a:rPr lang="en-GB" sz="1000" dirty="0" smtClean="0"/>
                        <a:t>July</a:t>
                      </a:r>
                      <a:endParaRPr lang="en-GB" sz="1000" dirty="0"/>
                    </a:p>
                  </a:txBody>
                  <a:tcPr/>
                </a:tc>
                <a:extLst>
                  <a:ext uri="{0D108BD9-81ED-4DB2-BD59-A6C34878D82A}">
                    <a16:rowId xmlns:a16="http://schemas.microsoft.com/office/drawing/2014/main" val="1525398164"/>
                  </a:ext>
                </a:extLst>
              </a:tr>
              <a:tr h="214385">
                <a:tc>
                  <a:txBody>
                    <a:bodyPr/>
                    <a:lstStyle/>
                    <a:p>
                      <a:r>
                        <a:rPr lang="en-GB" sz="1000" dirty="0" smtClean="0"/>
                        <a:t>QA 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T04</a:t>
                      </a:r>
                      <a:endParaRPr lang="en-GB" sz="1000" dirty="0" smtClean="0"/>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a:t>
                      </a:r>
                    </a:p>
                  </a:txBody>
                  <a:tcPr/>
                </a:tc>
                <a:tc>
                  <a:txBody>
                    <a:bodyPr/>
                    <a:lstStyle/>
                    <a:p>
                      <a:r>
                        <a:rPr lang="en-GB" sz="1000" dirty="0" smtClean="0"/>
                        <a:t>Sept</a:t>
                      </a:r>
                      <a:endParaRPr lang="en-GB" sz="1000" dirty="0"/>
                    </a:p>
                  </a:txBody>
                  <a:tcPr/>
                </a:tc>
                <a:extLst>
                  <a:ext uri="{0D108BD9-81ED-4DB2-BD59-A6C34878D82A}">
                    <a16:rowId xmlns:a16="http://schemas.microsoft.com/office/drawing/2014/main" val="1357270654"/>
                  </a:ext>
                </a:extLst>
              </a:tr>
              <a:tr h="214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QA Engineer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T04</a:t>
                      </a:r>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a:t>
                      </a:r>
                    </a:p>
                  </a:txBody>
                  <a:tcPr/>
                </a:tc>
                <a:tc>
                  <a:txBody>
                    <a:bodyPr/>
                    <a:lstStyle/>
                    <a:p>
                      <a:r>
                        <a:rPr lang="en-GB" sz="1000" dirty="0" smtClean="0"/>
                        <a:t>Sept</a:t>
                      </a:r>
                      <a:endParaRPr lang="en-GB" sz="1000" dirty="0"/>
                    </a:p>
                  </a:txBody>
                  <a:tcPr/>
                </a:tc>
                <a:extLst>
                  <a:ext uri="{0D108BD9-81ED-4DB2-BD59-A6C34878D82A}">
                    <a16:rowId xmlns:a16="http://schemas.microsoft.com/office/drawing/2014/main" val="2263226597"/>
                  </a:ext>
                </a:extLst>
              </a:tr>
              <a:tr h="214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QA Engineer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T04</a:t>
                      </a:r>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a:t>
                      </a:r>
                    </a:p>
                  </a:txBody>
                  <a:tcPr/>
                </a:tc>
                <a:tc>
                  <a:txBody>
                    <a:bodyPr/>
                    <a:lstStyle/>
                    <a:p>
                      <a:r>
                        <a:rPr lang="en-GB" sz="1000" dirty="0" smtClean="0"/>
                        <a:t>June</a:t>
                      </a:r>
                      <a:endParaRPr lang="en-GB" sz="1000" dirty="0"/>
                    </a:p>
                  </a:txBody>
                  <a:tcPr/>
                </a:tc>
                <a:extLst>
                  <a:ext uri="{0D108BD9-81ED-4DB2-BD59-A6C34878D82A}">
                    <a16:rowId xmlns:a16="http://schemas.microsoft.com/office/drawing/2014/main" val="1178210215"/>
                  </a:ext>
                </a:extLst>
              </a:tr>
              <a:tr h="214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QA Engineer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T04</a:t>
                      </a:r>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a:t>
                      </a:r>
                    </a:p>
                  </a:txBody>
                  <a:tcPr/>
                </a:tc>
                <a:tc>
                  <a:txBody>
                    <a:bodyPr/>
                    <a:lstStyle/>
                    <a:p>
                      <a:r>
                        <a:rPr lang="en-GB" sz="1000" dirty="0" smtClean="0"/>
                        <a:t>June</a:t>
                      </a:r>
                      <a:endParaRPr lang="en-GB" sz="1000" dirty="0"/>
                    </a:p>
                  </a:txBody>
                  <a:tcPr/>
                </a:tc>
                <a:extLst>
                  <a:ext uri="{0D108BD9-81ED-4DB2-BD59-A6C34878D82A}">
                    <a16:rowId xmlns:a16="http://schemas.microsoft.com/office/drawing/2014/main" val="1029637441"/>
                  </a:ext>
                </a:extLst>
              </a:tr>
            </a:tbl>
          </a:graphicData>
        </a:graphic>
      </p:graphicFrame>
    </p:spTree>
    <p:extLst>
      <p:ext uri="{BB962C8B-B14F-4D97-AF65-F5344CB8AC3E}">
        <p14:creationId xmlns:p14="http://schemas.microsoft.com/office/powerpoint/2010/main" val="2545219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0"/>
          </p:nvPr>
        </p:nvSpPr>
        <p:spPr/>
        <p:txBody>
          <a:bodyPr/>
          <a:lstStyle/>
          <a:p>
            <a:r>
              <a:rPr lang="en-GB" dirty="0" smtClean="0"/>
              <a:t>4 Portfolio Detection</a:t>
            </a:r>
            <a:endParaRPr lang="en-GB" dirty="0"/>
          </a:p>
        </p:txBody>
      </p:sp>
      <p:sp>
        <p:nvSpPr>
          <p:cNvPr id="4" name="Title 3"/>
          <p:cNvSpPr>
            <a:spLocks noGrp="1"/>
          </p:cNvSpPr>
          <p:nvPr>
            <p:ph type="title"/>
          </p:nvPr>
        </p:nvSpPr>
        <p:spPr/>
        <p:txBody>
          <a:bodyPr/>
          <a:lstStyle/>
          <a:p>
            <a:r>
              <a:rPr lang="en-US" dirty="0" smtClean="0">
                <a:solidFill>
                  <a:schemeClr val="accent1"/>
                </a:solidFill>
              </a:rPr>
              <a:t>Recruitment Drive for 2022</a:t>
            </a:r>
            <a:endParaRPr lang="en-GB" dirty="0"/>
          </a:p>
        </p:txBody>
      </p:sp>
      <p:sp>
        <p:nvSpPr>
          <p:cNvPr id="5" name="Content Placeholder 1"/>
          <p:cNvSpPr txBox="1">
            <a:spLocks/>
          </p:cNvSpPr>
          <p:nvPr/>
        </p:nvSpPr>
        <p:spPr bwMode="gray">
          <a:xfrm>
            <a:off x="5382530" y="1687278"/>
            <a:ext cx="10365026" cy="4256322"/>
          </a:xfrm>
          <a:prstGeom prst="rect">
            <a:avLst/>
          </a:prstGeom>
        </p:spPr>
        <p:txBody>
          <a:bodyPr vert="horz" wrap="square" lIns="0" tIns="0" rIns="0" bIns="0" rtlCol="0">
            <a:noAutofit/>
          </a:bodyPr>
          <a:lstStyle>
            <a:lvl1pPr marL="174625" indent="-174625" algn="l" defTabSz="914400" rtl="0" eaLnBrk="1" latinLnBrk="0" hangingPunct="1">
              <a:lnSpc>
                <a:spcPct val="95000"/>
              </a:lnSpc>
              <a:spcBef>
                <a:spcPts val="1400"/>
              </a:spcBef>
              <a:buClr>
                <a:schemeClr val="tx2"/>
              </a:buClr>
              <a:buFont typeface="Arial" panose="020B0604020202020204" pitchFamily="34" charset="0"/>
              <a:buChar char="•"/>
              <a:defRPr sz="2400" kern="1200">
                <a:solidFill>
                  <a:schemeClr val="tx2"/>
                </a:solidFill>
                <a:latin typeface="+mn-lt"/>
                <a:ea typeface="+mn-ea"/>
                <a:cs typeface="+mn-cs"/>
              </a:defRPr>
            </a:lvl1pPr>
            <a:lvl2pPr marL="342900" indent="-16827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2000" kern="1200">
                <a:solidFill>
                  <a:schemeClr val="tx2"/>
                </a:solidFill>
                <a:latin typeface="+mn-lt"/>
                <a:ea typeface="+mn-ea"/>
                <a:cs typeface="+mn-cs"/>
              </a:defRPr>
            </a:lvl2pPr>
            <a:lvl3pPr marL="517525" indent="-17462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1800" kern="1200">
                <a:solidFill>
                  <a:schemeClr val="tx2"/>
                </a:solidFill>
                <a:latin typeface="+mn-lt"/>
                <a:ea typeface="+mn-ea"/>
                <a:cs typeface="+mn-cs"/>
              </a:defRPr>
            </a:lvl3pPr>
            <a:lvl4pPr marL="0" indent="0" algn="l" defTabSz="914400" rtl="0" eaLnBrk="1" latinLnBrk="0" hangingPunct="1">
              <a:lnSpc>
                <a:spcPct val="85000"/>
              </a:lnSpc>
              <a:spcBef>
                <a:spcPts val="1400"/>
              </a:spcBef>
              <a:spcAft>
                <a:spcPts val="200"/>
              </a:spcAft>
              <a:buClr>
                <a:schemeClr val="tx2"/>
              </a:buClr>
              <a:buFont typeface="Tahoma" panose="020B0604030504040204" pitchFamily="34" charset="0"/>
              <a:buChar char="​"/>
              <a:defRPr sz="2400" kern="1200">
                <a:solidFill>
                  <a:schemeClr val="accent1"/>
                </a:solidFill>
                <a:latin typeface="+mn-lt"/>
                <a:ea typeface="+mn-ea"/>
                <a:cs typeface="+mn-cs"/>
              </a:defRPr>
            </a:lvl4pPr>
            <a:lvl5pPr marL="0" indent="0" algn="l" defTabSz="914400" rtl="0" eaLnBrk="1" latinLnBrk="0" hangingPunct="1">
              <a:lnSpc>
                <a:spcPct val="85000"/>
              </a:lnSpc>
              <a:spcBef>
                <a:spcPts val="200"/>
              </a:spcBef>
              <a:spcAft>
                <a:spcPts val="800"/>
              </a:spcAft>
              <a:buClr>
                <a:schemeClr val="tx2"/>
              </a:buClr>
              <a:buFont typeface="Tahoma" panose="020B0604030504040204" pitchFamily="34" charset="0"/>
              <a:buChar char="​"/>
              <a:defRPr sz="2000" kern="1200">
                <a:solidFill>
                  <a:schemeClr val="tx2"/>
                </a:solidFill>
                <a:latin typeface="+mn-lt"/>
                <a:ea typeface="+mn-ea"/>
                <a:cs typeface="+mn-cs"/>
              </a:defRPr>
            </a:lvl5pPr>
            <a:lvl6pPr marL="0" indent="0" algn="l" defTabSz="914400" rtl="0" eaLnBrk="1" latinLnBrk="0" hangingPunct="1">
              <a:lnSpc>
                <a:spcPct val="120000"/>
              </a:lnSpc>
              <a:spcBef>
                <a:spcPts val="200"/>
              </a:spcBef>
              <a:spcAft>
                <a:spcPts val="600"/>
              </a:spcAft>
              <a:buClr>
                <a:schemeClr val="tx2"/>
              </a:buClr>
              <a:buFont typeface="Tahoma" panose="020B0604030504040204" pitchFamily="34" charset="0"/>
              <a:buChar char="​"/>
              <a:defRPr sz="1600" kern="1200" baseline="0">
                <a:solidFill>
                  <a:schemeClr val="bg2">
                    <a:lumMod val="50000"/>
                  </a:schemeClr>
                </a:solidFill>
                <a:latin typeface="+mn-lt"/>
                <a:ea typeface="+mn-ea"/>
                <a:cs typeface="+mn-cs"/>
              </a:defRPr>
            </a:lvl6pPr>
            <a:lvl7pPr marL="174625" indent="-174625" algn="l" defTabSz="914400" rtl="0" eaLnBrk="1" latinLnBrk="0" hangingPunct="1">
              <a:lnSpc>
                <a:spcPct val="95000"/>
              </a:lnSpc>
              <a:spcBef>
                <a:spcPts val="0"/>
              </a:spcBef>
              <a:spcAft>
                <a:spcPts val="600"/>
              </a:spcAft>
              <a:buClr>
                <a:schemeClr val="tx2">
                  <a:lumMod val="60000"/>
                  <a:lumOff val="40000"/>
                </a:schemeClr>
              </a:buClr>
              <a:buFont typeface="Arial" panose="020B0604020202020204" pitchFamily="34" charset="0"/>
              <a:buChar char="•"/>
              <a:defRPr sz="1600" kern="1200">
                <a:solidFill>
                  <a:schemeClr val="tx2">
                    <a:lumMod val="60000"/>
                    <a:lumOff val="40000"/>
                  </a:schemeClr>
                </a:solidFill>
                <a:latin typeface="+mn-lt"/>
                <a:ea typeface="+mn-ea"/>
                <a:cs typeface="+mn-cs"/>
              </a:defRPr>
            </a:lvl7pPr>
            <a:lvl8pPr marL="174625" marR="0" indent="-174625" algn="l" defTabSz="914400" rtl="0" eaLnBrk="1" fontAlgn="auto" latinLnBrk="0" hangingPunct="1">
              <a:lnSpc>
                <a:spcPct val="130000"/>
              </a:lnSpc>
              <a:spcBef>
                <a:spcPts val="600"/>
              </a:spcBef>
              <a:spcAft>
                <a:spcPts val="600"/>
              </a:spcAft>
              <a:buClr>
                <a:schemeClr val="tx2"/>
              </a:buClr>
              <a:buSzTx/>
              <a:buFont typeface="Tahoma" panose="020B0604030504040204" pitchFamily="34" charset="0"/>
              <a:buChar char="["/>
              <a:tabLst/>
              <a:defRPr sz="2000" kern="1200">
                <a:solidFill>
                  <a:schemeClr val="tx2"/>
                </a:solidFill>
                <a:latin typeface="+mn-lt"/>
                <a:ea typeface="+mn-ea"/>
                <a:cs typeface="+mn-cs"/>
              </a:defRPr>
            </a:lvl8pPr>
            <a:lvl9pPr marL="171450" marR="0" indent="0" algn="l" defTabSz="914400" rtl="0" eaLnBrk="1" fontAlgn="auto" latinLnBrk="0" hangingPunct="1">
              <a:lnSpc>
                <a:spcPct val="85000"/>
              </a:lnSpc>
              <a:spcBef>
                <a:spcPts val="1200"/>
              </a:spcBef>
              <a:spcAft>
                <a:spcPts val="600"/>
              </a:spcAft>
              <a:buClr>
                <a:schemeClr val="tx2">
                  <a:lumMod val="60000"/>
                  <a:lumOff val="40000"/>
                </a:schemeClr>
              </a:buClr>
              <a:buSzTx/>
              <a:buFont typeface="Tahoma" panose="020B0604030504040204" pitchFamily="34" charset="0"/>
              <a:buChar char="​"/>
              <a:tabLst/>
              <a:defRPr sz="1400" b="1" kern="1200">
                <a:solidFill>
                  <a:schemeClr val="tx1"/>
                </a:solidFill>
                <a:latin typeface="+mn-lt"/>
                <a:ea typeface="+mn-ea"/>
                <a:cs typeface="+mn-cs"/>
              </a:defRPr>
            </a:lvl9pPr>
          </a:lstStyle>
          <a:p>
            <a:pPr marL="342900" marR="0" lvl="1" indent="-168275" algn="l" defTabSz="914400" rtl="0" eaLnBrk="1" fontAlgn="auto" latinLnBrk="0" hangingPunct="1">
              <a:lnSpc>
                <a:spcPct val="85000"/>
              </a:lnSpc>
              <a:spcBef>
                <a:spcPts val="600"/>
              </a:spcBef>
              <a:spcAft>
                <a:spcPts val="200"/>
              </a:spcAft>
              <a:buClr>
                <a:srgbClr val="3D4146"/>
              </a:buClr>
              <a:buSzTx/>
              <a:buFont typeface="Arial" panose="020B0604020202020204" pitchFamily="34" charset="0"/>
              <a:buChar char="•"/>
              <a:tabLst/>
              <a:defRPr/>
            </a:pPr>
            <a:endParaRPr kumimoji="0" lang="en-US" sz="1600" b="1" i="0" u="none" strike="noStrike" kern="1200" cap="none" spc="0" normalizeH="0" baseline="0" noProof="0" dirty="0" smtClean="0">
              <a:ln>
                <a:noFill/>
              </a:ln>
              <a:solidFill>
                <a:srgbClr val="3D4146"/>
              </a:solidFill>
              <a:effectLst/>
              <a:uLnTx/>
              <a:uFillTx/>
              <a:latin typeface="Tahoma"/>
              <a:ea typeface="+mn-ea"/>
              <a:cs typeface="+mn-cs"/>
            </a:endParaRPr>
          </a:p>
          <a:p>
            <a:pPr marL="174625" marR="0" lvl="0" indent="-174625" algn="l" defTabSz="914400" rtl="0" eaLnBrk="1" fontAlgn="auto" latinLnBrk="0" hangingPunct="1">
              <a:lnSpc>
                <a:spcPct val="95000"/>
              </a:lnSpc>
              <a:spcBef>
                <a:spcPts val="1400"/>
              </a:spcBef>
              <a:spcAft>
                <a:spcPts val="0"/>
              </a:spcAft>
              <a:buClr>
                <a:srgbClr val="3D4146"/>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D4146"/>
              </a:solidFill>
              <a:effectLst/>
              <a:uLnTx/>
              <a:uFillTx/>
              <a:latin typeface="Tahoma"/>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1441318287"/>
              </p:ext>
            </p:extLst>
          </p:nvPr>
        </p:nvGraphicFramePr>
        <p:xfrm>
          <a:off x="954316" y="1313254"/>
          <a:ext cx="8128000" cy="1371600"/>
        </p:xfrm>
        <a:graphic>
          <a:graphicData uri="http://schemas.openxmlformats.org/drawingml/2006/table">
            <a:tbl>
              <a:tblPr firstRow="1" bandRow="1">
                <a:tableStyleId>{5C22544A-7EE6-4342-B048-85BDC9FD1C3A}</a:tableStyleId>
              </a:tblPr>
              <a:tblGrid>
                <a:gridCol w="2169517">
                  <a:extLst>
                    <a:ext uri="{9D8B030D-6E8A-4147-A177-3AD203B41FA5}">
                      <a16:colId xmlns:a16="http://schemas.microsoft.com/office/drawing/2014/main" val="2479176542"/>
                    </a:ext>
                  </a:extLst>
                </a:gridCol>
                <a:gridCol w="1002078">
                  <a:extLst>
                    <a:ext uri="{9D8B030D-6E8A-4147-A177-3AD203B41FA5}">
                      <a16:colId xmlns:a16="http://schemas.microsoft.com/office/drawing/2014/main" val="391271099"/>
                    </a:ext>
                  </a:extLst>
                </a:gridCol>
                <a:gridCol w="1282046">
                  <a:extLst>
                    <a:ext uri="{9D8B030D-6E8A-4147-A177-3AD203B41FA5}">
                      <a16:colId xmlns:a16="http://schemas.microsoft.com/office/drawing/2014/main" val="2025310749"/>
                    </a:ext>
                  </a:extLst>
                </a:gridCol>
                <a:gridCol w="2145382">
                  <a:extLst>
                    <a:ext uri="{9D8B030D-6E8A-4147-A177-3AD203B41FA5}">
                      <a16:colId xmlns:a16="http://schemas.microsoft.com/office/drawing/2014/main" val="4153775547"/>
                    </a:ext>
                  </a:extLst>
                </a:gridCol>
                <a:gridCol w="1528977">
                  <a:extLst>
                    <a:ext uri="{9D8B030D-6E8A-4147-A177-3AD203B41FA5}">
                      <a16:colId xmlns:a16="http://schemas.microsoft.com/office/drawing/2014/main" val="2326342790"/>
                    </a:ext>
                  </a:extLst>
                </a:gridCol>
              </a:tblGrid>
              <a:tr h="348375">
                <a:tc>
                  <a:txBody>
                    <a:bodyPr/>
                    <a:lstStyle/>
                    <a:p>
                      <a:r>
                        <a:rPr lang="en-GB" sz="1000" dirty="0" smtClean="0"/>
                        <a:t>Role</a:t>
                      </a:r>
                      <a:endParaRPr lang="en-GB" sz="1000" dirty="0"/>
                    </a:p>
                  </a:txBody>
                  <a:tcPr/>
                </a:tc>
                <a:tc>
                  <a:txBody>
                    <a:bodyPr/>
                    <a:lstStyle/>
                    <a:p>
                      <a:r>
                        <a:rPr lang="en-GB" sz="1000" dirty="0" smtClean="0"/>
                        <a:t>Grade</a:t>
                      </a:r>
                      <a:endParaRPr lang="en-GB" sz="1000" dirty="0"/>
                    </a:p>
                  </a:txBody>
                  <a:tcPr/>
                </a:tc>
                <a:tc>
                  <a:txBody>
                    <a:bodyPr/>
                    <a:lstStyle/>
                    <a:p>
                      <a:r>
                        <a:rPr lang="en-GB" sz="1000" dirty="0" smtClean="0"/>
                        <a:t>Location</a:t>
                      </a:r>
                      <a:endParaRPr lang="en-GB" sz="1000" dirty="0"/>
                    </a:p>
                  </a:txBody>
                  <a:tcPr/>
                </a:tc>
                <a:tc>
                  <a:txBody>
                    <a:bodyPr/>
                    <a:lstStyle/>
                    <a:p>
                      <a:r>
                        <a:rPr lang="en-GB" sz="1000" dirty="0" smtClean="0"/>
                        <a:t>Workstream</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Target Start Month</a:t>
                      </a:r>
                    </a:p>
                    <a:p>
                      <a:endParaRPr lang="en-GB" sz="1000" dirty="0"/>
                    </a:p>
                  </a:txBody>
                  <a:tcPr/>
                </a:tc>
                <a:extLst>
                  <a:ext uri="{0D108BD9-81ED-4DB2-BD59-A6C34878D82A}">
                    <a16:rowId xmlns:a16="http://schemas.microsoft.com/office/drawing/2014/main" val="2426831073"/>
                  </a:ext>
                </a:extLst>
              </a:tr>
              <a:tr h="214385">
                <a:tc>
                  <a:txBody>
                    <a:bodyPr/>
                    <a:lstStyle/>
                    <a:p>
                      <a:r>
                        <a:rPr lang="en-GB" sz="1000" dirty="0" smtClean="0"/>
                        <a:t>Detection Knowledge Analyst</a:t>
                      </a:r>
                      <a:endParaRPr lang="en-GB" sz="1000" dirty="0"/>
                    </a:p>
                  </a:txBody>
                  <a:tcPr/>
                </a:tc>
                <a:tc>
                  <a:txBody>
                    <a:bodyPr/>
                    <a:lstStyle/>
                    <a:p>
                      <a:r>
                        <a:rPr lang="en-GB" sz="1000" dirty="0" smtClean="0"/>
                        <a:t>T06</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Dublin</a:t>
                      </a:r>
                    </a:p>
                  </a:txBody>
                  <a:tcPr/>
                </a:tc>
                <a:tc>
                  <a:txBody>
                    <a:bodyPr/>
                    <a:lstStyle/>
                    <a:p>
                      <a:r>
                        <a:rPr lang="en-GB" sz="1000" dirty="0" smtClean="0"/>
                        <a:t>Portfolio Detection</a:t>
                      </a:r>
                      <a:endParaRPr lang="en-GB" sz="1000" dirty="0"/>
                    </a:p>
                  </a:txBody>
                  <a:tcPr/>
                </a:tc>
                <a:tc>
                  <a:txBody>
                    <a:bodyPr/>
                    <a:lstStyle/>
                    <a:p>
                      <a:r>
                        <a:rPr lang="en-GB" sz="1000" dirty="0" smtClean="0"/>
                        <a:t>March</a:t>
                      </a:r>
                      <a:endParaRPr lang="en-GB" sz="1000" dirty="0"/>
                    </a:p>
                  </a:txBody>
                  <a:tcPr/>
                </a:tc>
                <a:extLst>
                  <a:ext uri="{0D108BD9-81ED-4DB2-BD59-A6C34878D82A}">
                    <a16:rowId xmlns:a16="http://schemas.microsoft.com/office/drawing/2014/main" val="152314898"/>
                  </a:ext>
                </a:extLst>
              </a:tr>
              <a:tr h="214385">
                <a:tc>
                  <a:txBody>
                    <a:bodyPr/>
                    <a:lstStyle/>
                    <a:p>
                      <a:r>
                        <a:rPr lang="en-GB" sz="1000" dirty="0" smtClean="0"/>
                        <a:t>DevOps 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T04</a:t>
                      </a:r>
                      <a:endParaRPr lang="en-GB" sz="1000" dirty="0" smtClean="0"/>
                    </a:p>
                  </a:txBody>
                  <a:tcPr/>
                </a:tc>
                <a:tc>
                  <a:txBody>
                    <a:bodyPr/>
                    <a:lstStyle/>
                    <a:p>
                      <a:r>
                        <a:rPr lang="en-GB" sz="1000" dirty="0" smtClean="0"/>
                        <a:t>Poznan</a:t>
                      </a:r>
                      <a:endParaRPr lang="en-GB" sz="1000" dirty="0"/>
                    </a:p>
                  </a:txBody>
                  <a:tcPr/>
                </a:tc>
                <a:tc>
                  <a:txBody>
                    <a:bodyPr/>
                    <a:lstStyle/>
                    <a:p>
                      <a:r>
                        <a:rPr lang="en-GB" sz="1000" dirty="0" smtClean="0"/>
                        <a:t>Portfolio Detection</a:t>
                      </a:r>
                      <a:endParaRPr lang="en-GB" sz="1000" dirty="0"/>
                    </a:p>
                  </a:txBody>
                  <a:tcPr/>
                </a:tc>
                <a:tc>
                  <a:txBody>
                    <a:bodyPr/>
                    <a:lstStyle/>
                    <a:p>
                      <a:r>
                        <a:rPr lang="en-GB" sz="1000" dirty="0" smtClean="0"/>
                        <a:t>February</a:t>
                      </a:r>
                      <a:endParaRPr lang="en-GB" sz="1000" dirty="0"/>
                    </a:p>
                  </a:txBody>
                  <a:tcPr/>
                </a:tc>
                <a:extLst>
                  <a:ext uri="{0D108BD9-81ED-4DB2-BD59-A6C34878D82A}">
                    <a16:rowId xmlns:a16="http://schemas.microsoft.com/office/drawing/2014/main" val="3345924212"/>
                  </a:ext>
                </a:extLst>
              </a:tr>
              <a:tr h="214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Big Data Engineer</a:t>
                      </a:r>
                      <a:endParaRPr lang="en-GB" sz="1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T06</a:t>
                      </a:r>
                    </a:p>
                  </a:txBody>
                  <a:tcPr/>
                </a:tc>
                <a:tc>
                  <a:txBody>
                    <a:bodyPr/>
                    <a:lstStyle/>
                    <a:p>
                      <a:r>
                        <a:rPr lang="en-GB" sz="1000" dirty="0" smtClean="0"/>
                        <a:t>Dublin</a:t>
                      </a:r>
                      <a:endParaRPr lang="en-GB" sz="1000" dirty="0"/>
                    </a:p>
                  </a:txBody>
                  <a:tcPr/>
                </a:tc>
                <a:tc>
                  <a:txBody>
                    <a:bodyPr/>
                    <a:lstStyle/>
                    <a:p>
                      <a:r>
                        <a:rPr lang="en-GB" sz="1000" dirty="0" smtClean="0"/>
                        <a:t>Portfolio Detection</a:t>
                      </a:r>
                      <a:endParaRPr lang="en-GB" sz="1000" dirty="0"/>
                    </a:p>
                  </a:txBody>
                  <a:tcPr/>
                </a:tc>
                <a:tc>
                  <a:txBody>
                    <a:bodyPr/>
                    <a:lstStyle/>
                    <a:p>
                      <a:r>
                        <a:rPr lang="en-GB" sz="1000" dirty="0" smtClean="0"/>
                        <a:t>March</a:t>
                      </a:r>
                      <a:endParaRPr lang="en-GB" sz="1000" dirty="0"/>
                    </a:p>
                  </a:txBody>
                  <a:tcPr/>
                </a:tc>
                <a:extLst>
                  <a:ext uri="{0D108BD9-81ED-4DB2-BD59-A6C34878D82A}">
                    <a16:rowId xmlns:a16="http://schemas.microsoft.com/office/drawing/2014/main" val="2359114988"/>
                  </a:ext>
                </a:extLst>
              </a:tr>
              <a:tr h="214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Big Data Engineer</a:t>
                      </a:r>
                      <a:endParaRPr lang="en-GB" sz="1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T04</a:t>
                      </a:r>
                    </a:p>
                  </a:txBody>
                  <a:tcPr/>
                </a:tc>
                <a:tc>
                  <a:txBody>
                    <a:bodyPr/>
                    <a:lstStyle/>
                    <a:p>
                      <a:r>
                        <a:rPr lang="en-GB" sz="1000" dirty="0" smtClean="0"/>
                        <a:t>Poznan</a:t>
                      </a:r>
                      <a:endParaRPr lang="en-GB" sz="1000" dirty="0"/>
                    </a:p>
                  </a:txBody>
                  <a:tcPr/>
                </a:tc>
                <a:tc>
                  <a:txBody>
                    <a:bodyPr/>
                    <a:lstStyle/>
                    <a:p>
                      <a:r>
                        <a:rPr lang="en-GB" sz="1000" dirty="0" smtClean="0"/>
                        <a:t>Portfolio Detection</a:t>
                      </a:r>
                      <a:endParaRPr lang="en-GB" sz="1000" dirty="0"/>
                    </a:p>
                  </a:txBody>
                  <a:tcPr/>
                </a:tc>
                <a:tc>
                  <a:txBody>
                    <a:bodyPr/>
                    <a:lstStyle/>
                    <a:p>
                      <a:r>
                        <a:rPr lang="en-GB" sz="1000" dirty="0" smtClean="0"/>
                        <a:t>February</a:t>
                      </a:r>
                      <a:endParaRPr lang="en-GB" sz="1000" dirty="0"/>
                    </a:p>
                  </a:txBody>
                  <a:tcPr/>
                </a:tc>
                <a:extLst>
                  <a:ext uri="{0D108BD9-81ED-4DB2-BD59-A6C34878D82A}">
                    <a16:rowId xmlns:a16="http://schemas.microsoft.com/office/drawing/2014/main" val="19596528"/>
                  </a:ext>
                </a:extLst>
              </a:tr>
            </a:tbl>
          </a:graphicData>
        </a:graphic>
      </p:graphicFrame>
    </p:spTree>
    <p:extLst>
      <p:ext uri="{BB962C8B-B14F-4D97-AF65-F5344CB8AC3E}">
        <p14:creationId xmlns:p14="http://schemas.microsoft.com/office/powerpoint/2010/main" val="327895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0"/>
          </p:nvPr>
        </p:nvSpPr>
        <p:spPr/>
        <p:txBody>
          <a:bodyPr/>
          <a:lstStyle/>
          <a:p>
            <a:r>
              <a:rPr lang="en-GB" dirty="0" smtClean="0"/>
              <a:t>12 Customer Engineering</a:t>
            </a:r>
            <a:endParaRPr lang="en-GB" dirty="0"/>
          </a:p>
        </p:txBody>
      </p:sp>
      <p:sp>
        <p:nvSpPr>
          <p:cNvPr id="4" name="Title 3"/>
          <p:cNvSpPr>
            <a:spLocks noGrp="1"/>
          </p:cNvSpPr>
          <p:nvPr>
            <p:ph type="title"/>
          </p:nvPr>
        </p:nvSpPr>
        <p:spPr/>
        <p:txBody>
          <a:bodyPr/>
          <a:lstStyle/>
          <a:p>
            <a:r>
              <a:rPr lang="en-US" dirty="0" smtClean="0">
                <a:solidFill>
                  <a:schemeClr val="accent1"/>
                </a:solidFill>
              </a:rPr>
              <a:t>Recruitment Drive for 2022</a:t>
            </a:r>
            <a:endParaRPr lang="en-GB" dirty="0"/>
          </a:p>
        </p:txBody>
      </p:sp>
      <p:sp>
        <p:nvSpPr>
          <p:cNvPr id="5" name="Content Placeholder 1"/>
          <p:cNvSpPr txBox="1">
            <a:spLocks/>
          </p:cNvSpPr>
          <p:nvPr/>
        </p:nvSpPr>
        <p:spPr bwMode="gray">
          <a:xfrm>
            <a:off x="5382530" y="1687278"/>
            <a:ext cx="10365026" cy="4256322"/>
          </a:xfrm>
          <a:prstGeom prst="rect">
            <a:avLst/>
          </a:prstGeom>
        </p:spPr>
        <p:txBody>
          <a:bodyPr vert="horz" wrap="square" lIns="0" tIns="0" rIns="0" bIns="0" rtlCol="0">
            <a:noAutofit/>
          </a:bodyPr>
          <a:lstStyle>
            <a:lvl1pPr marL="174625" indent="-174625" algn="l" defTabSz="914400" rtl="0" eaLnBrk="1" latinLnBrk="0" hangingPunct="1">
              <a:lnSpc>
                <a:spcPct val="95000"/>
              </a:lnSpc>
              <a:spcBef>
                <a:spcPts val="1400"/>
              </a:spcBef>
              <a:buClr>
                <a:schemeClr val="tx2"/>
              </a:buClr>
              <a:buFont typeface="Arial" panose="020B0604020202020204" pitchFamily="34" charset="0"/>
              <a:buChar char="•"/>
              <a:defRPr sz="2400" kern="1200">
                <a:solidFill>
                  <a:schemeClr val="tx2"/>
                </a:solidFill>
                <a:latin typeface="+mn-lt"/>
                <a:ea typeface="+mn-ea"/>
                <a:cs typeface="+mn-cs"/>
              </a:defRPr>
            </a:lvl1pPr>
            <a:lvl2pPr marL="342900" indent="-16827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2000" kern="1200">
                <a:solidFill>
                  <a:schemeClr val="tx2"/>
                </a:solidFill>
                <a:latin typeface="+mn-lt"/>
                <a:ea typeface="+mn-ea"/>
                <a:cs typeface="+mn-cs"/>
              </a:defRPr>
            </a:lvl2pPr>
            <a:lvl3pPr marL="517525" indent="-17462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1800" kern="1200">
                <a:solidFill>
                  <a:schemeClr val="tx2"/>
                </a:solidFill>
                <a:latin typeface="+mn-lt"/>
                <a:ea typeface="+mn-ea"/>
                <a:cs typeface="+mn-cs"/>
              </a:defRPr>
            </a:lvl3pPr>
            <a:lvl4pPr marL="0" indent="0" algn="l" defTabSz="914400" rtl="0" eaLnBrk="1" latinLnBrk="0" hangingPunct="1">
              <a:lnSpc>
                <a:spcPct val="85000"/>
              </a:lnSpc>
              <a:spcBef>
                <a:spcPts val="1400"/>
              </a:spcBef>
              <a:spcAft>
                <a:spcPts val="200"/>
              </a:spcAft>
              <a:buClr>
                <a:schemeClr val="tx2"/>
              </a:buClr>
              <a:buFont typeface="Tahoma" panose="020B0604030504040204" pitchFamily="34" charset="0"/>
              <a:buChar char="​"/>
              <a:defRPr sz="2400" kern="1200">
                <a:solidFill>
                  <a:schemeClr val="accent1"/>
                </a:solidFill>
                <a:latin typeface="+mn-lt"/>
                <a:ea typeface="+mn-ea"/>
                <a:cs typeface="+mn-cs"/>
              </a:defRPr>
            </a:lvl4pPr>
            <a:lvl5pPr marL="0" indent="0" algn="l" defTabSz="914400" rtl="0" eaLnBrk="1" latinLnBrk="0" hangingPunct="1">
              <a:lnSpc>
                <a:spcPct val="85000"/>
              </a:lnSpc>
              <a:spcBef>
                <a:spcPts val="200"/>
              </a:spcBef>
              <a:spcAft>
                <a:spcPts val="800"/>
              </a:spcAft>
              <a:buClr>
                <a:schemeClr val="tx2"/>
              </a:buClr>
              <a:buFont typeface="Tahoma" panose="020B0604030504040204" pitchFamily="34" charset="0"/>
              <a:buChar char="​"/>
              <a:defRPr sz="2000" kern="1200">
                <a:solidFill>
                  <a:schemeClr val="tx2"/>
                </a:solidFill>
                <a:latin typeface="+mn-lt"/>
                <a:ea typeface="+mn-ea"/>
                <a:cs typeface="+mn-cs"/>
              </a:defRPr>
            </a:lvl5pPr>
            <a:lvl6pPr marL="0" indent="0" algn="l" defTabSz="914400" rtl="0" eaLnBrk="1" latinLnBrk="0" hangingPunct="1">
              <a:lnSpc>
                <a:spcPct val="120000"/>
              </a:lnSpc>
              <a:spcBef>
                <a:spcPts val="200"/>
              </a:spcBef>
              <a:spcAft>
                <a:spcPts val="600"/>
              </a:spcAft>
              <a:buClr>
                <a:schemeClr val="tx2"/>
              </a:buClr>
              <a:buFont typeface="Tahoma" panose="020B0604030504040204" pitchFamily="34" charset="0"/>
              <a:buChar char="​"/>
              <a:defRPr sz="1600" kern="1200" baseline="0">
                <a:solidFill>
                  <a:schemeClr val="bg2">
                    <a:lumMod val="50000"/>
                  </a:schemeClr>
                </a:solidFill>
                <a:latin typeface="+mn-lt"/>
                <a:ea typeface="+mn-ea"/>
                <a:cs typeface="+mn-cs"/>
              </a:defRPr>
            </a:lvl6pPr>
            <a:lvl7pPr marL="174625" indent="-174625" algn="l" defTabSz="914400" rtl="0" eaLnBrk="1" latinLnBrk="0" hangingPunct="1">
              <a:lnSpc>
                <a:spcPct val="95000"/>
              </a:lnSpc>
              <a:spcBef>
                <a:spcPts val="0"/>
              </a:spcBef>
              <a:spcAft>
                <a:spcPts val="600"/>
              </a:spcAft>
              <a:buClr>
                <a:schemeClr val="tx2">
                  <a:lumMod val="60000"/>
                  <a:lumOff val="40000"/>
                </a:schemeClr>
              </a:buClr>
              <a:buFont typeface="Arial" panose="020B0604020202020204" pitchFamily="34" charset="0"/>
              <a:buChar char="•"/>
              <a:defRPr sz="1600" kern="1200">
                <a:solidFill>
                  <a:schemeClr val="tx2">
                    <a:lumMod val="60000"/>
                    <a:lumOff val="40000"/>
                  </a:schemeClr>
                </a:solidFill>
                <a:latin typeface="+mn-lt"/>
                <a:ea typeface="+mn-ea"/>
                <a:cs typeface="+mn-cs"/>
              </a:defRPr>
            </a:lvl7pPr>
            <a:lvl8pPr marL="174625" marR="0" indent="-174625" algn="l" defTabSz="914400" rtl="0" eaLnBrk="1" fontAlgn="auto" latinLnBrk="0" hangingPunct="1">
              <a:lnSpc>
                <a:spcPct val="130000"/>
              </a:lnSpc>
              <a:spcBef>
                <a:spcPts val="600"/>
              </a:spcBef>
              <a:spcAft>
                <a:spcPts val="600"/>
              </a:spcAft>
              <a:buClr>
                <a:schemeClr val="tx2"/>
              </a:buClr>
              <a:buSzTx/>
              <a:buFont typeface="Tahoma" panose="020B0604030504040204" pitchFamily="34" charset="0"/>
              <a:buChar char="["/>
              <a:tabLst/>
              <a:defRPr sz="2000" kern="1200">
                <a:solidFill>
                  <a:schemeClr val="tx2"/>
                </a:solidFill>
                <a:latin typeface="+mn-lt"/>
                <a:ea typeface="+mn-ea"/>
                <a:cs typeface="+mn-cs"/>
              </a:defRPr>
            </a:lvl8pPr>
            <a:lvl9pPr marL="171450" marR="0" indent="0" algn="l" defTabSz="914400" rtl="0" eaLnBrk="1" fontAlgn="auto" latinLnBrk="0" hangingPunct="1">
              <a:lnSpc>
                <a:spcPct val="85000"/>
              </a:lnSpc>
              <a:spcBef>
                <a:spcPts val="1200"/>
              </a:spcBef>
              <a:spcAft>
                <a:spcPts val="600"/>
              </a:spcAft>
              <a:buClr>
                <a:schemeClr val="tx2">
                  <a:lumMod val="60000"/>
                  <a:lumOff val="40000"/>
                </a:schemeClr>
              </a:buClr>
              <a:buSzTx/>
              <a:buFont typeface="Tahoma" panose="020B0604030504040204" pitchFamily="34" charset="0"/>
              <a:buChar char="​"/>
              <a:tabLst/>
              <a:defRPr sz="1400" b="1" kern="1200">
                <a:solidFill>
                  <a:schemeClr val="tx1"/>
                </a:solidFill>
                <a:latin typeface="+mn-lt"/>
                <a:ea typeface="+mn-ea"/>
                <a:cs typeface="+mn-cs"/>
              </a:defRPr>
            </a:lvl9pPr>
          </a:lstStyle>
          <a:p>
            <a:pPr marL="342900" marR="0" lvl="1" indent="-168275" algn="l" defTabSz="914400" rtl="0" eaLnBrk="1" fontAlgn="auto" latinLnBrk="0" hangingPunct="1">
              <a:lnSpc>
                <a:spcPct val="85000"/>
              </a:lnSpc>
              <a:spcBef>
                <a:spcPts val="600"/>
              </a:spcBef>
              <a:spcAft>
                <a:spcPts val="200"/>
              </a:spcAft>
              <a:buClr>
                <a:srgbClr val="3D4146"/>
              </a:buClr>
              <a:buSzTx/>
              <a:buFont typeface="Arial" panose="020B0604020202020204" pitchFamily="34" charset="0"/>
              <a:buChar char="•"/>
              <a:tabLst/>
              <a:defRPr/>
            </a:pPr>
            <a:endParaRPr kumimoji="0" lang="en-US" sz="1600" b="1" i="0" u="none" strike="noStrike" kern="1200" cap="none" spc="0" normalizeH="0" baseline="0" noProof="0" dirty="0" smtClean="0">
              <a:ln>
                <a:noFill/>
              </a:ln>
              <a:solidFill>
                <a:srgbClr val="3D4146"/>
              </a:solidFill>
              <a:effectLst/>
              <a:uLnTx/>
              <a:uFillTx/>
              <a:latin typeface="Tahoma"/>
              <a:ea typeface="+mn-ea"/>
              <a:cs typeface="+mn-cs"/>
            </a:endParaRPr>
          </a:p>
          <a:p>
            <a:pPr marL="174625" marR="0" lvl="0" indent="-174625" algn="l" defTabSz="914400" rtl="0" eaLnBrk="1" fontAlgn="auto" latinLnBrk="0" hangingPunct="1">
              <a:lnSpc>
                <a:spcPct val="95000"/>
              </a:lnSpc>
              <a:spcBef>
                <a:spcPts val="1400"/>
              </a:spcBef>
              <a:spcAft>
                <a:spcPts val="0"/>
              </a:spcAft>
              <a:buClr>
                <a:srgbClr val="3D4146"/>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D4146"/>
              </a:solidFill>
              <a:effectLst/>
              <a:uLnTx/>
              <a:uFillTx/>
              <a:latin typeface="Tahoma"/>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3635608610"/>
              </p:ext>
            </p:extLst>
          </p:nvPr>
        </p:nvGraphicFramePr>
        <p:xfrm>
          <a:off x="1145881" y="1214942"/>
          <a:ext cx="8128000" cy="3322320"/>
        </p:xfrm>
        <a:graphic>
          <a:graphicData uri="http://schemas.openxmlformats.org/drawingml/2006/table">
            <a:tbl>
              <a:tblPr firstRow="1" bandRow="1">
                <a:tableStyleId>{5C22544A-7EE6-4342-B048-85BDC9FD1C3A}</a:tableStyleId>
              </a:tblPr>
              <a:tblGrid>
                <a:gridCol w="2169517">
                  <a:extLst>
                    <a:ext uri="{9D8B030D-6E8A-4147-A177-3AD203B41FA5}">
                      <a16:colId xmlns:a16="http://schemas.microsoft.com/office/drawing/2014/main" val="2479176542"/>
                    </a:ext>
                  </a:extLst>
                </a:gridCol>
                <a:gridCol w="1002078">
                  <a:extLst>
                    <a:ext uri="{9D8B030D-6E8A-4147-A177-3AD203B41FA5}">
                      <a16:colId xmlns:a16="http://schemas.microsoft.com/office/drawing/2014/main" val="391271099"/>
                    </a:ext>
                  </a:extLst>
                </a:gridCol>
                <a:gridCol w="1282046">
                  <a:extLst>
                    <a:ext uri="{9D8B030D-6E8A-4147-A177-3AD203B41FA5}">
                      <a16:colId xmlns:a16="http://schemas.microsoft.com/office/drawing/2014/main" val="2025310749"/>
                    </a:ext>
                  </a:extLst>
                </a:gridCol>
                <a:gridCol w="2145382">
                  <a:extLst>
                    <a:ext uri="{9D8B030D-6E8A-4147-A177-3AD203B41FA5}">
                      <a16:colId xmlns:a16="http://schemas.microsoft.com/office/drawing/2014/main" val="4153775547"/>
                    </a:ext>
                  </a:extLst>
                </a:gridCol>
                <a:gridCol w="1528977">
                  <a:extLst>
                    <a:ext uri="{9D8B030D-6E8A-4147-A177-3AD203B41FA5}">
                      <a16:colId xmlns:a16="http://schemas.microsoft.com/office/drawing/2014/main" val="2326342790"/>
                    </a:ext>
                  </a:extLst>
                </a:gridCol>
              </a:tblGrid>
              <a:tr h="348375">
                <a:tc>
                  <a:txBody>
                    <a:bodyPr/>
                    <a:lstStyle/>
                    <a:p>
                      <a:r>
                        <a:rPr lang="en-GB" sz="1000" dirty="0" smtClean="0"/>
                        <a:t>Role</a:t>
                      </a:r>
                      <a:endParaRPr lang="en-GB" sz="1000" dirty="0"/>
                    </a:p>
                  </a:txBody>
                  <a:tcPr/>
                </a:tc>
                <a:tc>
                  <a:txBody>
                    <a:bodyPr/>
                    <a:lstStyle/>
                    <a:p>
                      <a:r>
                        <a:rPr lang="en-GB" sz="1000" dirty="0" smtClean="0"/>
                        <a:t>Grade</a:t>
                      </a:r>
                      <a:endParaRPr lang="en-GB" sz="1000" dirty="0"/>
                    </a:p>
                  </a:txBody>
                  <a:tcPr/>
                </a:tc>
                <a:tc>
                  <a:txBody>
                    <a:bodyPr/>
                    <a:lstStyle/>
                    <a:p>
                      <a:r>
                        <a:rPr lang="en-GB" sz="1000" dirty="0" smtClean="0"/>
                        <a:t>Location</a:t>
                      </a:r>
                      <a:endParaRPr lang="en-GB" sz="1000" dirty="0"/>
                    </a:p>
                  </a:txBody>
                  <a:tcPr/>
                </a:tc>
                <a:tc>
                  <a:txBody>
                    <a:bodyPr/>
                    <a:lstStyle/>
                    <a:p>
                      <a:r>
                        <a:rPr lang="en-GB" sz="1000" dirty="0" smtClean="0"/>
                        <a:t>Workstream</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Target Start Month</a:t>
                      </a:r>
                    </a:p>
                    <a:p>
                      <a:endParaRPr lang="en-GB" sz="1000" dirty="0"/>
                    </a:p>
                  </a:txBody>
                  <a:tcPr/>
                </a:tc>
                <a:extLst>
                  <a:ext uri="{0D108BD9-81ED-4DB2-BD59-A6C34878D82A}">
                    <a16:rowId xmlns:a16="http://schemas.microsoft.com/office/drawing/2014/main" val="2426831073"/>
                  </a:ext>
                </a:extLst>
              </a:tr>
              <a:tr h="214385">
                <a:tc>
                  <a:txBody>
                    <a:bodyPr/>
                    <a:lstStyle/>
                    <a:p>
                      <a:r>
                        <a:rPr lang="en-GB" sz="1000" dirty="0" smtClean="0"/>
                        <a:t>Customer</a:t>
                      </a:r>
                      <a:r>
                        <a:rPr lang="en-GB" sz="1000" baseline="0" dirty="0" smtClean="0"/>
                        <a:t> Engineer</a:t>
                      </a:r>
                      <a:endParaRPr lang="en-GB" sz="1000" dirty="0"/>
                    </a:p>
                  </a:txBody>
                  <a:tcPr/>
                </a:tc>
                <a:tc>
                  <a:txBody>
                    <a:bodyPr/>
                    <a:lstStyle/>
                    <a:p>
                      <a:r>
                        <a:rPr lang="en-GB" sz="1000" dirty="0" smtClean="0"/>
                        <a:t>T04</a:t>
                      </a:r>
                      <a:endParaRPr lang="en-GB" sz="1000" dirty="0"/>
                    </a:p>
                  </a:txBody>
                  <a:tcPr/>
                </a:tc>
                <a:tc>
                  <a:txBody>
                    <a:bodyPr/>
                    <a:lstStyle/>
                    <a:p>
                      <a:r>
                        <a:rPr lang="en-GB" sz="1000" dirty="0" smtClean="0"/>
                        <a:t>Poznan</a:t>
                      </a:r>
                      <a:endParaRPr lang="en-GB" sz="1000" dirty="0"/>
                    </a:p>
                  </a:txBody>
                  <a:tcPr/>
                </a:tc>
                <a:tc>
                  <a:txBody>
                    <a:bodyPr/>
                    <a:lstStyle/>
                    <a:p>
                      <a:r>
                        <a:rPr lang="en-GB" sz="1000" dirty="0" smtClean="0"/>
                        <a:t>CE</a:t>
                      </a:r>
                      <a:endParaRPr lang="en-GB" sz="1000" dirty="0"/>
                    </a:p>
                  </a:txBody>
                  <a:tcPr/>
                </a:tc>
                <a:tc>
                  <a:txBody>
                    <a:bodyPr/>
                    <a:lstStyle/>
                    <a:p>
                      <a:r>
                        <a:rPr lang="en-GB" sz="1000" dirty="0" smtClean="0"/>
                        <a:t>March</a:t>
                      </a:r>
                      <a:endParaRPr lang="en-GB" sz="1000" dirty="0"/>
                    </a:p>
                  </a:txBody>
                  <a:tcPr/>
                </a:tc>
                <a:extLst>
                  <a:ext uri="{0D108BD9-81ED-4DB2-BD59-A6C34878D82A}">
                    <a16:rowId xmlns:a16="http://schemas.microsoft.com/office/drawing/2014/main" val="152314898"/>
                  </a:ext>
                </a:extLst>
              </a:tr>
              <a:tr h="214385">
                <a:tc>
                  <a:txBody>
                    <a:bodyPr/>
                    <a:lstStyle/>
                    <a:p>
                      <a:r>
                        <a:rPr lang="en-GB" sz="1000" dirty="0" smtClean="0"/>
                        <a:t>Customer</a:t>
                      </a:r>
                      <a:r>
                        <a:rPr lang="en-GB" sz="1000" baseline="0" dirty="0" smtClean="0"/>
                        <a:t> 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T04</a:t>
                      </a:r>
                      <a:endParaRPr lang="en-GB" sz="1000" dirty="0" smtClean="0"/>
                    </a:p>
                  </a:txBody>
                  <a:tcPr/>
                </a:tc>
                <a:tc>
                  <a:txBody>
                    <a:bodyPr/>
                    <a:lstStyle/>
                    <a:p>
                      <a:r>
                        <a:rPr lang="en-GB" sz="1000" dirty="0" smtClean="0"/>
                        <a:t>Poznan</a:t>
                      </a:r>
                      <a:endParaRPr lang="en-GB" sz="1000" dirty="0"/>
                    </a:p>
                  </a:txBody>
                  <a:tcPr/>
                </a:tc>
                <a:tc>
                  <a:txBody>
                    <a:bodyPr/>
                    <a:lstStyle/>
                    <a:p>
                      <a:r>
                        <a:rPr lang="en-GB" sz="1000" dirty="0" smtClean="0"/>
                        <a:t>CE</a:t>
                      </a:r>
                      <a:endParaRPr lang="en-GB" sz="1000" dirty="0"/>
                    </a:p>
                  </a:txBody>
                  <a:tcPr/>
                </a:tc>
                <a:tc>
                  <a:txBody>
                    <a:bodyPr/>
                    <a:lstStyle/>
                    <a:p>
                      <a:r>
                        <a:rPr lang="en-GB" sz="1000" dirty="0" smtClean="0"/>
                        <a:t>March</a:t>
                      </a:r>
                      <a:endParaRPr lang="en-GB" sz="1000" dirty="0"/>
                    </a:p>
                  </a:txBody>
                  <a:tcPr/>
                </a:tc>
                <a:extLst>
                  <a:ext uri="{0D108BD9-81ED-4DB2-BD59-A6C34878D82A}">
                    <a16:rowId xmlns:a16="http://schemas.microsoft.com/office/drawing/2014/main" val="3345924212"/>
                  </a:ext>
                </a:extLst>
              </a:tr>
              <a:tr h="214385">
                <a:tc>
                  <a:txBody>
                    <a:bodyPr/>
                    <a:lstStyle/>
                    <a:p>
                      <a:r>
                        <a:rPr lang="en-GB" sz="1000" dirty="0" smtClean="0"/>
                        <a:t>Customer</a:t>
                      </a:r>
                      <a:r>
                        <a:rPr lang="en-GB" sz="1000" baseline="0" dirty="0" smtClean="0"/>
                        <a:t> 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T04</a:t>
                      </a:r>
                      <a:endParaRPr lang="en-GB" sz="1000" dirty="0" smtClean="0"/>
                    </a:p>
                  </a:txBody>
                  <a:tcPr/>
                </a:tc>
                <a:tc>
                  <a:txBody>
                    <a:bodyPr/>
                    <a:lstStyle/>
                    <a:p>
                      <a:r>
                        <a:rPr lang="en-GB" sz="1000" dirty="0" smtClean="0"/>
                        <a:t>Poznan</a:t>
                      </a:r>
                      <a:endParaRPr lang="en-GB" sz="1000" dirty="0"/>
                    </a:p>
                  </a:txBody>
                  <a:tcPr/>
                </a:tc>
                <a:tc>
                  <a:txBody>
                    <a:bodyPr/>
                    <a:lstStyle/>
                    <a:p>
                      <a:r>
                        <a:rPr lang="en-GB" sz="1000" dirty="0" smtClean="0"/>
                        <a:t>CE</a:t>
                      </a:r>
                      <a:endParaRPr lang="en-GB" sz="1000" dirty="0"/>
                    </a:p>
                  </a:txBody>
                  <a:tcPr/>
                </a:tc>
                <a:tc>
                  <a:txBody>
                    <a:bodyPr/>
                    <a:lstStyle/>
                    <a:p>
                      <a:r>
                        <a:rPr lang="en-GB" sz="1000" dirty="0" smtClean="0"/>
                        <a:t>March</a:t>
                      </a:r>
                      <a:endParaRPr lang="en-GB" sz="1000" dirty="0"/>
                    </a:p>
                  </a:txBody>
                  <a:tcPr/>
                </a:tc>
                <a:extLst>
                  <a:ext uri="{0D108BD9-81ED-4DB2-BD59-A6C34878D82A}">
                    <a16:rowId xmlns:a16="http://schemas.microsoft.com/office/drawing/2014/main" val="2359114988"/>
                  </a:ext>
                </a:extLst>
              </a:tr>
              <a:tr h="214385">
                <a:tc>
                  <a:txBody>
                    <a:bodyPr/>
                    <a:lstStyle/>
                    <a:p>
                      <a:r>
                        <a:rPr lang="en-GB" sz="1000" dirty="0" smtClean="0"/>
                        <a:t>Customer</a:t>
                      </a:r>
                      <a:r>
                        <a:rPr lang="en-GB" sz="1000" baseline="0" dirty="0" smtClean="0"/>
                        <a:t> 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T05</a:t>
                      </a:r>
                      <a:endParaRPr lang="en-GB" sz="1000" dirty="0" smtClean="0"/>
                    </a:p>
                  </a:txBody>
                  <a:tcPr/>
                </a:tc>
                <a:tc>
                  <a:txBody>
                    <a:bodyPr/>
                    <a:lstStyle/>
                    <a:p>
                      <a:r>
                        <a:rPr lang="en-GB" sz="1000" dirty="0" smtClean="0"/>
                        <a:t>Poznan</a:t>
                      </a:r>
                      <a:endParaRPr lang="en-GB" sz="1000" dirty="0"/>
                    </a:p>
                  </a:txBody>
                  <a:tcPr/>
                </a:tc>
                <a:tc>
                  <a:txBody>
                    <a:bodyPr/>
                    <a:lstStyle/>
                    <a:p>
                      <a:r>
                        <a:rPr lang="en-GB" sz="1000" dirty="0" smtClean="0"/>
                        <a:t>CE</a:t>
                      </a:r>
                      <a:endParaRPr lang="en-GB" sz="1000" dirty="0"/>
                    </a:p>
                  </a:txBody>
                  <a:tcPr/>
                </a:tc>
                <a:tc>
                  <a:txBody>
                    <a:bodyPr/>
                    <a:lstStyle/>
                    <a:p>
                      <a:r>
                        <a:rPr lang="en-GB" sz="1000" dirty="0" smtClean="0"/>
                        <a:t>May</a:t>
                      </a:r>
                      <a:endParaRPr lang="en-GB" sz="1000" dirty="0"/>
                    </a:p>
                  </a:txBody>
                  <a:tcPr/>
                </a:tc>
                <a:extLst>
                  <a:ext uri="{0D108BD9-81ED-4DB2-BD59-A6C34878D82A}">
                    <a16:rowId xmlns:a16="http://schemas.microsoft.com/office/drawing/2014/main" val="19596528"/>
                  </a:ext>
                </a:extLst>
              </a:tr>
              <a:tr h="214385">
                <a:tc>
                  <a:txBody>
                    <a:bodyPr/>
                    <a:lstStyle/>
                    <a:p>
                      <a:r>
                        <a:rPr lang="en-GB" sz="1000" dirty="0" smtClean="0"/>
                        <a:t>Customer</a:t>
                      </a:r>
                      <a:r>
                        <a:rPr lang="en-GB" sz="1000" baseline="0" dirty="0" smtClean="0"/>
                        <a:t> 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T05</a:t>
                      </a:r>
                      <a:endParaRPr lang="en-GB" sz="1000" dirty="0" smtClean="0"/>
                    </a:p>
                  </a:txBody>
                  <a:tcPr/>
                </a:tc>
                <a:tc>
                  <a:txBody>
                    <a:bodyPr/>
                    <a:lstStyle/>
                    <a:p>
                      <a:r>
                        <a:rPr lang="en-GB" sz="1000" dirty="0" smtClean="0"/>
                        <a:t>Poznan</a:t>
                      </a:r>
                      <a:endParaRPr lang="en-GB" sz="1000" dirty="0"/>
                    </a:p>
                  </a:txBody>
                  <a:tcPr/>
                </a:tc>
                <a:tc>
                  <a:txBody>
                    <a:bodyPr/>
                    <a:lstStyle/>
                    <a:p>
                      <a:r>
                        <a:rPr lang="en-GB" sz="1000" dirty="0" smtClean="0"/>
                        <a:t>CE</a:t>
                      </a:r>
                      <a:endParaRPr lang="en-GB" sz="1000" dirty="0"/>
                    </a:p>
                  </a:txBody>
                  <a:tcPr/>
                </a:tc>
                <a:tc>
                  <a:txBody>
                    <a:bodyPr/>
                    <a:lstStyle/>
                    <a:p>
                      <a:r>
                        <a:rPr lang="en-GB" sz="1000" dirty="0" smtClean="0"/>
                        <a:t>May</a:t>
                      </a:r>
                      <a:endParaRPr lang="en-GB" sz="1000" dirty="0"/>
                    </a:p>
                  </a:txBody>
                  <a:tcPr/>
                </a:tc>
                <a:extLst>
                  <a:ext uri="{0D108BD9-81ED-4DB2-BD59-A6C34878D82A}">
                    <a16:rowId xmlns:a16="http://schemas.microsoft.com/office/drawing/2014/main" val="4049612144"/>
                  </a:ext>
                </a:extLst>
              </a:tr>
              <a:tr h="214385">
                <a:tc>
                  <a:txBody>
                    <a:bodyPr/>
                    <a:lstStyle/>
                    <a:p>
                      <a:r>
                        <a:rPr lang="en-GB" sz="1000" dirty="0" smtClean="0"/>
                        <a:t>Customer</a:t>
                      </a:r>
                      <a:r>
                        <a:rPr lang="en-GB" sz="1000" baseline="0" dirty="0" smtClean="0"/>
                        <a:t> 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T05</a:t>
                      </a:r>
                      <a:endParaRPr lang="en-GB" sz="1000" dirty="0" smtClean="0"/>
                    </a:p>
                  </a:txBody>
                  <a:tcPr/>
                </a:tc>
                <a:tc>
                  <a:txBody>
                    <a:bodyPr/>
                    <a:lstStyle/>
                    <a:p>
                      <a:r>
                        <a:rPr lang="en-GB" sz="1000" dirty="0" smtClean="0"/>
                        <a:t>Poznan</a:t>
                      </a:r>
                      <a:endParaRPr lang="en-GB" sz="1000" dirty="0"/>
                    </a:p>
                  </a:txBody>
                  <a:tcPr/>
                </a:tc>
                <a:tc>
                  <a:txBody>
                    <a:bodyPr/>
                    <a:lstStyle/>
                    <a:p>
                      <a:r>
                        <a:rPr lang="en-GB" sz="1000" dirty="0" smtClean="0"/>
                        <a:t>CE</a:t>
                      </a:r>
                      <a:endParaRPr lang="en-GB" sz="1000" dirty="0"/>
                    </a:p>
                  </a:txBody>
                  <a:tcPr/>
                </a:tc>
                <a:tc>
                  <a:txBody>
                    <a:bodyPr/>
                    <a:lstStyle/>
                    <a:p>
                      <a:r>
                        <a:rPr lang="en-GB" sz="1000" dirty="0" smtClean="0"/>
                        <a:t>June</a:t>
                      </a:r>
                      <a:endParaRPr lang="en-GB" sz="1000" dirty="0"/>
                    </a:p>
                  </a:txBody>
                  <a:tcPr/>
                </a:tc>
                <a:extLst>
                  <a:ext uri="{0D108BD9-81ED-4DB2-BD59-A6C34878D82A}">
                    <a16:rowId xmlns:a16="http://schemas.microsoft.com/office/drawing/2014/main" val="1826050461"/>
                  </a:ext>
                </a:extLst>
              </a:tr>
              <a:tr h="214385">
                <a:tc>
                  <a:txBody>
                    <a:bodyPr/>
                    <a:lstStyle/>
                    <a:p>
                      <a:r>
                        <a:rPr lang="en-GB" sz="1000" dirty="0" smtClean="0"/>
                        <a:t>Customer</a:t>
                      </a:r>
                      <a:r>
                        <a:rPr lang="en-GB" sz="1000" baseline="0" dirty="0" smtClean="0"/>
                        <a:t> 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T05</a:t>
                      </a:r>
                      <a:endParaRPr lang="en-GB" sz="1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prstClr val="black"/>
                          </a:solidFill>
                          <a:effectLst/>
                          <a:uLnTx/>
                          <a:uFillTx/>
                          <a:latin typeface="Tahoma"/>
                          <a:ea typeface="+mn-ea"/>
                          <a:cs typeface="+mn-cs"/>
                        </a:rPr>
                        <a:t>Poznan</a:t>
                      </a:r>
                      <a:endParaRPr kumimoji="0" lang="en-GB" sz="1000" b="0" i="0" u="none" strike="noStrike" kern="1200" cap="none" spc="0" normalizeH="0" baseline="0" noProof="0" dirty="0">
                        <a:ln>
                          <a:noFill/>
                        </a:ln>
                        <a:solidFill>
                          <a:prstClr val="black"/>
                        </a:solidFill>
                        <a:effectLst/>
                        <a:uLnTx/>
                        <a:uFillTx/>
                        <a:latin typeface="Tahoma"/>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prstClr val="black"/>
                          </a:solidFill>
                          <a:effectLst/>
                          <a:uLnTx/>
                          <a:uFillTx/>
                          <a:latin typeface="Tahoma"/>
                          <a:ea typeface="+mn-ea"/>
                          <a:cs typeface="+mn-cs"/>
                        </a:rPr>
                        <a:t>CE</a:t>
                      </a:r>
                      <a:endParaRPr kumimoji="0" lang="en-GB" sz="1000" b="0" i="0" u="none" strike="noStrike" kern="1200" cap="none" spc="0" normalizeH="0" baseline="0" noProof="0" dirty="0">
                        <a:ln>
                          <a:noFill/>
                        </a:ln>
                        <a:solidFill>
                          <a:prstClr val="black"/>
                        </a:solidFill>
                        <a:effectLst/>
                        <a:uLnTx/>
                        <a:uFillTx/>
                        <a:latin typeface="Tahoma"/>
                        <a:ea typeface="+mn-ea"/>
                        <a:cs typeface="+mn-cs"/>
                      </a:endParaRPr>
                    </a:p>
                  </a:txBody>
                  <a:tcPr/>
                </a:tc>
                <a:tc>
                  <a:txBody>
                    <a:bodyPr/>
                    <a:lstStyle/>
                    <a:p>
                      <a:r>
                        <a:rPr lang="en-GB" sz="1000" dirty="0" smtClean="0"/>
                        <a:t>June</a:t>
                      </a:r>
                      <a:endParaRPr lang="en-GB" sz="1000" dirty="0"/>
                    </a:p>
                  </a:txBody>
                  <a:tcPr/>
                </a:tc>
                <a:extLst>
                  <a:ext uri="{0D108BD9-81ED-4DB2-BD59-A6C34878D82A}">
                    <a16:rowId xmlns:a16="http://schemas.microsoft.com/office/drawing/2014/main" val="1628759529"/>
                  </a:ext>
                </a:extLst>
              </a:tr>
              <a:tr h="214385">
                <a:tc>
                  <a:txBody>
                    <a:bodyPr/>
                    <a:lstStyle/>
                    <a:p>
                      <a:r>
                        <a:rPr lang="en-GB" sz="1000" dirty="0" smtClean="0"/>
                        <a:t>Customer</a:t>
                      </a:r>
                      <a:r>
                        <a:rPr lang="en-GB" sz="1000" baseline="0" dirty="0" smtClean="0"/>
                        <a:t> 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T06</a:t>
                      </a:r>
                      <a:endParaRPr lang="en-GB" sz="1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prstClr val="black"/>
                          </a:solidFill>
                          <a:effectLst/>
                          <a:uLnTx/>
                          <a:uFillTx/>
                          <a:latin typeface="+mn-lt"/>
                          <a:ea typeface="+mn-ea"/>
                          <a:cs typeface="+mn-cs"/>
                        </a:rPr>
                        <a:t>Poznan</a:t>
                      </a:r>
                      <a:endParaRPr kumimoji="0" lang="en-GB" sz="10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r>
                        <a:rPr lang="en-GB" sz="1000" dirty="0" smtClean="0"/>
                        <a:t>CE</a:t>
                      </a:r>
                      <a:endParaRPr lang="en-GB" sz="1000" dirty="0"/>
                    </a:p>
                  </a:txBody>
                  <a:tcPr/>
                </a:tc>
                <a:tc>
                  <a:txBody>
                    <a:bodyPr/>
                    <a:lstStyle/>
                    <a:p>
                      <a:r>
                        <a:rPr lang="en-GB" sz="1000" dirty="0" smtClean="0"/>
                        <a:t>July</a:t>
                      </a:r>
                      <a:endParaRPr lang="en-GB" sz="1000" dirty="0"/>
                    </a:p>
                  </a:txBody>
                  <a:tcPr/>
                </a:tc>
                <a:extLst>
                  <a:ext uri="{0D108BD9-81ED-4DB2-BD59-A6C34878D82A}">
                    <a16:rowId xmlns:a16="http://schemas.microsoft.com/office/drawing/2014/main" val="2953842452"/>
                  </a:ext>
                </a:extLst>
              </a:tr>
              <a:tr h="214385">
                <a:tc>
                  <a:txBody>
                    <a:bodyPr/>
                    <a:lstStyle/>
                    <a:p>
                      <a:r>
                        <a:rPr lang="en-GB" sz="1000" dirty="0" smtClean="0"/>
                        <a:t>Customer</a:t>
                      </a:r>
                      <a:r>
                        <a:rPr lang="en-GB" sz="1000" baseline="0" dirty="0" smtClean="0"/>
                        <a:t> 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T04</a:t>
                      </a:r>
                      <a:endParaRPr lang="en-GB" sz="1000" dirty="0" smtClean="0"/>
                    </a:p>
                  </a:txBody>
                  <a:tcPr/>
                </a:tc>
                <a:tc>
                  <a:txBody>
                    <a:bodyPr/>
                    <a:lstStyle/>
                    <a:p>
                      <a:r>
                        <a:rPr lang="en-GB" sz="1000" dirty="0" smtClean="0"/>
                        <a:t>Kuala</a:t>
                      </a:r>
                      <a:r>
                        <a:rPr lang="en-GB" sz="1000" baseline="0" dirty="0" smtClean="0"/>
                        <a:t> Lumpur</a:t>
                      </a:r>
                      <a:endParaRPr lang="en-GB" sz="1000" dirty="0"/>
                    </a:p>
                  </a:txBody>
                  <a:tcPr/>
                </a:tc>
                <a:tc>
                  <a:txBody>
                    <a:bodyPr/>
                    <a:lstStyle/>
                    <a:p>
                      <a:r>
                        <a:rPr lang="en-GB" sz="1000" dirty="0" smtClean="0"/>
                        <a:t>CE</a:t>
                      </a:r>
                      <a:endParaRPr lang="en-GB" sz="1000" dirty="0"/>
                    </a:p>
                  </a:txBody>
                  <a:tcPr/>
                </a:tc>
                <a:tc>
                  <a:txBody>
                    <a:bodyPr/>
                    <a:lstStyle/>
                    <a:p>
                      <a:r>
                        <a:rPr lang="en-GB" sz="1000" dirty="0" smtClean="0"/>
                        <a:t>September</a:t>
                      </a:r>
                      <a:endParaRPr lang="en-GB" sz="1000" dirty="0"/>
                    </a:p>
                  </a:txBody>
                  <a:tcPr/>
                </a:tc>
                <a:extLst>
                  <a:ext uri="{0D108BD9-81ED-4DB2-BD59-A6C34878D82A}">
                    <a16:rowId xmlns:a16="http://schemas.microsoft.com/office/drawing/2014/main" val="3039714727"/>
                  </a:ext>
                </a:extLst>
              </a:tr>
              <a:tr h="214385">
                <a:tc>
                  <a:txBody>
                    <a:bodyPr/>
                    <a:lstStyle/>
                    <a:p>
                      <a:r>
                        <a:rPr lang="en-GB" sz="1000" dirty="0" smtClean="0"/>
                        <a:t>Customer</a:t>
                      </a:r>
                      <a:r>
                        <a:rPr lang="en-GB" sz="1000" baseline="0" dirty="0" smtClean="0"/>
                        <a:t> 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T05</a:t>
                      </a:r>
                    </a:p>
                  </a:txBody>
                  <a:tcPr/>
                </a:tc>
                <a:tc>
                  <a:txBody>
                    <a:bodyPr/>
                    <a:lstStyle/>
                    <a:p>
                      <a:r>
                        <a:rPr lang="en-GB" sz="1000" dirty="0" smtClean="0"/>
                        <a:t>Kuala</a:t>
                      </a:r>
                      <a:r>
                        <a:rPr lang="en-GB" sz="1000" baseline="0" dirty="0" smtClean="0"/>
                        <a:t> Lumpur</a:t>
                      </a:r>
                      <a:endParaRPr lang="en-GB" sz="1000" dirty="0"/>
                    </a:p>
                  </a:txBody>
                  <a:tcPr/>
                </a:tc>
                <a:tc>
                  <a:txBody>
                    <a:bodyPr/>
                    <a:lstStyle/>
                    <a:p>
                      <a:r>
                        <a:rPr lang="en-GB" sz="1000" dirty="0" smtClean="0"/>
                        <a:t>CE</a:t>
                      </a:r>
                      <a:endParaRPr lang="en-GB" sz="1000" dirty="0"/>
                    </a:p>
                  </a:txBody>
                  <a:tcPr/>
                </a:tc>
                <a:tc>
                  <a:txBody>
                    <a:bodyPr/>
                    <a:lstStyle/>
                    <a:p>
                      <a:r>
                        <a:rPr lang="en-GB" sz="1000" dirty="0" smtClean="0"/>
                        <a:t>October</a:t>
                      </a:r>
                      <a:endParaRPr lang="en-GB" sz="1000" dirty="0"/>
                    </a:p>
                  </a:txBody>
                  <a:tcPr/>
                </a:tc>
                <a:extLst>
                  <a:ext uri="{0D108BD9-81ED-4DB2-BD59-A6C34878D82A}">
                    <a16:rowId xmlns:a16="http://schemas.microsoft.com/office/drawing/2014/main" val="2162037907"/>
                  </a:ext>
                </a:extLst>
              </a:tr>
              <a:tr h="214385">
                <a:tc>
                  <a:txBody>
                    <a:bodyPr/>
                    <a:lstStyle/>
                    <a:p>
                      <a:r>
                        <a:rPr lang="en-GB" sz="1000" dirty="0" smtClean="0"/>
                        <a:t>Customer</a:t>
                      </a:r>
                      <a:r>
                        <a:rPr lang="en-GB" sz="1000" baseline="0" dirty="0" smtClean="0"/>
                        <a:t> 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S05</a:t>
                      </a:r>
                    </a:p>
                  </a:txBody>
                  <a:tcPr/>
                </a:tc>
                <a:tc>
                  <a:txBody>
                    <a:bodyPr/>
                    <a:lstStyle/>
                    <a:p>
                      <a:r>
                        <a:rPr lang="en-GB" sz="1000" dirty="0" smtClean="0"/>
                        <a:t>Dublin</a:t>
                      </a:r>
                      <a:endParaRPr lang="en-GB" sz="1000" dirty="0"/>
                    </a:p>
                  </a:txBody>
                  <a:tcPr/>
                </a:tc>
                <a:tc>
                  <a:txBody>
                    <a:bodyPr/>
                    <a:lstStyle/>
                    <a:p>
                      <a:r>
                        <a:rPr lang="en-GB" sz="1000" dirty="0" smtClean="0"/>
                        <a:t>CE</a:t>
                      </a:r>
                      <a:endParaRPr lang="en-GB" sz="1000" dirty="0"/>
                    </a:p>
                  </a:txBody>
                  <a:tcPr/>
                </a:tc>
                <a:tc>
                  <a:txBody>
                    <a:bodyPr/>
                    <a:lstStyle/>
                    <a:p>
                      <a:r>
                        <a:rPr lang="en-GB" sz="1000" dirty="0" smtClean="0"/>
                        <a:t>April</a:t>
                      </a:r>
                      <a:endParaRPr lang="en-GB" sz="1000" dirty="0"/>
                    </a:p>
                  </a:txBody>
                  <a:tcPr/>
                </a:tc>
                <a:extLst>
                  <a:ext uri="{0D108BD9-81ED-4DB2-BD59-A6C34878D82A}">
                    <a16:rowId xmlns:a16="http://schemas.microsoft.com/office/drawing/2014/main" val="2661201261"/>
                  </a:ext>
                </a:extLst>
              </a:tr>
              <a:tr h="214385">
                <a:tc>
                  <a:txBody>
                    <a:bodyPr/>
                    <a:lstStyle/>
                    <a:p>
                      <a:r>
                        <a:rPr lang="en-GB" sz="1000" dirty="0" smtClean="0"/>
                        <a:t>Customer</a:t>
                      </a:r>
                      <a:r>
                        <a:rPr lang="en-GB" sz="1000" baseline="0" dirty="0" smtClean="0"/>
                        <a:t> 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S05</a:t>
                      </a:r>
                    </a:p>
                  </a:txBody>
                  <a:tcPr/>
                </a:tc>
                <a:tc>
                  <a:txBody>
                    <a:bodyPr/>
                    <a:lstStyle/>
                    <a:p>
                      <a:r>
                        <a:rPr lang="en-GB" sz="1000" dirty="0" smtClean="0"/>
                        <a:t>Dublin</a:t>
                      </a:r>
                      <a:endParaRPr lang="en-GB" sz="1000" dirty="0"/>
                    </a:p>
                  </a:txBody>
                  <a:tcPr/>
                </a:tc>
                <a:tc>
                  <a:txBody>
                    <a:bodyPr/>
                    <a:lstStyle/>
                    <a:p>
                      <a:r>
                        <a:rPr lang="en-GB" sz="1000" dirty="0" smtClean="0"/>
                        <a:t>CE</a:t>
                      </a:r>
                      <a:endParaRPr lang="en-GB" sz="1000" dirty="0"/>
                    </a:p>
                  </a:txBody>
                  <a:tcPr/>
                </a:tc>
                <a:tc>
                  <a:txBody>
                    <a:bodyPr/>
                    <a:lstStyle/>
                    <a:p>
                      <a:r>
                        <a:rPr lang="en-GB" sz="1000" dirty="0" smtClean="0"/>
                        <a:t>April</a:t>
                      </a:r>
                      <a:endParaRPr lang="en-GB" sz="1000" dirty="0"/>
                    </a:p>
                  </a:txBody>
                  <a:tcPr/>
                </a:tc>
                <a:extLst>
                  <a:ext uri="{0D108BD9-81ED-4DB2-BD59-A6C34878D82A}">
                    <a16:rowId xmlns:a16="http://schemas.microsoft.com/office/drawing/2014/main" val="4147506391"/>
                  </a:ext>
                </a:extLst>
              </a:tr>
            </a:tbl>
          </a:graphicData>
        </a:graphic>
      </p:graphicFrame>
      <p:sp>
        <p:nvSpPr>
          <p:cNvPr id="2"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rgbClr val="000000"/>
                </a:solidFill>
                <a:effectLst/>
                <a:latin typeface="Segoe UI" panose="020B0502040204020203" pitchFamily="34" charset="0"/>
                <a:cs typeface="Segoe UI" panose="020B0502040204020203" pitchFamily="34" charset="0"/>
              </a:rPr>
              <a:t>APPSDEV-10222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3703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0"/>
          </p:nvPr>
        </p:nvSpPr>
        <p:spPr/>
        <p:txBody>
          <a:bodyPr/>
          <a:lstStyle/>
          <a:p>
            <a:r>
              <a:rPr lang="en-GB" dirty="0" smtClean="0"/>
              <a:t>10 </a:t>
            </a:r>
            <a:r>
              <a:rPr lang="en-GB" dirty="0" err="1" smtClean="0"/>
              <a:t>NextGen</a:t>
            </a:r>
            <a:r>
              <a:rPr lang="en-GB" dirty="0" smtClean="0"/>
              <a:t> Cloud</a:t>
            </a:r>
            <a:endParaRPr lang="en-GB" dirty="0"/>
          </a:p>
        </p:txBody>
      </p:sp>
      <p:sp>
        <p:nvSpPr>
          <p:cNvPr id="4" name="Title 3"/>
          <p:cNvSpPr>
            <a:spLocks noGrp="1"/>
          </p:cNvSpPr>
          <p:nvPr>
            <p:ph type="title"/>
          </p:nvPr>
        </p:nvSpPr>
        <p:spPr/>
        <p:txBody>
          <a:bodyPr/>
          <a:lstStyle/>
          <a:p>
            <a:r>
              <a:rPr lang="en-US" dirty="0" smtClean="0">
                <a:solidFill>
                  <a:schemeClr val="accent1"/>
                </a:solidFill>
              </a:rPr>
              <a:t>Recruitment Drive for 2022</a:t>
            </a:r>
            <a:endParaRPr lang="en-GB" dirty="0"/>
          </a:p>
        </p:txBody>
      </p:sp>
      <p:sp>
        <p:nvSpPr>
          <p:cNvPr id="5" name="Content Placeholder 1"/>
          <p:cNvSpPr txBox="1">
            <a:spLocks/>
          </p:cNvSpPr>
          <p:nvPr/>
        </p:nvSpPr>
        <p:spPr bwMode="gray">
          <a:xfrm>
            <a:off x="5382530" y="1687278"/>
            <a:ext cx="10365026" cy="4256322"/>
          </a:xfrm>
          <a:prstGeom prst="rect">
            <a:avLst/>
          </a:prstGeom>
        </p:spPr>
        <p:txBody>
          <a:bodyPr vert="horz" wrap="square" lIns="0" tIns="0" rIns="0" bIns="0" rtlCol="0">
            <a:noAutofit/>
          </a:bodyPr>
          <a:lstStyle>
            <a:lvl1pPr marL="174625" indent="-174625" algn="l" defTabSz="914400" rtl="0" eaLnBrk="1" latinLnBrk="0" hangingPunct="1">
              <a:lnSpc>
                <a:spcPct val="95000"/>
              </a:lnSpc>
              <a:spcBef>
                <a:spcPts val="1400"/>
              </a:spcBef>
              <a:buClr>
                <a:schemeClr val="tx2"/>
              </a:buClr>
              <a:buFont typeface="Arial" panose="020B0604020202020204" pitchFamily="34" charset="0"/>
              <a:buChar char="•"/>
              <a:defRPr sz="2400" kern="1200">
                <a:solidFill>
                  <a:schemeClr val="tx2"/>
                </a:solidFill>
                <a:latin typeface="+mn-lt"/>
                <a:ea typeface="+mn-ea"/>
                <a:cs typeface="+mn-cs"/>
              </a:defRPr>
            </a:lvl1pPr>
            <a:lvl2pPr marL="342900" indent="-16827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2000" kern="1200">
                <a:solidFill>
                  <a:schemeClr val="tx2"/>
                </a:solidFill>
                <a:latin typeface="+mn-lt"/>
                <a:ea typeface="+mn-ea"/>
                <a:cs typeface="+mn-cs"/>
              </a:defRPr>
            </a:lvl2pPr>
            <a:lvl3pPr marL="517525" indent="-17462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1800" kern="1200">
                <a:solidFill>
                  <a:schemeClr val="tx2"/>
                </a:solidFill>
                <a:latin typeface="+mn-lt"/>
                <a:ea typeface="+mn-ea"/>
                <a:cs typeface="+mn-cs"/>
              </a:defRPr>
            </a:lvl3pPr>
            <a:lvl4pPr marL="0" indent="0" algn="l" defTabSz="914400" rtl="0" eaLnBrk="1" latinLnBrk="0" hangingPunct="1">
              <a:lnSpc>
                <a:spcPct val="85000"/>
              </a:lnSpc>
              <a:spcBef>
                <a:spcPts val="1400"/>
              </a:spcBef>
              <a:spcAft>
                <a:spcPts val="200"/>
              </a:spcAft>
              <a:buClr>
                <a:schemeClr val="tx2"/>
              </a:buClr>
              <a:buFont typeface="Tahoma" panose="020B0604030504040204" pitchFamily="34" charset="0"/>
              <a:buChar char="​"/>
              <a:defRPr sz="2400" kern="1200">
                <a:solidFill>
                  <a:schemeClr val="accent1"/>
                </a:solidFill>
                <a:latin typeface="+mn-lt"/>
                <a:ea typeface="+mn-ea"/>
                <a:cs typeface="+mn-cs"/>
              </a:defRPr>
            </a:lvl4pPr>
            <a:lvl5pPr marL="0" indent="0" algn="l" defTabSz="914400" rtl="0" eaLnBrk="1" latinLnBrk="0" hangingPunct="1">
              <a:lnSpc>
                <a:spcPct val="85000"/>
              </a:lnSpc>
              <a:spcBef>
                <a:spcPts val="200"/>
              </a:spcBef>
              <a:spcAft>
                <a:spcPts val="800"/>
              </a:spcAft>
              <a:buClr>
                <a:schemeClr val="tx2"/>
              </a:buClr>
              <a:buFont typeface="Tahoma" panose="020B0604030504040204" pitchFamily="34" charset="0"/>
              <a:buChar char="​"/>
              <a:defRPr sz="2000" kern="1200">
                <a:solidFill>
                  <a:schemeClr val="tx2"/>
                </a:solidFill>
                <a:latin typeface="+mn-lt"/>
                <a:ea typeface="+mn-ea"/>
                <a:cs typeface="+mn-cs"/>
              </a:defRPr>
            </a:lvl5pPr>
            <a:lvl6pPr marL="0" indent="0" algn="l" defTabSz="914400" rtl="0" eaLnBrk="1" latinLnBrk="0" hangingPunct="1">
              <a:lnSpc>
                <a:spcPct val="120000"/>
              </a:lnSpc>
              <a:spcBef>
                <a:spcPts val="200"/>
              </a:spcBef>
              <a:spcAft>
                <a:spcPts val="600"/>
              </a:spcAft>
              <a:buClr>
                <a:schemeClr val="tx2"/>
              </a:buClr>
              <a:buFont typeface="Tahoma" panose="020B0604030504040204" pitchFamily="34" charset="0"/>
              <a:buChar char="​"/>
              <a:defRPr sz="1600" kern="1200" baseline="0">
                <a:solidFill>
                  <a:schemeClr val="bg2">
                    <a:lumMod val="50000"/>
                  </a:schemeClr>
                </a:solidFill>
                <a:latin typeface="+mn-lt"/>
                <a:ea typeface="+mn-ea"/>
                <a:cs typeface="+mn-cs"/>
              </a:defRPr>
            </a:lvl6pPr>
            <a:lvl7pPr marL="174625" indent="-174625" algn="l" defTabSz="914400" rtl="0" eaLnBrk="1" latinLnBrk="0" hangingPunct="1">
              <a:lnSpc>
                <a:spcPct val="95000"/>
              </a:lnSpc>
              <a:spcBef>
                <a:spcPts val="0"/>
              </a:spcBef>
              <a:spcAft>
                <a:spcPts val="600"/>
              </a:spcAft>
              <a:buClr>
                <a:schemeClr val="tx2">
                  <a:lumMod val="60000"/>
                  <a:lumOff val="40000"/>
                </a:schemeClr>
              </a:buClr>
              <a:buFont typeface="Arial" panose="020B0604020202020204" pitchFamily="34" charset="0"/>
              <a:buChar char="•"/>
              <a:defRPr sz="1600" kern="1200">
                <a:solidFill>
                  <a:schemeClr val="tx2">
                    <a:lumMod val="60000"/>
                    <a:lumOff val="40000"/>
                  </a:schemeClr>
                </a:solidFill>
                <a:latin typeface="+mn-lt"/>
                <a:ea typeface="+mn-ea"/>
                <a:cs typeface="+mn-cs"/>
              </a:defRPr>
            </a:lvl7pPr>
            <a:lvl8pPr marL="174625" marR="0" indent="-174625" algn="l" defTabSz="914400" rtl="0" eaLnBrk="1" fontAlgn="auto" latinLnBrk="0" hangingPunct="1">
              <a:lnSpc>
                <a:spcPct val="130000"/>
              </a:lnSpc>
              <a:spcBef>
                <a:spcPts val="600"/>
              </a:spcBef>
              <a:spcAft>
                <a:spcPts val="600"/>
              </a:spcAft>
              <a:buClr>
                <a:schemeClr val="tx2"/>
              </a:buClr>
              <a:buSzTx/>
              <a:buFont typeface="Tahoma" panose="020B0604030504040204" pitchFamily="34" charset="0"/>
              <a:buChar char="["/>
              <a:tabLst/>
              <a:defRPr sz="2000" kern="1200">
                <a:solidFill>
                  <a:schemeClr val="tx2"/>
                </a:solidFill>
                <a:latin typeface="+mn-lt"/>
                <a:ea typeface="+mn-ea"/>
                <a:cs typeface="+mn-cs"/>
              </a:defRPr>
            </a:lvl8pPr>
            <a:lvl9pPr marL="171450" marR="0" indent="0" algn="l" defTabSz="914400" rtl="0" eaLnBrk="1" fontAlgn="auto" latinLnBrk="0" hangingPunct="1">
              <a:lnSpc>
                <a:spcPct val="85000"/>
              </a:lnSpc>
              <a:spcBef>
                <a:spcPts val="1200"/>
              </a:spcBef>
              <a:spcAft>
                <a:spcPts val="600"/>
              </a:spcAft>
              <a:buClr>
                <a:schemeClr val="tx2">
                  <a:lumMod val="60000"/>
                  <a:lumOff val="40000"/>
                </a:schemeClr>
              </a:buClr>
              <a:buSzTx/>
              <a:buFont typeface="Tahoma" panose="020B0604030504040204" pitchFamily="34" charset="0"/>
              <a:buChar char="​"/>
              <a:tabLst/>
              <a:defRPr sz="1400" b="1" kern="1200">
                <a:solidFill>
                  <a:schemeClr val="tx1"/>
                </a:solidFill>
                <a:latin typeface="+mn-lt"/>
                <a:ea typeface="+mn-ea"/>
                <a:cs typeface="+mn-cs"/>
              </a:defRPr>
            </a:lvl9pPr>
          </a:lstStyle>
          <a:p>
            <a:pPr marL="342900" marR="0" lvl="1" indent="-168275" algn="l" defTabSz="914400" rtl="0" eaLnBrk="1" fontAlgn="auto" latinLnBrk="0" hangingPunct="1">
              <a:lnSpc>
                <a:spcPct val="85000"/>
              </a:lnSpc>
              <a:spcBef>
                <a:spcPts val="600"/>
              </a:spcBef>
              <a:spcAft>
                <a:spcPts val="200"/>
              </a:spcAft>
              <a:buClr>
                <a:srgbClr val="3D4146"/>
              </a:buClr>
              <a:buSzTx/>
              <a:buFont typeface="Arial" panose="020B0604020202020204" pitchFamily="34" charset="0"/>
              <a:buChar char="•"/>
              <a:tabLst/>
              <a:defRPr/>
            </a:pPr>
            <a:endParaRPr kumimoji="0" lang="en-US" sz="1600" b="1" i="0" u="none" strike="noStrike" kern="1200" cap="none" spc="0" normalizeH="0" baseline="0" noProof="0" dirty="0" smtClean="0">
              <a:ln>
                <a:noFill/>
              </a:ln>
              <a:solidFill>
                <a:srgbClr val="3D4146"/>
              </a:solidFill>
              <a:effectLst/>
              <a:uLnTx/>
              <a:uFillTx/>
              <a:latin typeface="Tahoma"/>
              <a:ea typeface="+mn-ea"/>
              <a:cs typeface="+mn-cs"/>
            </a:endParaRPr>
          </a:p>
          <a:p>
            <a:pPr marL="174625" marR="0" lvl="0" indent="-174625" algn="l" defTabSz="914400" rtl="0" eaLnBrk="1" fontAlgn="auto" latinLnBrk="0" hangingPunct="1">
              <a:lnSpc>
                <a:spcPct val="95000"/>
              </a:lnSpc>
              <a:spcBef>
                <a:spcPts val="1400"/>
              </a:spcBef>
              <a:spcAft>
                <a:spcPts val="0"/>
              </a:spcAft>
              <a:buClr>
                <a:srgbClr val="3D4146"/>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D4146"/>
              </a:solidFill>
              <a:effectLst/>
              <a:uLnTx/>
              <a:uFillTx/>
              <a:latin typeface="Tahoma"/>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4103776308"/>
              </p:ext>
            </p:extLst>
          </p:nvPr>
        </p:nvGraphicFramePr>
        <p:xfrm>
          <a:off x="1145881" y="1214942"/>
          <a:ext cx="8128000" cy="2834640"/>
        </p:xfrm>
        <a:graphic>
          <a:graphicData uri="http://schemas.openxmlformats.org/drawingml/2006/table">
            <a:tbl>
              <a:tblPr firstRow="1" bandRow="1">
                <a:tableStyleId>{5C22544A-7EE6-4342-B048-85BDC9FD1C3A}</a:tableStyleId>
              </a:tblPr>
              <a:tblGrid>
                <a:gridCol w="2169517">
                  <a:extLst>
                    <a:ext uri="{9D8B030D-6E8A-4147-A177-3AD203B41FA5}">
                      <a16:colId xmlns:a16="http://schemas.microsoft.com/office/drawing/2014/main" val="2479176542"/>
                    </a:ext>
                  </a:extLst>
                </a:gridCol>
                <a:gridCol w="1002078">
                  <a:extLst>
                    <a:ext uri="{9D8B030D-6E8A-4147-A177-3AD203B41FA5}">
                      <a16:colId xmlns:a16="http://schemas.microsoft.com/office/drawing/2014/main" val="391271099"/>
                    </a:ext>
                  </a:extLst>
                </a:gridCol>
                <a:gridCol w="1282046">
                  <a:extLst>
                    <a:ext uri="{9D8B030D-6E8A-4147-A177-3AD203B41FA5}">
                      <a16:colId xmlns:a16="http://schemas.microsoft.com/office/drawing/2014/main" val="2025310749"/>
                    </a:ext>
                  </a:extLst>
                </a:gridCol>
                <a:gridCol w="2145382">
                  <a:extLst>
                    <a:ext uri="{9D8B030D-6E8A-4147-A177-3AD203B41FA5}">
                      <a16:colId xmlns:a16="http://schemas.microsoft.com/office/drawing/2014/main" val="4153775547"/>
                    </a:ext>
                  </a:extLst>
                </a:gridCol>
                <a:gridCol w="1528977">
                  <a:extLst>
                    <a:ext uri="{9D8B030D-6E8A-4147-A177-3AD203B41FA5}">
                      <a16:colId xmlns:a16="http://schemas.microsoft.com/office/drawing/2014/main" val="2326342790"/>
                    </a:ext>
                  </a:extLst>
                </a:gridCol>
              </a:tblGrid>
              <a:tr h="348375">
                <a:tc>
                  <a:txBody>
                    <a:bodyPr/>
                    <a:lstStyle/>
                    <a:p>
                      <a:r>
                        <a:rPr lang="en-GB" sz="1000" dirty="0" smtClean="0"/>
                        <a:t>Role</a:t>
                      </a:r>
                      <a:endParaRPr lang="en-GB" sz="1000" dirty="0"/>
                    </a:p>
                  </a:txBody>
                  <a:tcPr/>
                </a:tc>
                <a:tc>
                  <a:txBody>
                    <a:bodyPr/>
                    <a:lstStyle/>
                    <a:p>
                      <a:r>
                        <a:rPr lang="en-GB" sz="1000" dirty="0" smtClean="0"/>
                        <a:t>Grade</a:t>
                      </a:r>
                      <a:endParaRPr lang="en-GB" sz="1000" dirty="0"/>
                    </a:p>
                  </a:txBody>
                  <a:tcPr/>
                </a:tc>
                <a:tc>
                  <a:txBody>
                    <a:bodyPr/>
                    <a:lstStyle/>
                    <a:p>
                      <a:r>
                        <a:rPr lang="en-GB" sz="1000" dirty="0" smtClean="0"/>
                        <a:t>Location</a:t>
                      </a:r>
                      <a:endParaRPr lang="en-GB" sz="1000" dirty="0"/>
                    </a:p>
                  </a:txBody>
                  <a:tcPr/>
                </a:tc>
                <a:tc>
                  <a:txBody>
                    <a:bodyPr/>
                    <a:lstStyle/>
                    <a:p>
                      <a:r>
                        <a:rPr lang="en-GB" sz="1000" dirty="0" smtClean="0"/>
                        <a:t>Workstream</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Target Start Month</a:t>
                      </a:r>
                    </a:p>
                    <a:p>
                      <a:endParaRPr lang="en-GB" sz="1000" dirty="0"/>
                    </a:p>
                  </a:txBody>
                  <a:tcPr/>
                </a:tc>
                <a:extLst>
                  <a:ext uri="{0D108BD9-81ED-4DB2-BD59-A6C34878D82A}">
                    <a16:rowId xmlns:a16="http://schemas.microsoft.com/office/drawing/2014/main" val="2426831073"/>
                  </a:ext>
                </a:extLst>
              </a:tr>
              <a:tr h="214385">
                <a:tc>
                  <a:txBody>
                    <a:bodyPr/>
                    <a:lstStyle/>
                    <a:p>
                      <a:r>
                        <a:rPr lang="en-GB" sz="1000" dirty="0" smtClean="0"/>
                        <a:t>Product Owner</a:t>
                      </a:r>
                      <a:endParaRPr lang="en-GB" sz="1000" dirty="0"/>
                    </a:p>
                  </a:txBody>
                  <a:tcPr/>
                </a:tc>
                <a:tc>
                  <a:txBody>
                    <a:bodyPr/>
                    <a:lstStyle/>
                    <a:p>
                      <a:r>
                        <a:rPr lang="en-GB" sz="1000" dirty="0" smtClean="0"/>
                        <a:t>T06</a:t>
                      </a:r>
                      <a:endParaRPr lang="en-GB" sz="1000" dirty="0"/>
                    </a:p>
                  </a:txBody>
                  <a:tcPr/>
                </a:tc>
                <a:tc>
                  <a:txBody>
                    <a:bodyPr/>
                    <a:lstStyle/>
                    <a:p>
                      <a:r>
                        <a:rPr lang="en-GB" sz="1000" dirty="0" smtClean="0"/>
                        <a:t>Dublin</a:t>
                      </a:r>
                      <a:endParaRPr lang="en-GB" sz="1000" dirty="0"/>
                    </a:p>
                  </a:txBody>
                  <a:tcPr/>
                </a:tc>
                <a:tc>
                  <a:txBody>
                    <a:bodyPr/>
                    <a:lstStyle/>
                    <a:p>
                      <a:r>
                        <a:rPr lang="en-GB" sz="1000" dirty="0" smtClean="0"/>
                        <a:t>Portfolio Technology</a:t>
                      </a:r>
                      <a:endParaRPr lang="en-GB" sz="1000" dirty="0"/>
                    </a:p>
                  </a:txBody>
                  <a:tcPr/>
                </a:tc>
                <a:tc>
                  <a:txBody>
                    <a:bodyPr/>
                    <a:lstStyle/>
                    <a:p>
                      <a:r>
                        <a:rPr lang="en-GB" sz="1000" dirty="0" smtClean="0"/>
                        <a:t>April</a:t>
                      </a:r>
                      <a:endParaRPr lang="en-GB" sz="1000" dirty="0"/>
                    </a:p>
                  </a:txBody>
                  <a:tcPr/>
                </a:tc>
                <a:extLst>
                  <a:ext uri="{0D108BD9-81ED-4DB2-BD59-A6C34878D82A}">
                    <a16:rowId xmlns:a16="http://schemas.microsoft.com/office/drawing/2014/main" val="152314898"/>
                  </a:ext>
                </a:extLst>
              </a:tr>
              <a:tr h="214385">
                <a:tc>
                  <a:txBody>
                    <a:bodyPr/>
                    <a:lstStyle/>
                    <a:p>
                      <a:r>
                        <a:rPr lang="en-GB" sz="1000" dirty="0" smtClean="0"/>
                        <a:t>Scrum Master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S05</a:t>
                      </a:r>
                      <a:endParaRPr lang="en-GB" sz="1000" dirty="0" smtClean="0"/>
                    </a:p>
                  </a:txBody>
                  <a:tcPr/>
                </a:tc>
                <a:tc>
                  <a:txBody>
                    <a:bodyPr/>
                    <a:lstStyle/>
                    <a:p>
                      <a:r>
                        <a:rPr lang="en-GB" sz="1000" dirty="0" smtClean="0"/>
                        <a:t>Dublin</a:t>
                      </a:r>
                      <a:endParaRPr lang="en-GB" sz="1000" dirty="0"/>
                    </a:p>
                  </a:txBody>
                  <a:tcPr/>
                </a:tc>
                <a:tc>
                  <a:txBody>
                    <a:bodyPr/>
                    <a:lstStyle/>
                    <a:p>
                      <a:r>
                        <a:rPr lang="en-GB" sz="1000" dirty="0" smtClean="0"/>
                        <a:t>Portfolio </a:t>
                      </a:r>
                      <a:r>
                        <a:rPr lang="en-GB" sz="1000" dirty="0" err="1" smtClean="0"/>
                        <a:t>Technolgy</a:t>
                      </a:r>
                      <a:endParaRPr lang="en-GB" sz="1000" dirty="0"/>
                    </a:p>
                  </a:txBody>
                  <a:tcPr/>
                </a:tc>
                <a:tc>
                  <a:txBody>
                    <a:bodyPr/>
                    <a:lstStyle/>
                    <a:p>
                      <a:r>
                        <a:rPr lang="en-GB" sz="1000" dirty="0" smtClean="0"/>
                        <a:t>May</a:t>
                      </a:r>
                      <a:endParaRPr lang="en-GB" sz="1000" dirty="0"/>
                    </a:p>
                  </a:txBody>
                  <a:tcPr/>
                </a:tc>
                <a:extLst>
                  <a:ext uri="{0D108BD9-81ED-4DB2-BD59-A6C34878D82A}">
                    <a16:rowId xmlns:a16="http://schemas.microsoft.com/office/drawing/2014/main" val="3345924212"/>
                  </a:ext>
                </a:extLst>
              </a:tr>
              <a:tr h="214385">
                <a:tc>
                  <a:txBody>
                    <a:bodyPr/>
                    <a:lstStyle/>
                    <a:p>
                      <a:r>
                        <a:rPr lang="en-GB" sz="1000" dirty="0" smtClean="0"/>
                        <a:t>Technical</a:t>
                      </a:r>
                      <a:r>
                        <a:rPr lang="en-GB" sz="1000" baseline="0" dirty="0" smtClean="0"/>
                        <a:t> Author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T04</a:t>
                      </a:r>
                      <a:endParaRPr lang="en-GB" sz="1000" dirty="0" smtClean="0"/>
                    </a:p>
                  </a:txBody>
                  <a:tcPr/>
                </a:tc>
                <a:tc>
                  <a:txBody>
                    <a:bodyPr/>
                    <a:lstStyle/>
                    <a:p>
                      <a:r>
                        <a:rPr lang="en-GB" sz="1000" dirty="0" smtClean="0"/>
                        <a:t>Dublin</a:t>
                      </a:r>
                      <a:endParaRPr lang="en-GB" sz="1000" dirty="0"/>
                    </a:p>
                  </a:txBody>
                  <a:tcPr/>
                </a:tc>
                <a:tc>
                  <a:txBody>
                    <a:bodyPr/>
                    <a:lstStyle/>
                    <a:p>
                      <a:r>
                        <a:rPr lang="en-GB" sz="1000" dirty="0" smtClean="0"/>
                        <a:t>Portfolio </a:t>
                      </a:r>
                      <a:r>
                        <a:rPr lang="en-GB" sz="1000" dirty="0" err="1" smtClean="0"/>
                        <a:t>Technolgy</a:t>
                      </a:r>
                      <a:endParaRPr lang="en-GB" sz="1000" dirty="0"/>
                    </a:p>
                  </a:txBody>
                  <a:tcPr/>
                </a:tc>
                <a:tc>
                  <a:txBody>
                    <a:bodyPr/>
                    <a:lstStyle/>
                    <a:p>
                      <a:r>
                        <a:rPr lang="en-GB" sz="1000" dirty="0" smtClean="0"/>
                        <a:t>June</a:t>
                      </a:r>
                      <a:endParaRPr lang="en-GB" sz="1000" dirty="0"/>
                    </a:p>
                  </a:txBody>
                  <a:tcPr/>
                </a:tc>
                <a:extLst>
                  <a:ext uri="{0D108BD9-81ED-4DB2-BD59-A6C34878D82A}">
                    <a16:rowId xmlns:a16="http://schemas.microsoft.com/office/drawing/2014/main" val="2359114988"/>
                  </a:ext>
                </a:extLst>
              </a:tr>
              <a:tr h="214385">
                <a:tc>
                  <a:txBody>
                    <a:bodyPr/>
                    <a:lstStyle/>
                    <a:p>
                      <a:r>
                        <a:rPr lang="en-GB" sz="1000" dirty="0" smtClean="0"/>
                        <a:t>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T05</a:t>
                      </a:r>
                      <a:endParaRPr lang="en-GB" sz="1000" dirty="0" smtClean="0"/>
                    </a:p>
                  </a:txBody>
                  <a:tcPr/>
                </a:tc>
                <a:tc>
                  <a:txBody>
                    <a:bodyPr/>
                    <a:lstStyle/>
                    <a:p>
                      <a:r>
                        <a:rPr lang="en-GB" sz="1000" dirty="0" smtClean="0"/>
                        <a:t>Poznan</a:t>
                      </a:r>
                      <a:endParaRPr lang="en-GB" sz="1000" dirty="0"/>
                    </a:p>
                  </a:txBody>
                  <a:tcPr/>
                </a:tc>
                <a:tc>
                  <a:txBody>
                    <a:bodyPr/>
                    <a:lstStyle/>
                    <a:p>
                      <a:r>
                        <a:rPr lang="en-GB" sz="1000" dirty="0" smtClean="0"/>
                        <a:t>Portfolio </a:t>
                      </a:r>
                      <a:r>
                        <a:rPr lang="en-GB" sz="1000" dirty="0" err="1" smtClean="0"/>
                        <a:t>Technolgy</a:t>
                      </a:r>
                      <a:endParaRPr lang="en-GB" sz="1000" dirty="0"/>
                    </a:p>
                  </a:txBody>
                  <a:tcPr/>
                </a:tc>
                <a:tc>
                  <a:txBody>
                    <a:bodyPr/>
                    <a:lstStyle/>
                    <a:p>
                      <a:r>
                        <a:rPr lang="en-GB" sz="1000" dirty="0" smtClean="0"/>
                        <a:t>August</a:t>
                      </a:r>
                      <a:endParaRPr lang="en-GB" sz="1000" dirty="0"/>
                    </a:p>
                  </a:txBody>
                  <a:tcPr/>
                </a:tc>
                <a:extLst>
                  <a:ext uri="{0D108BD9-81ED-4DB2-BD59-A6C34878D82A}">
                    <a16:rowId xmlns:a16="http://schemas.microsoft.com/office/drawing/2014/main" val="19596528"/>
                  </a:ext>
                </a:extLst>
              </a:tr>
              <a:tr h="214385">
                <a:tc>
                  <a:txBody>
                    <a:bodyPr/>
                    <a:lstStyle/>
                    <a:p>
                      <a:r>
                        <a:rPr lang="en-GB" sz="1000" dirty="0" smtClean="0"/>
                        <a:t>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T05</a:t>
                      </a:r>
                      <a:endParaRPr lang="en-GB" sz="1000" dirty="0" smtClean="0"/>
                    </a:p>
                  </a:txBody>
                  <a:tcPr/>
                </a:tc>
                <a:tc>
                  <a:txBody>
                    <a:bodyPr/>
                    <a:lstStyle/>
                    <a:p>
                      <a:r>
                        <a:rPr lang="en-GB" sz="1000" dirty="0" smtClean="0"/>
                        <a:t>Poznan</a:t>
                      </a:r>
                      <a:endParaRPr lang="en-GB" sz="1000" dirty="0"/>
                    </a:p>
                  </a:txBody>
                  <a:tcPr/>
                </a:tc>
                <a:tc>
                  <a:txBody>
                    <a:bodyPr/>
                    <a:lstStyle/>
                    <a:p>
                      <a:r>
                        <a:rPr lang="en-GB" sz="1000" dirty="0" smtClean="0"/>
                        <a:t>Portfolio </a:t>
                      </a:r>
                      <a:r>
                        <a:rPr lang="en-GB" sz="1000" dirty="0" err="1" smtClean="0"/>
                        <a:t>Technolgy</a:t>
                      </a:r>
                      <a:endParaRPr lang="en-GB" sz="1000" dirty="0"/>
                    </a:p>
                  </a:txBody>
                  <a:tcPr/>
                </a:tc>
                <a:tc>
                  <a:txBody>
                    <a:bodyPr/>
                    <a:lstStyle/>
                    <a:p>
                      <a:r>
                        <a:rPr lang="en-GB" sz="1000" dirty="0" smtClean="0"/>
                        <a:t>April</a:t>
                      </a:r>
                      <a:endParaRPr lang="en-GB" sz="1000" dirty="0"/>
                    </a:p>
                  </a:txBody>
                  <a:tcPr/>
                </a:tc>
                <a:extLst>
                  <a:ext uri="{0D108BD9-81ED-4DB2-BD59-A6C34878D82A}">
                    <a16:rowId xmlns:a16="http://schemas.microsoft.com/office/drawing/2014/main" val="4049612144"/>
                  </a:ext>
                </a:extLst>
              </a:tr>
              <a:tr h="214385">
                <a:tc>
                  <a:txBody>
                    <a:bodyPr/>
                    <a:lstStyle/>
                    <a:p>
                      <a:r>
                        <a:rPr lang="en-GB" sz="1000" dirty="0" smtClean="0"/>
                        <a:t>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S05</a:t>
                      </a:r>
                      <a:endParaRPr lang="en-GB" sz="1000" dirty="0" smtClean="0"/>
                    </a:p>
                  </a:txBody>
                  <a:tcPr/>
                </a:tc>
                <a:tc>
                  <a:txBody>
                    <a:bodyPr/>
                    <a:lstStyle/>
                    <a:p>
                      <a:r>
                        <a:rPr lang="en-GB" sz="1000" dirty="0" smtClean="0"/>
                        <a:t>Dublin</a:t>
                      </a:r>
                      <a:endParaRPr lang="en-GB" sz="1000" dirty="0"/>
                    </a:p>
                  </a:txBody>
                  <a:tcPr/>
                </a:tc>
                <a:tc>
                  <a:txBody>
                    <a:bodyPr/>
                    <a:lstStyle/>
                    <a:p>
                      <a:r>
                        <a:rPr lang="en-GB" sz="1000" dirty="0" smtClean="0"/>
                        <a:t>Portfolio </a:t>
                      </a:r>
                      <a:r>
                        <a:rPr lang="en-GB" sz="1000" dirty="0" err="1" smtClean="0"/>
                        <a:t>Technolgy</a:t>
                      </a:r>
                      <a:endParaRPr lang="en-GB" sz="1000" dirty="0"/>
                    </a:p>
                  </a:txBody>
                  <a:tcPr/>
                </a:tc>
                <a:tc>
                  <a:txBody>
                    <a:bodyPr/>
                    <a:lstStyle/>
                    <a:p>
                      <a:r>
                        <a:rPr lang="en-GB" sz="1000" dirty="0" smtClean="0"/>
                        <a:t>May</a:t>
                      </a:r>
                      <a:endParaRPr lang="en-GB" sz="1000" dirty="0"/>
                    </a:p>
                  </a:txBody>
                  <a:tcPr/>
                </a:tc>
                <a:extLst>
                  <a:ext uri="{0D108BD9-81ED-4DB2-BD59-A6C34878D82A}">
                    <a16:rowId xmlns:a16="http://schemas.microsoft.com/office/drawing/2014/main" val="1826050461"/>
                  </a:ext>
                </a:extLst>
              </a:tr>
              <a:tr h="214385">
                <a:tc>
                  <a:txBody>
                    <a:bodyPr/>
                    <a:lstStyle/>
                    <a:p>
                      <a:r>
                        <a:rPr lang="en-GB" sz="1000" dirty="0" smtClean="0"/>
                        <a:t>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S05</a:t>
                      </a:r>
                      <a:endParaRPr lang="en-GB" sz="1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prstClr val="black"/>
                          </a:solidFill>
                          <a:effectLst/>
                          <a:uLnTx/>
                          <a:uFillTx/>
                          <a:latin typeface="Tahoma"/>
                          <a:ea typeface="+mn-ea"/>
                          <a:cs typeface="+mn-cs"/>
                        </a:rPr>
                        <a:t>Dublin</a:t>
                      </a:r>
                      <a:endParaRPr kumimoji="0" lang="en-GB" sz="1000" b="0" i="0" u="none" strike="noStrike" kern="1200" cap="none" spc="0" normalizeH="0" baseline="0" noProof="0" dirty="0">
                        <a:ln>
                          <a:noFill/>
                        </a:ln>
                        <a:solidFill>
                          <a:prstClr val="black"/>
                        </a:solidFill>
                        <a:effectLst/>
                        <a:uLnTx/>
                        <a:uFillTx/>
                        <a:latin typeface="Tahoma"/>
                        <a:ea typeface="+mn-ea"/>
                        <a:cs typeface="+mn-cs"/>
                      </a:endParaRPr>
                    </a:p>
                  </a:txBody>
                  <a:tcPr/>
                </a:tc>
                <a:tc>
                  <a:txBody>
                    <a:bodyPr/>
                    <a:lstStyle/>
                    <a:p>
                      <a:r>
                        <a:rPr lang="en-GB" sz="1000" dirty="0" smtClean="0"/>
                        <a:t>Portfolio </a:t>
                      </a:r>
                      <a:r>
                        <a:rPr lang="en-GB" sz="1000" dirty="0" err="1" smtClean="0"/>
                        <a:t>Technolgy</a:t>
                      </a:r>
                      <a:endParaRPr lang="en-GB" sz="1000" dirty="0"/>
                    </a:p>
                  </a:txBody>
                  <a:tcPr/>
                </a:tc>
                <a:tc>
                  <a:txBody>
                    <a:bodyPr/>
                    <a:lstStyle/>
                    <a:p>
                      <a:r>
                        <a:rPr lang="en-GB" sz="1000" dirty="0" smtClean="0"/>
                        <a:t>June</a:t>
                      </a:r>
                      <a:endParaRPr lang="en-GB" sz="1000" dirty="0"/>
                    </a:p>
                  </a:txBody>
                  <a:tcPr/>
                </a:tc>
                <a:extLst>
                  <a:ext uri="{0D108BD9-81ED-4DB2-BD59-A6C34878D82A}">
                    <a16:rowId xmlns:a16="http://schemas.microsoft.com/office/drawing/2014/main" val="1628759529"/>
                  </a:ext>
                </a:extLst>
              </a:tr>
              <a:tr h="214385">
                <a:tc>
                  <a:txBody>
                    <a:bodyPr/>
                    <a:lstStyle/>
                    <a:p>
                      <a:r>
                        <a:rPr lang="en-GB" sz="1000" baseline="0" dirty="0" smtClean="0"/>
                        <a:t>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S06</a:t>
                      </a:r>
                      <a:endParaRPr lang="en-GB" sz="1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prstClr val="black"/>
                          </a:solidFill>
                          <a:effectLst/>
                          <a:uLnTx/>
                          <a:uFillTx/>
                          <a:latin typeface="+mn-lt"/>
                          <a:ea typeface="+mn-ea"/>
                          <a:cs typeface="+mn-cs"/>
                        </a:rPr>
                        <a:t>Dublin</a:t>
                      </a:r>
                      <a:endParaRPr kumimoji="0" lang="en-GB" sz="10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r>
                        <a:rPr lang="en-GB" sz="1000" dirty="0" smtClean="0"/>
                        <a:t>Portfolio </a:t>
                      </a:r>
                      <a:r>
                        <a:rPr lang="en-GB" sz="1000" dirty="0" err="1" smtClean="0"/>
                        <a:t>Technolgy</a:t>
                      </a:r>
                      <a:endParaRPr lang="en-GB" sz="1000" dirty="0"/>
                    </a:p>
                  </a:txBody>
                  <a:tcPr/>
                </a:tc>
                <a:tc>
                  <a:txBody>
                    <a:bodyPr/>
                    <a:lstStyle/>
                    <a:p>
                      <a:r>
                        <a:rPr lang="en-GB" sz="1000" dirty="0" smtClean="0"/>
                        <a:t>September</a:t>
                      </a:r>
                      <a:endParaRPr lang="en-GB" sz="1000" dirty="0"/>
                    </a:p>
                  </a:txBody>
                  <a:tcPr/>
                </a:tc>
                <a:extLst>
                  <a:ext uri="{0D108BD9-81ED-4DB2-BD59-A6C34878D82A}">
                    <a16:rowId xmlns:a16="http://schemas.microsoft.com/office/drawing/2014/main" val="2953842452"/>
                  </a:ext>
                </a:extLst>
              </a:tr>
              <a:tr h="214385">
                <a:tc>
                  <a:txBody>
                    <a:bodyPr/>
                    <a:lstStyle/>
                    <a:p>
                      <a:r>
                        <a:rPr lang="en-GB" sz="1000" dirty="0" smtClean="0"/>
                        <a:t>QA</a:t>
                      </a:r>
                      <a:r>
                        <a:rPr lang="en-GB" sz="1000" baseline="0" dirty="0" smtClean="0"/>
                        <a:t> 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T04</a:t>
                      </a:r>
                      <a:endParaRPr lang="en-GB" sz="1000" dirty="0" smtClean="0"/>
                    </a:p>
                  </a:txBody>
                  <a:tcPr/>
                </a:tc>
                <a:tc>
                  <a:txBody>
                    <a:bodyPr/>
                    <a:lstStyle/>
                    <a:p>
                      <a:r>
                        <a:rPr lang="en-GB" sz="1000" dirty="0" smtClean="0"/>
                        <a:t>Poznan</a:t>
                      </a:r>
                      <a:endParaRPr lang="en-GB" sz="1000" dirty="0"/>
                    </a:p>
                  </a:txBody>
                  <a:tcPr/>
                </a:tc>
                <a:tc>
                  <a:txBody>
                    <a:bodyPr/>
                    <a:lstStyle/>
                    <a:p>
                      <a:r>
                        <a:rPr lang="en-GB" sz="1000" dirty="0" smtClean="0"/>
                        <a:t>Portfolio </a:t>
                      </a:r>
                      <a:r>
                        <a:rPr lang="en-GB" sz="1000" dirty="0" err="1" smtClean="0"/>
                        <a:t>Technolgy</a:t>
                      </a:r>
                      <a:endParaRPr lang="en-GB" sz="1000" dirty="0"/>
                    </a:p>
                  </a:txBody>
                  <a:tcPr/>
                </a:tc>
                <a:tc>
                  <a:txBody>
                    <a:bodyPr/>
                    <a:lstStyle/>
                    <a:p>
                      <a:r>
                        <a:rPr lang="en-GB" sz="1000" dirty="0" smtClean="0"/>
                        <a:t>April</a:t>
                      </a:r>
                      <a:endParaRPr lang="en-GB" sz="1000" dirty="0"/>
                    </a:p>
                  </a:txBody>
                  <a:tcPr/>
                </a:tc>
                <a:extLst>
                  <a:ext uri="{0D108BD9-81ED-4DB2-BD59-A6C34878D82A}">
                    <a16:rowId xmlns:a16="http://schemas.microsoft.com/office/drawing/2014/main" val="3039714727"/>
                  </a:ext>
                </a:extLst>
              </a:tr>
              <a:tr h="214385">
                <a:tc>
                  <a:txBody>
                    <a:bodyPr/>
                    <a:lstStyle/>
                    <a:p>
                      <a:r>
                        <a:rPr lang="en-GB" sz="1000" dirty="0" smtClean="0"/>
                        <a:t>QA</a:t>
                      </a:r>
                      <a:r>
                        <a:rPr lang="en-GB" sz="1000" baseline="0" dirty="0" smtClean="0"/>
                        <a:t> Engineer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T04</a:t>
                      </a:r>
                    </a:p>
                  </a:txBody>
                  <a:tcPr/>
                </a:tc>
                <a:tc>
                  <a:txBody>
                    <a:bodyPr/>
                    <a:lstStyle/>
                    <a:p>
                      <a:r>
                        <a:rPr lang="en-GB" sz="1000" dirty="0" smtClean="0"/>
                        <a:t>Poznan</a:t>
                      </a:r>
                      <a:endParaRPr lang="en-GB" sz="1000" dirty="0"/>
                    </a:p>
                  </a:txBody>
                  <a:tcPr/>
                </a:tc>
                <a:tc>
                  <a:txBody>
                    <a:bodyPr/>
                    <a:lstStyle/>
                    <a:p>
                      <a:r>
                        <a:rPr lang="en-GB" sz="1000" dirty="0" smtClean="0"/>
                        <a:t>Portfolio </a:t>
                      </a:r>
                      <a:r>
                        <a:rPr lang="en-GB" sz="1000" dirty="0" err="1" smtClean="0"/>
                        <a:t>Technolgy</a:t>
                      </a:r>
                      <a:endParaRPr lang="en-GB" sz="1000" dirty="0"/>
                    </a:p>
                  </a:txBody>
                  <a:tcPr/>
                </a:tc>
                <a:tc>
                  <a:txBody>
                    <a:bodyPr/>
                    <a:lstStyle/>
                    <a:p>
                      <a:r>
                        <a:rPr lang="en-GB" sz="1000" dirty="0" smtClean="0"/>
                        <a:t>May</a:t>
                      </a:r>
                      <a:endParaRPr lang="en-GB" sz="1000" dirty="0"/>
                    </a:p>
                  </a:txBody>
                  <a:tcPr/>
                </a:tc>
                <a:extLst>
                  <a:ext uri="{0D108BD9-81ED-4DB2-BD59-A6C34878D82A}">
                    <a16:rowId xmlns:a16="http://schemas.microsoft.com/office/drawing/2014/main" val="2162037907"/>
                  </a:ext>
                </a:extLst>
              </a:tr>
            </a:tbl>
          </a:graphicData>
        </a:graphic>
      </p:graphicFrame>
      <p:sp>
        <p:nvSpPr>
          <p:cNvPr id="2"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000" b="0" i="0" u="none" strike="noStrike" kern="1200" cap="none" spc="0" normalizeH="0" baseline="0" noProof="0" smtClean="0">
                <a:ln>
                  <a:noFill/>
                </a:ln>
                <a:solidFill>
                  <a:srgbClr val="000000"/>
                </a:solidFill>
                <a:effectLst/>
                <a:uLnTx/>
                <a:uFillTx/>
                <a:latin typeface="Segoe UI" panose="020B0502040204020203" pitchFamily="34" charset="0"/>
                <a:ea typeface="+mn-ea"/>
                <a:cs typeface="Segoe UI" panose="020B0502040204020203" pitchFamily="34" charset="0"/>
              </a:rPr>
              <a:t>APPSDEV-10222 </a:t>
            </a:r>
            <a:endParaRPr kumimoji="0" lang="en-GB" altLang="en-US" sz="18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9407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Expected Attrition in 1</a:t>
            </a:r>
            <a:r>
              <a:rPr lang="en-GB" baseline="30000" dirty="0" smtClean="0"/>
              <a:t>st</a:t>
            </a:r>
            <a:r>
              <a:rPr lang="en-GB" dirty="0" smtClean="0"/>
              <a:t> Half 2022</a:t>
            </a:r>
            <a:endParaRPr lang="en-GB" dirty="0"/>
          </a:p>
        </p:txBody>
      </p:sp>
      <p:sp>
        <p:nvSpPr>
          <p:cNvPr id="3" name="Content Placeholder 5"/>
          <p:cNvSpPr txBox="1">
            <a:spLocks/>
          </p:cNvSpPr>
          <p:nvPr/>
        </p:nvSpPr>
        <p:spPr bwMode="gray">
          <a:xfrm>
            <a:off x="893012" y="903166"/>
            <a:ext cx="9400672" cy="5181600"/>
          </a:xfrm>
          <a:prstGeom prst="rect">
            <a:avLst/>
          </a:prstGeom>
        </p:spPr>
        <p:txBody>
          <a:bodyPr vert="horz" lIns="0" tIns="0" rIns="0" bIns="0" rtlCol="0">
            <a:noAutofit/>
          </a:bodyPr>
          <a:lstStyle>
            <a:lvl1pPr marL="130969" indent="-130969" algn="l" defTabSz="685800" rtl="0" eaLnBrk="1" latinLnBrk="0" hangingPunct="1">
              <a:lnSpc>
                <a:spcPct val="95000"/>
              </a:lnSpc>
              <a:spcBef>
                <a:spcPts val="1050"/>
              </a:spcBef>
              <a:buClr>
                <a:schemeClr val="tx2"/>
              </a:buClr>
              <a:buFont typeface="Arial" panose="020B0604020202020204" pitchFamily="34" charset="0"/>
              <a:buChar char="•"/>
              <a:defRPr sz="1800" kern="1200">
                <a:solidFill>
                  <a:schemeClr val="tx2"/>
                </a:solidFill>
                <a:latin typeface="+mn-lt"/>
                <a:ea typeface="+mn-ea"/>
                <a:cs typeface="+mn-cs"/>
              </a:defRPr>
            </a:lvl1pPr>
            <a:lvl2pPr marL="257175" indent="-126206" algn="l" defTabSz="685800" rtl="0" eaLnBrk="1" latinLnBrk="0" hangingPunct="1">
              <a:lnSpc>
                <a:spcPct val="85000"/>
              </a:lnSpc>
              <a:spcBef>
                <a:spcPts val="450"/>
              </a:spcBef>
              <a:spcAft>
                <a:spcPts val="150"/>
              </a:spcAft>
              <a:buClr>
                <a:schemeClr val="tx2"/>
              </a:buClr>
              <a:buFont typeface="Arial" panose="020B0604020202020204" pitchFamily="34" charset="0"/>
              <a:buChar char="•"/>
              <a:defRPr sz="1500" kern="1200">
                <a:solidFill>
                  <a:schemeClr val="tx2"/>
                </a:solidFill>
                <a:latin typeface="+mn-lt"/>
                <a:ea typeface="+mn-ea"/>
                <a:cs typeface="+mn-cs"/>
              </a:defRPr>
            </a:lvl2pPr>
            <a:lvl3pPr marL="388144" indent="-130969" algn="l" defTabSz="685800" rtl="0" eaLnBrk="1" latinLnBrk="0" hangingPunct="1">
              <a:lnSpc>
                <a:spcPct val="85000"/>
              </a:lnSpc>
              <a:spcBef>
                <a:spcPts val="450"/>
              </a:spcBef>
              <a:spcAft>
                <a:spcPts val="150"/>
              </a:spcAft>
              <a:buClr>
                <a:schemeClr val="tx2"/>
              </a:buClr>
              <a:buFont typeface="Arial" panose="020B0604020202020204" pitchFamily="34" charset="0"/>
              <a:buChar char="•"/>
              <a:defRPr sz="1350" kern="1200">
                <a:solidFill>
                  <a:schemeClr val="tx2"/>
                </a:solidFill>
                <a:latin typeface="+mn-lt"/>
                <a:ea typeface="+mn-ea"/>
                <a:cs typeface="+mn-cs"/>
              </a:defRPr>
            </a:lvl3pPr>
            <a:lvl4pPr marL="0" indent="0" algn="l" defTabSz="685800" rtl="0" eaLnBrk="1" latinLnBrk="0" hangingPunct="1">
              <a:lnSpc>
                <a:spcPct val="85000"/>
              </a:lnSpc>
              <a:spcBef>
                <a:spcPts val="1050"/>
              </a:spcBef>
              <a:spcAft>
                <a:spcPts val="150"/>
              </a:spcAft>
              <a:buClr>
                <a:schemeClr val="tx2"/>
              </a:buClr>
              <a:buFont typeface="Tahoma" panose="020B0604030504040204" pitchFamily="34" charset="0"/>
              <a:buChar char="​"/>
              <a:defRPr sz="1800" kern="1200">
                <a:solidFill>
                  <a:schemeClr val="accent1"/>
                </a:solidFill>
                <a:latin typeface="+mn-lt"/>
                <a:ea typeface="+mn-ea"/>
                <a:cs typeface="+mn-cs"/>
              </a:defRPr>
            </a:lvl4pPr>
            <a:lvl5pPr marL="0" indent="0" algn="l" defTabSz="685800" rtl="0" eaLnBrk="1" latinLnBrk="0" hangingPunct="1">
              <a:lnSpc>
                <a:spcPct val="85000"/>
              </a:lnSpc>
              <a:spcBef>
                <a:spcPts val="150"/>
              </a:spcBef>
              <a:spcAft>
                <a:spcPts val="600"/>
              </a:spcAft>
              <a:buClr>
                <a:schemeClr val="tx2"/>
              </a:buClr>
              <a:buFont typeface="Tahoma" panose="020B0604030504040204" pitchFamily="34" charset="0"/>
              <a:buChar char="​"/>
              <a:defRPr sz="1500" kern="1200">
                <a:solidFill>
                  <a:schemeClr val="tx2"/>
                </a:solidFill>
                <a:latin typeface="+mn-lt"/>
                <a:ea typeface="+mn-ea"/>
                <a:cs typeface="+mn-cs"/>
              </a:defRPr>
            </a:lvl5pPr>
            <a:lvl6pPr marL="0" indent="0" algn="l" defTabSz="685800" rtl="0" eaLnBrk="1" latinLnBrk="0" hangingPunct="1">
              <a:lnSpc>
                <a:spcPct val="120000"/>
              </a:lnSpc>
              <a:spcBef>
                <a:spcPts val="150"/>
              </a:spcBef>
              <a:spcAft>
                <a:spcPts val="450"/>
              </a:spcAft>
              <a:buClr>
                <a:schemeClr val="tx2"/>
              </a:buClr>
              <a:buFont typeface="Tahoma" panose="020B0604030504040204" pitchFamily="34" charset="0"/>
              <a:buChar char="​"/>
              <a:defRPr sz="1200" kern="1200" baseline="0">
                <a:solidFill>
                  <a:schemeClr val="bg2">
                    <a:lumMod val="50000"/>
                  </a:schemeClr>
                </a:solidFill>
                <a:latin typeface="+mn-lt"/>
                <a:ea typeface="+mn-ea"/>
                <a:cs typeface="+mn-cs"/>
              </a:defRPr>
            </a:lvl6pPr>
            <a:lvl7pPr marL="130969" indent="-130969" algn="l" defTabSz="685800" rtl="0" eaLnBrk="1" latinLnBrk="0" hangingPunct="1">
              <a:lnSpc>
                <a:spcPct val="95000"/>
              </a:lnSpc>
              <a:spcBef>
                <a:spcPts val="0"/>
              </a:spcBef>
              <a:spcAft>
                <a:spcPts val="450"/>
              </a:spcAft>
              <a:buClr>
                <a:schemeClr val="tx2">
                  <a:lumMod val="60000"/>
                  <a:lumOff val="40000"/>
                </a:schemeClr>
              </a:buClr>
              <a:buFont typeface="Arial" panose="020B0604020202020204" pitchFamily="34" charset="0"/>
              <a:buChar char="•"/>
              <a:defRPr sz="1200" kern="1200">
                <a:solidFill>
                  <a:schemeClr val="tx2">
                    <a:lumMod val="60000"/>
                    <a:lumOff val="40000"/>
                  </a:schemeClr>
                </a:solidFill>
                <a:latin typeface="+mn-lt"/>
                <a:ea typeface="+mn-ea"/>
                <a:cs typeface="+mn-cs"/>
              </a:defRPr>
            </a:lvl7pPr>
            <a:lvl8pPr marL="130969" marR="0" indent="-130969" algn="l" defTabSz="685800" rtl="0" eaLnBrk="1" fontAlgn="auto" latinLnBrk="0" hangingPunct="1">
              <a:lnSpc>
                <a:spcPct val="130000"/>
              </a:lnSpc>
              <a:spcBef>
                <a:spcPts val="450"/>
              </a:spcBef>
              <a:spcAft>
                <a:spcPts val="450"/>
              </a:spcAft>
              <a:buClr>
                <a:schemeClr val="tx2"/>
              </a:buClr>
              <a:buSzTx/>
              <a:buFont typeface="Tahoma" panose="020B0604030504040204" pitchFamily="34" charset="0"/>
              <a:buChar char="["/>
              <a:tabLst/>
              <a:defRPr sz="1500" kern="1200">
                <a:solidFill>
                  <a:schemeClr val="tx2"/>
                </a:solidFill>
                <a:latin typeface="+mn-lt"/>
                <a:ea typeface="+mn-ea"/>
                <a:cs typeface="+mn-cs"/>
              </a:defRPr>
            </a:lvl8pPr>
            <a:lvl9pPr marL="128588" marR="0" indent="0" algn="l" defTabSz="685800" rtl="0" eaLnBrk="1" fontAlgn="auto" latinLnBrk="0" hangingPunct="1">
              <a:lnSpc>
                <a:spcPct val="85000"/>
              </a:lnSpc>
              <a:spcBef>
                <a:spcPts val="900"/>
              </a:spcBef>
              <a:spcAft>
                <a:spcPts val="450"/>
              </a:spcAft>
              <a:buClr>
                <a:schemeClr val="tx2">
                  <a:lumMod val="60000"/>
                  <a:lumOff val="40000"/>
                </a:schemeClr>
              </a:buClr>
              <a:buSzTx/>
              <a:buFont typeface="Tahoma" panose="020B0604030504040204" pitchFamily="34" charset="0"/>
              <a:buChar char="​"/>
              <a:tabLst/>
              <a:defRPr sz="1050" b="1" kern="1200">
                <a:solidFill>
                  <a:schemeClr val="tx1"/>
                </a:solidFill>
                <a:latin typeface="+mn-lt"/>
                <a:ea typeface="+mn-ea"/>
                <a:cs typeface="+mn-cs"/>
              </a:defRPr>
            </a:lvl9pPr>
          </a:lstStyle>
          <a:p>
            <a:pPr lvl="0"/>
            <a:endParaRPr lang="en-GB" sz="1000" b="1" dirty="0"/>
          </a:p>
          <a:p>
            <a:pPr marL="0" indent="0">
              <a:buNone/>
            </a:pPr>
            <a:endParaRPr lang="en-GB" sz="1400" dirty="0"/>
          </a:p>
          <a:p>
            <a:pPr marL="0" indent="0">
              <a:buNone/>
            </a:pPr>
            <a:r>
              <a:rPr lang="en-GB" sz="1400" dirty="0"/>
              <a:t/>
            </a:r>
            <a:br>
              <a:rPr lang="en-GB" sz="1400" dirty="0"/>
            </a:br>
            <a:endParaRPr lang="en-GB" sz="1400" dirty="0"/>
          </a:p>
          <a:p>
            <a:pPr marL="257175" indent="-257175"/>
            <a:endParaRPr lang="en-GB" sz="1400" dirty="0"/>
          </a:p>
          <a:p>
            <a:pPr marL="257175" indent="-257175"/>
            <a:endParaRPr lang="en-GB" sz="1400" dirty="0"/>
          </a:p>
          <a:p>
            <a:pPr marL="257175" indent="-257175"/>
            <a:endParaRPr lang="en-GB" sz="1400" dirty="0"/>
          </a:p>
          <a:p>
            <a:pPr marL="0" indent="0">
              <a:buNone/>
            </a:pPr>
            <a:endParaRPr lang="en-GB" sz="1400" dirty="0"/>
          </a:p>
          <a:p>
            <a:pPr marL="257175" indent="-257175"/>
            <a:endParaRPr lang="en-GB" sz="1400" dirty="0"/>
          </a:p>
          <a:p>
            <a:pPr marL="257175" indent="-257175"/>
            <a:endParaRPr lang="en-GB" sz="1400" dirty="0"/>
          </a:p>
          <a:p>
            <a:pPr marL="257175" indent="-257175"/>
            <a:endParaRPr lang="en-GB" sz="1400" dirty="0"/>
          </a:p>
          <a:p>
            <a:pPr marL="257175" indent="-257175"/>
            <a:endParaRPr lang="en-GB" sz="1400" dirty="0"/>
          </a:p>
          <a:p>
            <a:pPr marL="257175" indent="-257175"/>
            <a:endParaRPr lang="en-GB" sz="1400" dirty="0"/>
          </a:p>
          <a:p>
            <a:pPr marL="257175" indent="-257175"/>
            <a:endParaRPr lang="en-GB" sz="1400" dirty="0"/>
          </a:p>
          <a:p>
            <a:pPr marL="257175" indent="-257175"/>
            <a:endParaRPr lang="en-GB" sz="1400" b="1" dirty="0"/>
          </a:p>
          <a:p>
            <a:pPr marL="257175" indent="-257175"/>
            <a:endParaRPr lang="en-GB" sz="1400" dirty="0"/>
          </a:p>
          <a:p>
            <a:endParaRPr lang="en-GB" sz="1100" dirty="0"/>
          </a:p>
        </p:txBody>
      </p:sp>
      <p:graphicFrame>
        <p:nvGraphicFramePr>
          <p:cNvPr id="4" name="Table 3"/>
          <p:cNvGraphicFramePr>
            <a:graphicFrameLocks noGrp="1"/>
          </p:cNvGraphicFramePr>
          <p:nvPr>
            <p:extLst>
              <p:ext uri="{D42A27DB-BD31-4B8C-83A1-F6EECF244321}">
                <p14:modId xmlns:p14="http://schemas.microsoft.com/office/powerpoint/2010/main" val="2053481102"/>
              </p:ext>
            </p:extLst>
          </p:nvPr>
        </p:nvGraphicFramePr>
        <p:xfrm>
          <a:off x="893012" y="1280011"/>
          <a:ext cx="7308308" cy="4761250"/>
        </p:xfrm>
        <a:graphic>
          <a:graphicData uri="http://schemas.openxmlformats.org/drawingml/2006/table">
            <a:tbl>
              <a:tblPr firstRow="1" bandRow="1">
                <a:tableStyleId>{5C22544A-7EE6-4342-B048-85BDC9FD1C3A}</a:tableStyleId>
              </a:tblPr>
              <a:tblGrid>
                <a:gridCol w="1765347">
                  <a:extLst>
                    <a:ext uri="{9D8B030D-6E8A-4147-A177-3AD203B41FA5}">
                      <a16:colId xmlns:a16="http://schemas.microsoft.com/office/drawing/2014/main" val="2512098602"/>
                    </a:ext>
                  </a:extLst>
                </a:gridCol>
                <a:gridCol w="526175">
                  <a:extLst>
                    <a:ext uri="{9D8B030D-6E8A-4147-A177-3AD203B41FA5}">
                      <a16:colId xmlns:a16="http://schemas.microsoft.com/office/drawing/2014/main" val="862735903"/>
                    </a:ext>
                  </a:extLst>
                </a:gridCol>
                <a:gridCol w="1672262">
                  <a:extLst>
                    <a:ext uri="{9D8B030D-6E8A-4147-A177-3AD203B41FA5}">
                      <a16:colId xmlns:a16="http://schemas.microsoft.com/office/drawing/2014/main" val="3727083407"/>
                    </a:ext>
                  </a:extLst>
                </a:gridCol>
                <a:gridCol w="2070604">
                  <a:extLst>
                    <a:ext uri="{9D8B030D-6E8A-4147-A177-3AD203B41FA5}">
                      <a16:colId xmlns:a16="http://schemas.microsoft.com/office/drawing/2014/main" val="3597356323"/>
                    </a:ext>
                  </a:extLst>
                </a:gridCol>
                <a:gridCol w="1273920">
                  <a:extLst>
                    <a:ext uri="{9D8B030D-6E8A-4147-A177-3AD203B41FA5}">
                      <a16:colId xmlns:a16="http://schemas.microsoft.com/office/drawing/2014/main" val="278729818"/>
                    </a:ext>
                  </a:extLst>
                </a:gridCol>
              </a:tblGrid>
              <a:tr h="326200">
                <a:tc>
                  <a:txBody>
                    <a:bodyPr/>
                    <a:lstStyle/>
                    <a:p>
                      <a:r>
                        <a:rPr lang="en-GB" sz="1000" dirty="0" smtClean="0"/>
                        <a:t>Role</a:t>
                      </a:r>
                      <a:endParaRPr lang="en-GB" sz="1000" dirty="0"/>
                    </a:p>
                  </a:txBody>
                  <a:tcPr/>
                </a:tc>
                <a:tc>
                  <a:txBody>
                    <a:bodyPr/>
                    <a:lstStyle/>
                    <a:p>
                      <a:r>
                        <a:rPr lang="en-GB" sz="1000" dirty="0" smtClean="0"/>
                        <a:t>Grade</a:t>
                      </a:r>
                      <a:endParaRPr lang="en-GB" sz="1000" dirty="0"/>
                    </a:p>
                  </a:txBody>
                  <a:tcPr/>
                </a:tc>
                <a:tc>
                  <a:txBody>
                    <a:bodyPr/>
                    <a:lstStyle/>
                    <a:p>
                      <a:r>
                        <a:rPr lang="en-GB" sz="1000" dirty="0" smtClean="0"/>
                        <a:t>Location</a:t>
                      </a:r>
                      <a:endParaRPr lang="en-GB" sz="1000" dirty="0"/>
                    </a:p>
                  </a:txBody>
                  <a:tcPr/>
                </a:tc>
                <a:tc>
                  <a:txBody>
                    <a:bodyPr/>
                    <a:lstStyle/>
                    <a:p>
                      <a:r>
                        <a:rPr lang="en-GB" sz="1000" dirty="0" smtClean="0"/>
                        <a:t>Workstream/Scrum Team</a:t>
                      </a:r>
                      <a:endParaRPr lang="en-GB" sz="1000" dirty="0"/>
                    </a:p>
                  </a:txBody>
                  <a:tcPr/>
                </a:tc>
                <a:tc>
                  <a:txBody>
                    <a:bodyPr/>
                    <a:lstStyle/>
                    <a:p>
                      <a:r>
                        <a:rPr lang="en-GB" sz="1000" dirty="0" smtClean="0"/>
                        <a:t>Target Start Month</a:t>
                      </a:r>
                      <a:endParaRPr lang="en-GB" sz="1000" dirty="0"/>
                    </a:p>
                  </a:txBody>
                  <a:tcPr/>
                </a:tc>
                <a:extLst>
                  <a:ext uri="{0D108BD9-81ED-4DB2-BD59-A6C34878D82A}">
                    <a16:rowId xmlns:a16="http://schemas.microsoft.com/office/drawing/2014/main" val="250873982"/>
                  </a:ext>
                </a:extLst>
              </a:tr>
              <a:tr h="305290">
                <a:tc>
                  <a:txBody>
                    <a:bodyPr/>
                    <a:lstStyle/>
                    <a:p>
                      <a:r>
                        <a:rPr lang="en-GB" sz="1000" dirty="0" smtClean="0"/>
                        <a:t>AWS</a:t>
                      </a:r>
                      <a:r>
                        <a:rPr lang="en-GB" sz="1000" baseline="0" dirty="0" smtClean="0"/>
                        <a:t> Fullstack Developer</a:t>
                      </a:r>
                      <a:endParaRPr lang="en-GB" sz="1000" dirty="0"/>
                    </a:p>
                  </a:txBody>
                  <a:tcPr/>
                </a:tc>
                <a:tc>
                  <a:txBody>
                    <a:bodyPr/>
                    <a:lstStyle/>
                    <a:p>
                      <a:r>
                        <a:rPr lang="en-GB" sz="1000" dirty="0" smtClean="0"/>
                        <a:t>T05</a:t>
                      </a:r>
                      <a:endParaRPr lang="en-GB" sz="1000" dirty="0"/>
                    </a:p>
                  </a:txBody>
                  <a:tcPr/>
                </a:tc>
                <a:tc>
                  <a:txBody>
                    <a:bodyPr/>
                    <a:lstStyle/>
                    <a:p>
                      <a:r>
                        <a:rPr lang="en-GB" sz="1000" dirty="0" smtClean="0"/>
                        <a:t>Dublin/Poznan</a:t>
                      </a:r>
                      <a:endParaRPr lang="en-GB" sz="1000" dirty="0"/>
                    </a:p>
                  </a:txBody>
                  <a:tcPr/>
                </a:tc>
                <a:tc>
                  <a:txBody>
                    <a:bodyPr/>
                    <a:lstStyle/>
                    <a:p>
                      <a:r>
                        <a:rPr lang="en-GB" sz="1000" dirty="0" smtClean="0"/>
                        <a:t>Portfolio Technology/Skyminers</a:t>
                      </a:r>
                      <a:endParaRPr lang="en-GB" sz="1000" dirty="0"/>
                    </a:p>
                  </a:txBody>
                  <a:tcPr/>
                </a:tc>
                <a:tc>
                  <a:txBody>
                    <a:bodyPr/>
                    <a:lstStyle/>
                    <a:p>
                      <a:r>
                        <a:rPr lang="en-GB" sz="1000" dirty="0" smtClean="0"/>
                        <a:t>February</a:t>
                      </a:r>
                      <a:endParaRPr lang="en-GB" sz="1000" dirty="0"/>
                    </a:p>
                  </a:txBody>
                  <a:tcPr/>
                </a:tc>
                <a:extLst>
                  <a:ext uri="{0D108BD9-81ED-4DB2-BD59-A6C34878D82A}">
                    <a16:rowId xmlns:a16="http://schemas.microsoft.com/office/drawing/2014/main" val="1780865383"/>
                  </a:ext>
                </a:extLst>
              </a:tr>
              <a:tr h="305290">
                <a:tc>
                  <a:txBody>
                    <a:bodyPr/>
                    <a:lstStyle/>
                    <a:p>
                      <a:r>
                        <a:rPr lang="en-GB" sz="1000" dirty="0" smtClean="0"/>
                        <a:t>Typescript AWS Developer</a:t>
                      </a:r>
                      <a:endParaRPr lang="en-GB" sz="1000" dirty="0"/>
                    </a:p>
                  </a:txBody>
                  <a:tcPr/>
                </a:tc>
                <a:tc>
                  <a:txBody>
                    <a:bodyPr/>
                    <a:lstStyle/>
                    <a:p>
                      <a:r>
                        <a:rPr lang="en-GB" sz="1000" dirty="0" smtClean="0"/>
                        <a:t>T04</a:t>
                      </a:r>
                      <a:endParaRPr lang="en-GB" sz="1000" dirty="0"/>
                    </a:p>
                  </a:txBody>
                  <a:tcPr/>
                </a:tc>
                <a:tc>
                  <a:txBody>
                    <a:bodyPr/>
                    <a:lstStyle/>
                    <a:p>
                      <a:r>
                        <a:rPr lang="en-GB" sz="1000" dirty="0" smtClean="0"/>
                        <a:t>Poznan</a:t>
                      </a:r>
                      <a:endParaRPr lang="en-GB" sz="1000" dirty="0"/>
                    </a:p>
                  </a:txBody>
                  <a:tcPr/>
                </a:tc>
                <a:tc>
                  <a:txBody>
                    <a:bodyPr/>
                    <a:lstStyle/>
                    <a:p>
                      <a:r>
                        <a:rPr lang="en-GB" sz="1000" dirty="0" smtClean="0"/>
                        <a:t>Portfolio Technology/</a:t>
                      </a:r>
                      <a:r>
                        <a:rPr lang="en-GB" sz="1000" dirty="0" smtClean="0"/>
                        <a:t>AML Cloud</a:t>
                      </a:r>
                      <a:endParaRPr lang="en-GB" sz="1000" dirty="0"/>
                    </a:p>
                  </a:txBody>
                  <a:tcPr/>
                </a:tc>
                <a:tc>
                  <a:txBody>
                    <a:bodyPr/>
                    <a:lstStyle/>
                    <a:p>
                      <a:r>
                        <a:rPr lang="en-GB" sz="1000" dirty="0" smtClean="0"/>
                        <a:t>March</a:t>
                      </a:r>
                      <a:endParaRPr lang="en-GB" sz="1000" dirty="0"/>
                    </a:p>
                  </a:txBody>
                  <a:tcPr/>
                </a:tc>
                <a:extLst>
                  <a:ext uri="{0D108BD9-81ED-4DB2-BD59-A6C34878D82A}">
                    <a16:rowId xmlns:a16="http://schemas.microsoft.com/office/drawing/2014/main" val="3954807559"/>
                  </a:ext>
                </a:extLst>
              </a:tr>
              <a:tr h="305290">
                <a:tc>
                  <a:txBody>
                    <a:bodyPr/>
                    <a:lstStyle/>
                    <a:p>
                      <a:r>
                        <a:rPr lang="en-GB" sz="1000" dirty="0" err="1" smtClean="0"/>
                        <a:t>Javascript</a:t>
                      </a:r>
                      <a:r>
                        <a:rPr lang="en-GB" sz="1000" dirty="0" smtClean="0"/>
                        <a:t>/React Developer</a:t>
                      </a:r>
                      <a:endParaRPr lang="en-GB" sz="1000" dirty="0"/>
                    </a:p>
                  </a:txBody>
                  <a:tcPr/>
                </a:tc>
                <a:tc>
                  <a:txBody>
                    <a:bodyPr/>
                    <a:lstStyle/>
                    <a:p>
                      <a:r>
                        <a:rPr lang="en-GB" sz="1000" dirty="0" smtClean="0"/>
                        <a:t>T05</a:t>
                      </a:r>
                      <a:endParaRPr lang="en-GB" sz="1000" dirty="0"/>
                    </a:p>
                  </a:txBody>
                  <a:tcPr/>
                </a:tc>
                <a:tc>
                  <a:txBody>
                    <a:bodyPr/>
                    <a:lstStyle/>
                    <a:p>
                      <a:r>
                        <a:rPr lang="en-GB" sz="1000" dirty="0" smtClean="0"/>
                        <a:t>Poznan</a:t>
                      </a:r>
                      <a:endParaRPr lang="en-GB" sz="1000" dirty="0"/>
                    </a:p>
                  </a:txBody>
                  <a:tcPr/>
                </a:tc>
                <a:tc>
                  <a:txBody>
                    <a:bodyPr/>
                    <a:lstStyle/>
                    <a:p>
                      <a:r>
                        <a:rPr lang="en-GB" sz="1000" dirty="0" smtClean="0"/>
                        <a:t>Portfolio Technology/Dyno</a:t>
                      </a:r>
                      <a:endParaRPr lang="en-GB" sz="1000" dirty="0"/>
                    </a:p>
                  </a:txBody>
                  <a:tcPr/>
                </a:tc>
                <a:tc>
                  <a:txBody>
                    <a:bodyPr/>
                    <a:lstStyle/>
                    <a:p>
                      <a:r>
                        <a:rPr lang="en-GB" sz="1000" dirty="0" smtClean="0"/>
                        <a:t>April</a:t>
                      </a:r>
                      <a:endParaRPr lang="en-GB" sz="1000" dirty="0"/>
                    </a:p>
                  </a:txBody>
                  <a:tcPr/>
                </a:tc>
                <a:extLst>
                  <a:ext uri="{0D108BD9-81ED-4DB2-BD59-A6C34878D82A}">
                    <a16:rowId xmlns:a16="http://schemas.microsoft.com/office/drawing/2014/main" val="2228560679"/>
                  </a:ext>
                </a:extLst>
              </a:tr>
              <a:tr h="326200">
                <a:tc>
                  <a:txBody>
                    <a:bodyPr/>
                    <a:lstStyle/>
                    <a:p>
                      <a:r>
                        <a:rPr lang="en-GB" sz="1000" dirty="0" smtClean="0"/>
                        <a:t>DevOps</a:t>
                      </a:r>
                      <a:r>
                        <a:rPr lang="en-GB" sz="1000" baseline="0" dirty="0" smtClean="0"/>
                        <a:t> Engineer</a:t>
                      </a:r>
                      <a:endParaRPr lang="en-GB" sz="1000" dirty="0"/>
                    </a:p>
                  </a:txBody>
                  <a:tcPr/>
                </a:tc>
                <a:tc>
                  <a:txBody>
                    <a:bodyPr/>
                    <a:lstStyle/>
                    <a:p>
                      <a:r>
                        <a:rPr lang="en-GB" sz="1000" dirty="0" smtClean="0"/>
                        <a:t>T04</a:t>
                      </a:r>
                      <a:endParaRPr lang="en-GB" sz="1000" dirty="0"/>
                    </a:p>
                  </a:txBody>
                  <a:tcPr/>
                </a:tc>
                <a:tc>
                  <a:txBody>
                    <a:bodyPr/>
                    <a:lstStyle/>
                    <a:p>
                      <a:r>
                        <a:rPr lang="en-GB" sz="1000" dirty="0" smtClean="0"/>
                        <a:t>Poznan</a:t>
                      </a:r>
                      <a:endParaRPr lang="en-GB" sz="1000" dirty="0"/>
                    </a:p>
                  </a:txBody>
                  <a:tcPr/>
                </a:tc>
                <a:tc>
                  <a:txBody>
                    <a:bodyPr/>
                    <a:lstStyle/>
                    <a:p>
                      <a:r>
                        <a:rPr lang="en-GB" sz="1000" dirty="0" smtClean="0"/>
                        <a:t>Portfolio Technology/</a:t>
                      </a:r>
                      <a:r>
                        <a:rPr lang="en-GB" sz="1000" dirty="0" err="1" smtClean="0"/>
                        <a:t>NetGen</a:t>
                      </a:r>
                      <a:r>
                        <a:rPr lang="en-GB" sz="1000" dirty="0" smtClean="0"/>
                        <a:t> Cloud</a:t>
                      </a:r>
                      <a:endParaRPr lang="en-GB" sz="1000" dirty="0"/>
                    </a:p>
                  </a:txBody>
                  <a:tcPr/>
                </a:tc>
                <a:tc>
                  <a:txBody>
                    <a:bodyPr/>
                    <a:lstStyle/>
                    <a:p>
                      <a:r>
                        <a:rPr lang="en-GB" sz="1000" dirty="0" smtClean="0"/>
                        <a:t>May</a:t>
                      </a:r>
                      <a:endParaRPr lang="en-GB" sz="1000" dirty="0"/>
                    </a:p>
                  </a:txBody>
                  <a:tcPr/>
                </a:tc>
                <a:extLst>
                  <a:ext uri="{0D108BD9-81ED-4DB2-BD59-A6C34878D82A}">
                    <a16:rowId xmlns:a16="http://schemas.microsoft.com/office/drawing/2014/main" val="2826914236"/>
                  </a:ext>
                </a:extLst>
              </a:tr>
              <a:tr h="305290">
                <a:tc>
                  <a:txBody>
                    <a:bodyPr/>
                    <a:lstStyle/>
                    <a:p>
                      <a:r>
                        <a:rPr lang="en-GB" sz="1000" dirty="0" smtClean="0"/>
                        <a:t>QA Engineer </a:t>
                      </a:r>
                      <a:endParaRPr lang="en-GB" sz="1000" dirty="0"/>
                    </a:p>
                  </a:txBody>
                  <a:tcPr/>
                </a:tc>
                <a:tc>
                  <a:txBody>
                    <a:bodyPr/>
                    <a:lstStyle/>
                    <a:p>
                      <a:r>
                        <a:rPr lang="en-GB" sz="1000" dirty="0" smtClean="0"/>
                        <a:t>T04</a:t>
                      </a:r>
                      <a:endParaRPr lang="en-GB" sz="1000" dirty="0"/>
                    </a:p>
                  </a:txBody>
                  <a:tcPr/>
                </a:tc>
                <a:tc>
                  <a:txBody>
                    <a:bodyPr/>
                    <a:lstStyle/>
                    <a:p>
                      <a:r>
                        <a:rPr lang="en-GB" sz="1000" dirty="0" smtClean="0"/>
                        <a:t>Kuala Lumpur</a:t>
                      </a:r>
                      <a:endParaRPr lang="en-GB" sz="1000" dirty="0"/>
                    </a:p>
                  </a:txBody>
                  <a:tcPr/>
                </a:tc>
                <a:tc>
                  <a:txBody>
                    <a:bodyPr/>
                    <a:lstStyle/>
                    <a:p>
                      <a:r>
                        <a:rPr lang="en-GB" sz="1000" dirty="0" smtClean="0"/>
                        <a:t>Compliance/WLM</a:t>
                      </a:r>
                      <a:endParaRPr lang="en-GB" sz="1000" dirty="0"/>
                    </a:p>
                  </a:txBody>
                  <a:tcPr/>
                </a:tc>
                <a:tc>
                  <a:txBody>
                    <a:bodyPr/>
                    <a:lstStyle/>
                    <a:p>
                      <a:r>
                        <a:rPr lang="en-GB" sz="1000" dirty="0" smtClean="0"/>
                        <a:t>April</a:t>
                      </a:r>
                      <a:endParaRPr lang="en-GB" sz="1000" dirty="0"/>
                    </a:p>
                  </a:txBody>
                  <a:tcPr/>
                </a:tc>
                <a:extLst>
                  <a:ext uri="{0D108BD9-81ED-4DB2-BD59-A6C34878D82A}">
                    <a16:rowId xmlns:a16="http://schemas.microsoft.com/office/drawing/2014/main" val="3311685944"/>
                  </a:ext>
                </a:extLst>
              </a:tr>
              <a:tr h="305290">
                <a:tc>
                  <a:txBody>
                    <a:bodyPr/>
                    <a:lstStyle/>
                    <a:p>
                      <a:r>
                        <a:rPr lang="en-GB" sz="1000" dirty="0" smtClean="0"/>
                        <a:t>Java</a:t>
                      </a:r>
                      <a:r>
                        <a:rPr lang="en-GB" sz="1000" baseline="0" dirty="0" smtClean="0"/>
                        <a:t> Engineer</a:t>
                      </a:r>
                      <a:endParaRPr lang="en-GB" sz="1000" dirty="0"/>
                    </a:p>
                  </a:txBody>
                  <a:tcPr/>
                </a:tc>
                <a:tc>
                  <a:txBody>
                    <a:bodyPr/>
                    <a:lstStyle/>
                    <a:p>
                      <a:r>
                        <a:rPr lang="en-GB" sz="1000" dirty="0" smtClean="0"/>
                        <a:t>T04</a:t>
                      </a:r>
                      <a:endParaRPr lang="en-GB" sz="1000" dirty="0"/>
                    </a:p>
                  </a:txBody>
                  <a:tcPr/>
                </a:tc>
                <a:tc>
                  <a:txBody>
                    <a:bodyPr/>
                    <a:lstStyle/>
                    <a:p>
                      <a:r>
                        <a:rPr lang="en-GB" sz="1000" dirty="0" smtClean="0"/>
                        <a:t>Dublin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Compliance/WLM</a:t>
                      </a:r>
                    </a:p>
                  </a:txBody>
                  <a:tcPr/>
                </a:tc>
                <a:tc>
                  <a:txBody>
                    <a:bodyPr/>
                    <a:lstStyle/>
                    <a:p>
                      <a:r>
                        <a:rPr lang="en-GB" sz="1000" dirty="0" smtClean="0"/>
                        <a:t>March</a:t>
                      </a:r>
                      <a:endParaRPr lang="en-GB" sz="1000" dirty="0"/>
                    </a:p>
                  </a:txBody>
                  <a:tcPr/>
                </a:tc>
                <a:extLst>
                  <a:ext uri="{0D108BD9-81ED-4DB2-BD59-A6C34878D82A}">
                    <a16:rowId xmlns:a16="http://schemas.microsoft.com/office/drawing/2014/main" val="2028123228"/>
                  </a:ext>
                </a:extLst>
              </a:tr>
              <a:tr h="305290">
                <a:tc>
                  <a:txBody>
                    <a:bodyPr/>
                    <a:lstStyle/>
                    <a:p>
                      <a:r>
                        <a:rPr lang="en-GB" sz="1000" dirty="0" smtClean="0"/>
                        <a:t>Java</a:t>
                      </a:r>
                      <a:r>
                        <a:rPr lang="en-GB" sz="1000" baseline="0" dirty="0" smtClean="0"/>
                        <a:t> Engineer</a:t>
                      </a:r>
                      <a:endParaRPr lang="en-GB" sz="1000" dirty="0"/>
                    </a:p>
                  </a:txBody>
                  <a:tcPr/>
                </a:tc>
                <a:tc>
                  <a:txBody>
                    <a:bodyPr/>
                    <a:lstStyle/>
                    <a:p>
                      <a:r>
                        <a:rPr lang="en-GB" sz="1000" dirty="0" smtClean="0"/>
                        <a:t>T04</a:t>
                      </a:r>
                      <a:endParaRPr lang="en-GB" sz="1000" dirty="0"/>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Compliance/WLM</a:t>
                      </a:r>
                    </a:p>
                  </a:txBody>
                  <a:tcPr/>
                </a:tc>
                <a:tc>
                  <a:txBody>
                    <a:bodyPr/>
                    <a:lstStyle/>
                    <a:p>
                      <a:r>
                        <a:rPr lang="en-GB" sz="1000" dirty="0" smtClean="0"/>
                        <a:t>May</a:t>
                      </a:r>
                      <a:endParaRPr lang="en-GB" sz="1000" dirty="0"/>
                    </a:p>
                  </a:txBody>
                  <a:tcPr/>
                </a:tc>
                <a:extLst>
                  <a:ext uri="{0D108BD9-81ED-4DB2-BD59-A6C34878D82A}">
                    <a16:rowId xmlns:a16="http://schemas.microsoft.com/office/drawing/2014/main" val="424783672"/>
                  </a:ext>
                </a:extLst>
              </a:tr>
              <a:tr h="305290">
                <a:tc>
                  <a:txBody>
                    <a:bodyPr/>
                    <a:lstStyle/>
                    <a:p>
                      <a:r>
                        <a:rPr lang="en-GB" sz="1000" dirty="0" smtClean="0"/>
                        <a:t>Java Engineer</a:t>
                      </a:r>
                      <a:endParaRPr lang="en-GB" sz="1000" dirty="0"/>
                    </a:p>
                  </a:txBody>
                  <a:tcPr/>
                </a:tc>
                <a:tc>
                  <a:txBody>
                    <a:bodyPr/>
                    <a:lstStyle/>
                    <a:p>
                      <a:r>
                        <a:rPr lang="en-GB" sz="1000" dirty="0" smtClean="0"/>
                        <a:t>T05</a:t>
                      </a:r>
                      <a:endParaRPr lang="en-GB" sz="1000" dirty="0"/>
                    </a:p>
                  </a:txBody>
                  <a:tcPr/>
                </a:tc>
                <a:tc>
                  <a:txBody>
                    <a:bodyPr/>
                    <a:lstStyle/>
                    <a:p>
                      <a:r>
                        <a:rPr lang="en-GB" sz="1000" dirty="0" smtClean="0"/>
                        <a:t>Dublin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Portfolio Technology/Rubiks</a:t>
                      </a:r>
                    </a:p>
                  </a:txBody>
                  <a:tcPr/>
                </a:tc>
                <a:tc>
                  <a:txBody>
                    <a:bodyPr/>
                    <a:lstStyle/>
                    <a:p>
                      <a:r>
                        <a:rPr lang="en-GB" sz="1000" dirty="0" smtClean="0"/>
                        <a:t>April</a:t>
                      </a:r>
                      <a:endParaRPr lang="en-GB" sz="1000" dirty="0"/>
                    </a:p>
                  </a:txBody>
                  <a:tcPr/>
                </a:tc>
                <a:extLst>
                  <a:ext uri="{0D108BD9-81ED-4DB2-BD59-A6C34878D82A}">
                    <a16:rowId xmlns:a16="http://schemas.microsoft.com/office/drawing/2014/main" val="437178793"/>
                  </a:ext>
                </a:extLst>
              </a:tr>
              <a:tr h="305290">
                <a:tc>
                  <a:txBody>
                    <a:bodyPr/>
                    <a:lstStyle/>
                    <a:p>
                      <a:r>
                        <a:rPr lang="en-GB" sz="1000" dirty="0" smtClean="0"/>
                        <a:t>Java Engineer</a:t>
                      </a:r>
                      <a:endParaRPr lang="en-GB" sz="1000" dirty="0"/>
                    </a:p>
                  </a:txBody>
                  <a:tcPr/>
                </a:tc>
                <a:tc>
                  <a:txBody>
                    <a:bodyPr/>
                    <a:lstStyle/>
                    <a:p>
                      <a:r>
                        <a:rPr lang="en-GB" sz="1000" dirty="0" smtClean="0"/>
                        <a:t>T04</a:t>
                      </a:r>
                      <a:endParaRPr lang="en-GB" sz="1000" dirty="0"/>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Portfolio Technology/Rubiks</a:t>
                      </a:r>
                    </a:p>
                  </a:txBody>
                  <a:tcPr/>
                </a:tc>
                <a:tc>
                  <a:txBody>
                    <a:bodyPr/>
                    <a:lstStyle/>
                    <a:p>
                      <a:r>
                        <a:rPr lang="en-GB" sz="1000" dirty="0" smtClean="0"/>
                        <a:t>May</a:t>
                      </a:r>
                      <a:endParaRPr lang="en-GB" sz="1000" dirty="0"/>
                    </a:p>
                  </a:txBody>
                  <a:tcPr/>
                </a:tc>
                <a:extLst>
                  <a:ext uri="{0D108BD9-81ED-4DB2-BD59-A6C34878D82A}">
                    <a16:rowId xmlns:a16="http://schemas.microsoft.com/office/drawing/2014/main" val="2518887533"/>
                  </a:ext>
                </a:extLst>
              </a:tr>
              <a:tr h="305290">
                <a:tc>
                  <a:txBody>
                    <a:bodyPr/>
                    <a:lstStyle/>
                    <a:p>
                      <a:r>
                        <a:rPr lang="en-GB" sz="1000" dirty="0" smtClean="0"/>
                        <a:t>QA Engineer</a:t>
                      </a:r>
                      <a:endParaRPr lang="en-GB" sz="1000" dirty="0"/>
                    </a:p>
                  </a:txBody>
                  <a:tcPr/>
                </a:tc>
                <a:tc>
                  <a:txBody>
                    <a:bodyPr/>
                    <a:lstStyle/>
                    <a:p>
                      <a:r>
                        <a:rPr lang="en-GB" sz="1000" dirty="0" smtClean="0"/>
                        <a:t>T04</a:t>
                      </a:r>
                      <a:endParaRPr lang="en-GB" sz="1000" dirty="0"/>
                    </a:p>
                  </a:txBody>
                  <a:tcPr/>
                </a:tc>
                <a:tc>
                  <a:txBody>
                    <a:bodyPr/>
                    <a:lstStyle/>
                    <a:p>
                      <a:r>
                        <a:rPr lang="en-GB" sz="1000" dirty="0" smtClean="0"/>
                        <a:t>Kuala Lumpur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Portfolio Technology/Rubiks</a:t>
                      </a:r>
                    </a:p>
                  </a:txBody>
                  <a:tcPr/>
                </a:tc>
                <a:tc>
                  <a:txBody>
                    <a:bodyPr/>
                    <a:lstStyle/>
                    <a:p>
                      <a:r>
                        <a:rPr lang="en-GB" sz="1000" dirty="0" smtClean="0"/>
                        <a:t>June</a:t>
                      </a:r>
                      <a:endParaRPr lang="en-GB" sz="1000" dirty="0"/>
                    </a:p>
                  </a:txBody>
                  <a:tcPr/>
                </a:tc>
                <a:extLst>
                  <a:ext uri="{0D108BD9-81ED-4DB2-BD59-A6C34878D82A}">
                    <a16:rowId xmlns:a16="http://schemas.microsoft.com/office/drawing/2014/main" val="2448639547"/>
                  </a:ext>
                </a:extLst>
              </a:tr>
              <a:tr h="305290">
                <a:tc>
                  <a:txBody>
                    <a:bodyPr/>
                    <a:lstStyle/>
                    <a:p>
                      <a:r>
                        <a:rPr lang="en-GB" sz="1000" dirty="0" smtClean="0"/>
                        <a:t>DevOps Engineer</a:t>
                      </a:r>
                      <a:endParaRPr lang="en-GB" sz="1000" dirty="0"/>
                    </a:p>
                  </a:txBody>
                  <a:tcPr/>
                </a:tc>
                <a:tc>
                  <a:txBody>
                    <a:bodyPr/>
                    <a:lstStyle/>
                    <a:p>
                      <a:r>
                        <a:rPr lang="en-GB" sz="1000" dirty="0" smtClean="0"/>
                        <a:t>T04</a:t>
                      </a:r>
                      <a:endParaRPr lang="en-GB" sz="1000" dirty="0"/>
                    </a:p>
                  </a:txBody>
                  <a:tcPr/>
                </a:tc>
                <a:tc>
                  <a:txBody>
                    <a:bodyPr/>
                    <a:lstStyle/>
                    <a:p>
                      <a:r>
                        <a:rPr lang="en-GB" sz="1000" dirty="0" smtClean="0"/>
                        <a:t>Poznan</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Portfolio Technology/Nest</a:t>
                      </a:r>
                    </a:p>
                  </a:txBody>
                  <a:tcPr/>
                </a:tc>
                <a:tc>
                  <a:txBody>
                    <a:bodyPr/>
                    <a:lstStyle/>
                    <a:p>
                      <a:r>
                        <a:rPr lang="en-GB" sz="1000" dirty="0" smtClean="0"/>
                        <a:t>June</a:t>
                      </a:r>
                      <a:endParaRPr lang="en-GB" sz="1000" dirty="0"/>
                    </a:p>
                  </a:txBody>
                  <a:tcPr/>
                </a:tc>
                <a:extLst>
                  <a:ext uri="{0D108BD9-81ED-4DB2-BD59-A6C34878D82A}">
                    <a16:rowId xmlns:a16="http://schemas.microsoft.com/office/drawing/2014/main" val="234712275"/>
                  </a:ext>
                </a:extLst>
              </a:tr>
              <a:tr h="305290">
                <a:tc>
                  <a:txBody>
                    <a:bodyPr/>
                    <a:lstStyle/>
                    <a:p>
                      <a:r>
                        <a:rPr lang="en-GB" sz="1000" dirty="0" smtClean="0"/>
                        <a:t>SNA</a:t>
                      </a:r>
                      <a:r>
                        <a:rPr lang="en-GB" sz="1000" baseline="0" dirty="0" smtClean="0"/>
                        <a:t> Platform Engineer</a:t>
                      </a:r>
                      <a:endParaRPr lang="en-GB" sz="1000" dirty="0"/>
                    </a:p>
                  </a:txBody>
                  <a:tcPr/>
                </a:tc>
                <a:tc>
                  <a:txBody>
                    <a:bodyPr/>
                    <a:lstStyle/>
                    <a:p>
                      <a:r>
                        <a:rPr lang="en-GB" sz="1000" dirty="0" smtClean="0"/>
                        <a:t>T04</a:t>
                      </a:r>
                      <a:endParaRPr lang="en-GB" sz="1000" dirty="0"/>
                    </a:p>
                  </a:txBody>
                  <a:tcPr/>
                </a:tc>
                <a:tc>
                  <a:txBody>
                    <a:bodyPr/>
                    <a:lstStyle/>
                    <a:p>
                      <a:r>
                        <a:rPr lang="en-GB" sz="1000" dirty="0" smtClean="0"/>
                        <a:t>Guildford</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Insurance/P&amp;C</a:t>
                      </a:r>
                    </a:p>
                  </a:txBody>
                  <a:tcPr/>
                </a:tc>
                <a:tc>
                  <a:txBody>
                    <a:bodyPr/>
                    <a:lstStyle/>
                    <a:p>
                      <a:r>
                        <a:rPr lang="en-GB" sz="1000" dirty="0" smtClean="0"/>
                        <a:t>March</a:t>
                      </a:r>
                      <a:endParaRPr lang="en-GB" sz="1000" dirty="0"/>
                    </a:p>
                  </a:txBody>
                  <a:tcPr/>
                </a:tc>
                <a:extLst>
                  <a:ext uri="{0D108BD9-81ED-4DB2-BD59-A6C34878D82A}">
                    <a16:rowId xmlns:a16="http://schemas.microsoft.com/office/drawing/2014/main" val="2336919448"/>
                  </a:ext>
                </a:extLst>
              </a:tr>
              <a:tr h="305290">
                <a:tc>
                  <a:txBody>
                    <a:bodyPr/>
                    <a:lstStyle/>
                    <a:p>
                      <a:r>
                        <a:rPr lang="en-GB" sz="1000" dirty="0" smtClean="0"/>
                        <a:t>SNA</a:t>
                      </a:r>
                      <a:r>
                        <a:rPr lang="en-GB" sz="1000" baseline="0" dirty="0" smtClean="0"/>
                        <a:t> Platform Engineer</a:t>
                      </a:r>
                      <a:endParaRPr lang="en-GB" sz="1000" dirty="0"/>
                    </a:p>
                  </a:txBody>
                  <a:tcPr/>
                </a:tc>
                <a:tc>
                  <a:txBody>
                    <a:bodyPr/>
                    <a:lstStyle/>
                    <a:p>
                      <a:r>
                        <a:rPr lang="en-GB" sz="1000" dirty="0" smtClean="0"/>
                        <a:t>T05</a:t>
                      </a:r>
                      <a:endParaRPr lang="en-GB" sz="1000" dirty="0"/>
                    </a:p>
                  </a:txBody>
                  <a:tcPr/>
                </a:tc>
                <a:tc>
                  <a:txBody>
                    <a:bodyPr/>
                    <a:lstStyle/>
                    <a:p>
                      <a:r>
                        <a:rPr lang="en-GB" sz="1000" dirty="0" smtClean="0"/>
                        <a:t>Guildford</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Insurance/P&amp;C</a:t>
                      </a:r>
                    </a:p>
                  </a:txBody>
                  <a:tcPr/>
                </a:tc>
                <a:tc>
                  <a:txBody>
                    <a:bodyPr/>
                    <a:lstStyle/>
                    <a:p>
                      <a:r>
                        <a:rPr lang="en-GB" sz="1000" dirty="0" smtClean="0"/>
                        <a:t>April</a:t>
                      </a:r>
                      <a:endParaRPr lang="en-GB" sz="1000" dirty="0"/>
                    </a:p>
                  </a:txBody>
                  <a:tcPr/>
                </a:tc>
                <a:extLst>
                  <a:ext uri="{0D108BD9-81ED-4DB2-BD59-A6C34878D82A}">
                    <a16:rowId xmlns:a16="http://schemas.microsoft.com/office/drawing/2014/main" val="4131844919"/>
                  </a:ext>
                </a:extLst>
              </a:tr>
              <a:tr h="305290">
                <a:tc>
                  <a:txBody>
                    <a:bodyPr/>
                    <a:lstStyle/>
                    <a:p>
                      <a:r>
                        <a:rPr lang="en-GB" sz="1000" dirty="0" smtClean="0"/>
                        <a:t>SNA</a:t>
                      </a:r>
                      <a:r>
                        <a:rPr lang="en-GB" sz="1000" baseline="0" dirty="0" smtClean="0"/>
                        <a:t> Platform Engineer</a:t>
                      </a:r>
                      <a:endParaRPr lang="en-GB" sz="1000" dirty="0"/>
                    </a:p>
                  </a:txBody>
                  <a:tcPr/>
                </a:tc>
                <a:tc>
                  <a:txBody>
                    <a:bodyPr/>
                    <a:lstStyle/>
                    <a:p>
                      <a:r>
                        <a:rPr lang="en-GB" sz="1000" dirty="0" smtClean="0"/>
                        <a:t>T04</a:t>
                      </a:r>
                      <a:endParaRPr lang="en-GB" sz="1000" dirty="0"/>
                    </a:p>
                  </a:txBody>
                  <a:tcPr/>
                </a:tc>
                <a:tc>
                  <a:txBody>
                    <a:bodyPr/>
                    <a:lstStyle/>
                    <a:p>
                      <a:r>
                        <a:rPr lang="en-GB" sz="1000" dirty="0" smtClean="0"/>
                        <a:t>Kuala Lumpur</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Insurance/P&amp;C</a:t>
                      </a:r>
                    </a:p>
                  </a:txBody>
                  <a:tcPr/>
                </a:tc>
                <a:tc>
                  <a:txBody>
                    <a:bodyPr/>
                    <a:lstStyle/>
                    <a:p>
                      <a:r>
                        <a:rPr lang="en-GB" sz="1000" dirty="0" smtClean="0"/>
                        <a:t>March</a:t>
                      </a:r>
                      <a:endParaRPr lang="en-GB" sz="1000" dirty="0"/>
                    </a:p>
                  </a:txBody>
                  <a:tcPr/>
                </a:tc>
                <a:extLst>
                  <a:ext uri="{0D108BD9-81ED-4DB2-BD59-A6C34878D82A}">
                    <a16:rowId xmlns:a16="http://schemas.microsoft.com/office/drawing/2014/main" val="3682500533"/>
                  </a:ext>
                </a:extLst>
              </a:tr>
            </a:tbl>
          </a:graphicData>
        </a:graphic>
      </p:graphicFrame>
    </p:spTree>
    <p:extLst>
      <p:ext uri="{BB962C8B-B14F-4D97-AF65-F5344CB8AC3E}">
        <p14:creationId xmlns:p14="http://schemas.microsoft.com/office/powerpoint/2010/main" val="1852570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a:xfrm>
            <a:off x="2334763" y="2578389"/>
            <a:ext cx="7522478" cy="784830"/>
          </a:xfrm>
        </p:spPr>
        <p:txBody>
          <a:bodyPr/>
          <a:lstStyle/>
          <a:p>
            <a:r>
              <a:rPr lang="en-US" dirty="0" smtClean="0"/>
              <a:t>Thank </a:t>
            </a:r>
            <a:r>
              <a:rPr lang="en-US" dirty="0" smtClean="0">
                <a:solidFill>
                  <a:schemeClr val="accent1"/>
                </a:solidFill>
              </a:rPr>
              <a:t>You</a:t>
            </a:r>
            <a:endParaRPr lang="en-US" dirty="0">
              <a:solidFill>
                <a:schemeClr val="accent1"/>
              </a:solidFill>
            </a:endParaRPr>
          </a:p>
        </p:txBody>
      </p:sp>
    </p:spTree>
    <p:extLst>
      <p:ext uri="{BB962C8B-B14F-4D97-AF65-F5344CB8AC3E}">
        <p14:creationId xmlns:p14="http://schemas.microsoft.com/office/powerpoint/2010/main" val="3312745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AES AI pres unpub wide">
  <a:themeElements>
    <a:clrScheme name="BAE_SYSTEMS_2015">
      <a:dk1>
        <a:sysClr val="windowText" lastClr="000000"/>
      </a:dk1>
      <a:lt1>
        <a:sysClr val="window" lastClr="FFFFFF"/>
      </a:lt1>
      <a:dk2>
        <a:srgbClr val="3D4146"/>
      </a:dk2>
      <a:lt2>
        <a:srgbClr val="D0D3D4"/>
      </a:lt2>
      <a:accent1>
        <a:srgbClr val="FC4C02"/>
      </a:accent1>
      <a:accent2>
        <a:srgbClr val="F0B323"/>
      </a:accent2>
      <a:accent3>
        <a:srgbClr val="01426A"/>
      </a:accent3>
      <a:accent4>
        <a:srgbClr val="615E9B"/>
      </a:accent4>
      <a:accent5>
        <a:srgbClr val="00B2A9"/>
      </a:accent5>
      <a:accent6>
        <a:srgbClr val="D9C0A9"/>
      </a:accent6>
      <a:hlink>
        <a:srgbClr val="FC4C02"/>
      </a:hlink>
      <a:folHlink>
        <a:srgbClr val="D0D3D4"/>
      </a:folHlink>
    </a:clrScheme>
    <a:fontScheme name="BAE Systems 2015">
      <a:majorFont>
        <a:latin typeface="Tahoma"/>
        <a:ea typeface=""/>
        <a:cs typeface=""/>
      </a:majorFont>
      <a:minorFont>
        <a:latin typeface="Tahoma"/>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799" dirty="0">
            <a:latin typeface="Tahoma" panose="020B0604030504040204" pitchFamily="34" charset="0"/>
            <a:ea typeface="Tahoma" panose="020B0604030504040204" pitchFamily="34" charset="0"/>
            <a:cs typeface="Tahoma" panose="020B060403050404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ctr">
          <a:defRPr dirty="0" smtClean="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AE_SYSTEMS_2015">
      <a:dk1>
        <a:sysClr val="windowText" lastClr="000000"/>
      </a:dk1>
      <a:lt1>
        <a:sysClr val="window" lastClr="FFFFFF"/>
      </a:lt1>
      <a:dk2>
        <a:srgbClr val="3D4146"/>
      </a:dk2>
      <a:lt2>
        <a:srgbClr val="D0D3D4"/>
      </a:lt2>
      <a:accent1>
        <a:srgbClr val="FC4C02"/>
      </a:accent1>
      <a:accent2>
        <a:srgbClr val="F0B323"/>
      </a:accent2>
      <a:accent3>
        <a:srgbClr val="01426A"/>
      </a:accent3>
      <a:accent4>
        <a:srgbClr val="615E9B"/>
      </a:accent4>
      <a:accent5>
        <a:srgbClr val="00B2A9"/>
      </a:accent5>
      <a:accent6>
        <a:srgbClr val="D9C0A9"/>
      </a:accent6>
      <a:hlink>
        <a:srgbClr val="FC4C02"/>
      </a:hlink>
      <a:folHlink>
        <a:srgbClr val="D0D3D4"/>
      </a:folHlink>
    </a:clrScheme>
    <a:fontScheme name="BAE Systems 2015">
      <a:majorFont>
        <a:latin typeface="Tahoma"/>
        <a:ea typeface=""/>
        <a:cs typeface=""/>
      </a:majorFont>
      <a:minorFont>
        <a:latin typeface="Tahoma"/>
        <a:ea typeface=""/>
        <a:cs typeface=""/>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E_SYSTEMS_2015">
      <a:dk1>
        <a:sysClr val="windowText" lastClr="000000"/>
      </a:dk1>
      <a:lt1>
        <a:sysClr val="window" lastClr="FFFFFF"/>
      </a:lt1>
      <a:dk2>
        <a:srgbClr val="3D4146"/>
      </a:dk2>
      <a:lt2>
        <a:srgbClr val="D0D3D4"/>
      </a:lt2>
      <a:accent1>
        <a:srgbClr val="FC4C02"/>
      </a:accent1>
      <a:accent2>
        <a:srgbClr val="F0B323"/>
      </a:accent2>
      <a:accent3>
        <a:srgbClr val="01426A"/>
      </a:accent3>
      <a:accent4>
        <a:srgbClr val="615E9B"/>
      </a:accent4>
      <a:accent5>
        <a:srgbClr val="00B2A9"/>
      </a:accent5>
      <a:accent6>
        <a:srgbClr val="D9C0A9"/>
      </a:accent6>
      <a:hlink>
        <a:srgbClr val="FC4C02"/>
      </a:hlink>
      <a:folHlink>
        <a:srgbClr val="D0D3D4"/>
      </a:folHlink>
    </a:clrScheme>
    <a:fontScheme name="BAE Systems 2015">
      <a:majorFont>
        <a:latin typeface="Tahoma"/>
        <a:ea typeface=""/>
        <a:cs typeface=""/>
      </a:majorFont>
      <a:minorFont>
        <a:latin typeface="Tahoma"/>
        <a:ea typeface=""/>
        <a:cs typeface=""/>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3A20FF9624377845AFAF904C7591B727" ma:contentTypeVersion="0" ma:contentTypeDescription="Create a new document." ma:contentTypeScope="" ma:versionID="dc71fd7bd20a308ca97c953f52e8d005">
  <xsd:schema xmlns:xsd="http://www.w3.org/2001/XMLSchema" xmlns:xs="http://www.w3.org/2001/XMLSchema" xmlns:p="http://schemas.microsoft.com/office/2006/metadata/properties" xmlns:ns2="d68b372f-55d2-4662-a477-115b965f9ffb" targetNamespace="http://schemas.microsoft.com/office/2006/metadata/properties" ma:root="true" ma:fieldsID="28ebc2374ea9c980972ed669a2839161" ns2:_="">
    <xsd:import namespace="d68b372f-55d2-4662-a477-115b965f9ffb"/>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8b372f-55d2-4662-a477-115b965f9ff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d68b372f-55d2-4662-a477-115b965f9ffb">JMJS35HMTH7M-1913621799-81</_dlc_DocId>
    <_dlc_DocIdUrl xmlns="d68b372f-55d2-4662-a477-115b965f9ffb">
      <Url>https://connect/teamshare/Product/Engineering/_layouts/DocIdRedir.aspx?ID=JMJS35HMTH7M-1913621799-81</Url>
      <Description>JMJS35HMTH7M-1913621799-81</Description>
    </_dlc_DocIdUrl>
  </documentManagement>
</p:properties>
</file>

<file path=customXml/itemProps1.xml><?xml version="1.0" encoding="utf-8"?>
<ds:datastoreItem xmlns:ds="http://schemas.openxmlformats.org/officeDocument/2006/customXml" ds:itemID="{ACFFC2EB-D837-436E-9EEB-8651A953801D}">
  <ds:schemaRefs>
    <ds:schemaRef ds:uri="http://schemas.microsoft.com/sharepoint/v3/contenttype/forms"/>
  </ds:schemaRefs>
</ds:datastoreItem>
</file>

<file path=customXml/itemProps2.xml><?xml version="1.0" encoding="utf-8"?>
<ds:datastoreItem xmlns:ds="http://schemas.openxmlformats.org/officeDocument/2006/customXml" ds:itemID="{CF9728C9-9995-4B55-B649-CCE797240077}">
  <ds:schemaRefs>
    <ds:schemaRef ds:uri="http://schemas.microsoft.com/sharepoint/events"/>
  </ds:schemaRefs>
</ds:datastoreItem>
</file>

<file path=customXml/itemProps3.xml><?xml version="1.0" encoding="utf-8"?>
<ds:datastoreItem xmlns:ds="http://schemas.openxmlformats.org/officeDocument/2006/customXml" ds:itemID="{A74E3464-A121-46F0-8D1A-C3D9D3BD29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8b372f-55d2-4662-a477-115b965f9f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F31E51F-2D1C-47F2-884C-5A8A8FFC7A86}">
  <ds:schemaRefs>
    <ds:schemaRef ds:uri="http://purl.org/dc/terms/"/>
    <ds:schemaRef ds:uri="http://purl.org/dc/dcmitype/"/>
    <ds:schemaRef ds:uri="d68b372f-55d2-4662-a477-115b965f9ffb"/>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34873</TotalTime>
  <Words>625</Words>
  <Application>Microsoft Office PowerPoint</Application>
  <PresentationFormat>Widescreen</PresentationFormat>
  <Paragraphs>426</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Segoe UI</vt:lpstr>
      <vt:lpstr>Tahoma</vt:lpstr>
      <vt:lpstr>BAES AI pres unpub wide</vt:lpstr>
      <vt:lpstr>FS Engineering Recruitment 2022</vt:lpstr>
      <vt:lpstr>Recruitment Overview</vt:lpstr>
      <vt:lpstr>Outstanding Recruitment from 2021</vt:lpstr>
      <vt:lpstr>Recruitment Drive for 2022</vt:lpstr>
      <vt:lpstr>Recruitment Drive for 2022</vt:lpstr>
      <vt:lpstr>Recruitment Drive for 2022</vt:lpstr>
      <vt:lpstr>Recruitment Drive for 2022</vt:lpstr>
      <vt:lpstr>Expected Attrition in 1st Half 2022</vt:lpstr>
      <vt:lpstr>PowerPoint Presentation</vt:lpstr>
      <vt:lpstr>PowerPoint Presentation</vt:lpstr>
    </vt:vector>
  </TitlesOfParts>
  <Company>BAE Systems Applied Intelligence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NetReveal 8.1 Overview KS</dc:title>
  <dc:creator>Paul Nolan, Matt Wilkins, Ciaran Finnegan, Isabel Van Dooren</dc:creator>
  <cp:lastModifiedBy>O'Hara, Sheila (IE Dublin)</cp:lastModifiedBy>
  <cp:revision>858</cp:revision>
  <cp:lastPrinted>2018-06-22T08:27:48Z</cp:lastPrinted>
  <dcterms:created xsi:type="dcterms:W3CDTF">2017-09-19T07:49:12Z</dcterms:created>
  <dcterms:modified xsi:type="dcterms:W3CDTF">2021-11-23T11:52:25Z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Template_Version">
    <vt:lpwstr>2.11.1014</vt:lpwstr>
  </property>
  <property fmtid="{D5CDD505-2E9C-101B-9397-08002B2CF9AE}" pid="3" name="ContentTypeId">
    <vt:lpwstr>0x0101003A20FF9624377845AFAF904C7591B727</vt:lpwstr>
  </property>
  <property fmtid="{D5CDD505-2E9C-101B-9397-08002B2CF9AE}" pid="4" name="_dlc_DocIdItemGuid">
    <vt:lpwstr>5624f502-fa08-4d91-9c56-b4504915af95</vt:lpwstr>
  </property>
  <property fmtid="{D5CDD505-2E9C-101B-9397-08002B2CF9AE}" pid="5" name="TaxKeyword">
    <vt:lpwstr/>
  </property>
  <property fmtid="{D5CDD505-2E9C-101B-9397-08002B2CF9AE}" pid="6" name="Code">
    <vt:lpwstr>3;#None|b44969fd-4446-4d2a-b999-3ffbb251ce01</vt:lpwstr>
  </property>
  <property fmtid="{D5CDD505-2E9C-101B-9397-08002B2CF9AE}" pid="7" name="Export_Controlled">
    <vt:lpwstr>4;#No|db5cd7d0-819b-410f-962f-6615d83ad4b0</vt:lpwstr>
  </property>
  <property fmtid="{D5CDD505-2E9C-101B-9397-08002B2CF9AE}" pid="8" name="Document_Category">
    <vt:lpwstr>1;#Working document|f3dc0f4d-a66f-43a9-94e1-65bb6a1986a5</vt:lpwstr>
  </property>
  <property fmtid="{D5CDD505-2E9C-101B-9397-08002B2CF9AE}" pid="9" name="Marking">
    <vt:lpwstr>52;#BAE SYSTEMS PROPRIETARY|8a02f2f5-83ed-4ed1-9434-1a7f4478cc6f</vt:lpwstr>
  </property>
</Properties>
</file>