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00EAC3"/>
    <a:srgbClr val="1EA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5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Ayasdi Blue-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373DE9-B9AF-1B49-88BD-00112A8741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016026-24FA-2245-839E-676269BB1BDA}"/>
              </a:ext>
            </a:extLst>
          </p:cNvPr>
          <p:cNvSpPr/>
          <p:nvPr userDrawn="1"/>
        </p:nvSpPr>
        <p:spPr>
          <a:xfrm>
            <a:off x="3175" y="-2"/>
            <a:ext cx="12188825" cy="6858002"/>
          </a:xfrm>
          <a:prstGeom prst="rect">
            <a:avLst/>
          </a:prstGeom>
          <a:gradFill flip="none" rotWithShape="1">
            <a:gsLst>
              <a:gs pos="50000">
                <a:srgbClr val="0074E8">
                  <a:alpha val="85000"/>
                </a:srgbClr>
              </a:gs>
              <a:gs pos="99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C339904-9925-9442-8D63-8E66E8CEC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73333"/>
          <a:stretch/>
        </p:blipFill>
        <p:spPr>
          <a:xfrm>
            <a:off x="0" y="-2"/>
            <a:ext cx="12192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94024-EBA8-2F46-A292-E2240AD80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694" y="1717482"/>
            <a:ext cx="10578612" cy="1874664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436A5A-B2DF-3242-B85E-1A3DB74469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092596" y="454284"/>
            <a:ext cx="2045805" cy="41018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CBFA56D-264A-D841-AED2-C279132F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694" y="3684222"/>
            <a:ext cx="10578612" cy="67882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FE8E2B7-BD48-8541-81C3-977C0F0C43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50" y="1453712"/>
            <a:ext cx="10579100" cy="26377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90D640-02CE-CF4E-81F1-21AF349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694" y="6521069"/>
            <a:ext cx="4582332" cy="20040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05197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2AE4BF-F63A-9E5C-7E8F-D47E9FF5A51A}"/>
              </a:ext>
            </a:extLst>
          </p:cNvPr>
          <p:cNvSpPr/>
          <p:nvPr/>
        </p:nvSpPr>
        <p:spPr>
          <a:xfrm>
            <a:off x="0" y="1"/>
            <a:ext cx="418289" cy="6858000"/>
          </a:xfrm>
          <a:prstGeom prst="roundRect">
            <a:avLst/>
          </a:prstGeom>
          <a:solidFill>
            <a:srgbClr val="FFB600">
              <a:alpha val="97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BAE Systems 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Finnegan, Ciaran (IE Dublin)</dc:creator>
  <cp:lastModifiedBy>Ciaran Finnegan</cp:lastModifiedBy>
  <cp:revision>8</cp:revision>
  <dcterms:created xsi:type="dcterms:W3CDTF">2021-07-09T16:10:05Z</dcterms:created>
  <dcterms:modified xsi:type="dcterms:W3CDTF">2023-08-16T16:19:21Z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2023-07-20T15:21:20Z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4bfc8473-b4f8-4a68-83c6-6b4fc5438261</vt:lpwstr>
  </property>
  <property fmtid="{D5CDD505-2E9C-101B-9397-08002B2CF9AE}" pid="7" name="MSIP_Label_defa4170-0d19-0005-0004-bc88714345d2_ActionId">
    <vt:lpwstr>3ec51246-433a-46f1-a0a9-cf31c8ad9ae8</vt:lpwstr>
  </property>
  <property fmtid="{D5CDD505-2E9C-101B-9397-08002B2CF9AE}" pid="8" name="MSIP_Label_defa4170-0d19-0005-0004-bc88714345d2_ContentBits">
    <vt:lpwstr>0</vt:lpwstr>
  </property>
</Properties>
</file>