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98" r:id="rId5"/>
    <p:sldId id="291" r:id="rId6"/>
    <p:sldId id="257" r:id="rId7"/>
    <p:sldId id="283" r:id="rId8"/>
    <p:sldId id="284" r:id="rId9"/>
    <p:sldId id="285" r:id="rId10"/>
    <p:sldId id="279" r:id="rId11"/>
    <p:sldId id="280" r:id="rId12"/>
    <p:sldId id="281" r:id="rId13"/>
    <p:sldId id="282" r:id="rId14"/>
    <p:sldId id="305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E8"/>
    <a:srgbClr val="1EA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6702E-8B7D-93DF-E0A3-22B041E1D991}" v="3" dt="2023-05-10T20:20:36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6F83-DB20-1C4C-88BE-2BF85A5099D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0018-043F-6C4C-8D10-51D9C185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yasdi Blue-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373DE9-B9AF-1B49-88BD-00112A874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016026-24FA-2245-839E-676269BB1BDA}"/>
              </a:ext>
            </a:extLst>
          </p:cNvPr>
          <p:cNvSpPr/>
          <p:nvPr userDrawn="1"/>
        </p:nvSpPr>
        <p:spPr>
          <a:xfrm>
            <a:off x="3175" y="-2"/>
            <a:ext cx="12188825" cy="6858002"/>
          </a:xfrm>
          <a:prstGeom prst="rect">
            <a:avLst/>
          </a:prstGeom>
          <a:gradFill flip="none" rotWithShape="1">
            <a:gsLst>
              <a:gs pos="50000">
                <a:srgbClr val="0074E8">
                  <a:alpha val="85000"/>
                </a:srgbClr>
              </a:gs>
              <a:gs pos="99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C339904-9925-9442-8D63-8E66E8CEC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3333"/>
          <a:stretch/>
        </p:blipFill>
        <p:spPr>
          <a:xfrm>
            <a:off x="0" y="-2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94024-EBA8-2F46-A292-E2240AD80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694" y="1717482"/>
            <a:ext cx="10578612" cy="1874664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436A5A-B2DF-3242-B85E-1A3DB74469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092596" y="454284"/>
            <a:ext cx="2045805" cy="410184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CBFA56D-264A-D841-AED2-C279132F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694" y="3684222"/>
            <a:ext cx="10578612" cy="67882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FE8E2B7-BD48-8541-81C3-977C0F0C43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" y="1453712"/>
            <a:ext cx="10579100" cy="26377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90D640-02CE-CF4E-81F1-21AF349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694" y="6521069"/>
            <a:ext cx="4582332" cy="20040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721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D0B45-ADC3-C140-8B0D-E5259CDD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40B-A060-A14A-A591-CE8AC2A65FBD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7AC2D-1EC0-5B48-A71F-150F940C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C05A5-7379-4D4F-AD1F-26C92D0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SAI Purpl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C9FC5A-5DBA-714B-9B09-827F791A9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-4763" y="-2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98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Industrial Yellow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BB651-DE16-D655-3BD1-BC87D3EAC1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-6350" y="-26988"/>
            <a:ext cx="12192000" cy="3429002"/>
          </a:xfrm>
          <a:prstGeom prst="rect">
            <a:avLst/>
          </a:prstGeom>
          <a:gradFill flip="none" rotWithShape="1">
            <a:gsLst>
              <a:gs pos="30000">
                <a:schemeClr val="accent3">
                  <a:alpha val="85000"/>
                </a:schemeClr>
              </a:gs>
              <a:gs pos="98000">
                <a:schemeClr val="accent4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4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blic Sector Orange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2203F4-9651-504D-B89B-ABBB1685B5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" b="-22696"/>
          <a:stretch/>
        </p:blipFill>
        <p:spPr>
          <a:xfrm>
            <a:off x="3175" y="0"/>
            <a:ext cx="12185650" cy="3428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0" y="-2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4">
                  <a:alpha val="85000"/>
                </a:schemeClr>
              </a:gs>
              <a:gs pos="98000">
                <a:schemeClr val="accent3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Summit LtBlu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2203F4-9651-504D-B89B-ABBB1685B5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100"/>
          <a:stretch/>
        </p:blipFill>
        <p:spPr>
          <a:xfrm>
            <a:off x="3175" y="0"/>
            <a:ext cx="12185650" cy="3428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12618" y="-4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2">
                  <a:alpha val="85000"/>
                </a:schemeClr>
              </a:gs>
              <a:gs pos="98000">
                <a:srgbClr val="0074E8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tail CPG Teal-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E96781-7F4A-4927-DFE2-0A25AD8578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-4763" y="-26988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6">
                  <a:alpha val="85000"/>
                </a:schemeClr>
              </a:gs>
              <a:gs pos="98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ccelerate Pink-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C9FC5A-5DBA-714B-9B09-827F791A9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0" y="-2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5">
                  <a:alpha val="85000"/>
                </a:schemeClr>
              </a:gs>
              <a:gs pos="98000">
                <a:schemeClr val="accent1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Ayasdi Blue-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2203F4-9651-504D-B89B-ABBB1685B5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" y="0"/>
            <a:ext cx="12185650" cy="3428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3175" y="-2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rgbClr val="0074E8">
                  <a:alpha val="85000"/>
                </a:srgbClr>
              </a:gs>
              <a:gs pos="98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Media Purple-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C9FC5A-5DBA-714B-9B09-827F791A9E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0" y="-2"/>
            <a:ext cx="12188825" cy="3429002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85000"/>
                </a:schemeClr>
              </a:gs>
              <a:gs pos="98000">
                <a:schemeClr val="accent5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3177"/>
            <a:ext cx="10515600" cy="2293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1410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8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CF12BA3-CC7E-4643-894A-774E137943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5EFD00-9456-3041-8CDE-03127D0ABD3B}"/>
              </a:ext>
            </a:extLst>
          </p:cNvPr>
          <p:cNvSpPr/>
          <p:nvPr userDrawn="1"/>
        </p:nvSpPr>
        <p:spPr>
          <a:xfrm>
            <a:off x="0" y="0"/>
            <a:ext cx="12188825" cy="6858002"/>
          </a:xfrm>
          <a:prstGeom prst="rect">
            <a:avLst/>
          </a:prstGeom>
          <a:gradFill flip="none" rotWithShape="1">
            <a:gsLst>
              <a:gs pos="27000">
                <a:schemeClr val="accent1">
                  <a:alpha val="92000"/>
                </a:schemeClr>
              </a:gs>
              <a:gs pos="98000">
                <a:schemeClr val="accent2">
                  <a:alpha val="9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08425D8-D3F0-BF4B-87FD-31F5B1283E59}"/>
              </a:ext>
            </a:extLst>
          </p:cNvPr>
          <p:cNvSpPr txBox="1">
            <a:spLocks/>
          </p:cNvSpPr>
          <p:nvPr userDrawn="1"/>
        </p:nvSpPr>
        <p:spPr>
          <a:xfrm>
            <a:off x="1467983" y="5285014"/>
            <a:ext cx="5769428" cy="3973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Usual Medium" panose="020B0603030403020204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1400" b="0" i="0" dirty="0" err="1">
                <a:solidFill>
                  <a:schemeClr val="bg1"/>
                </a:solidFill>
                <a:latin typeface="Usual" panose="020B0603030403020204" pitchFamily="34" charset="77"/>
              </a:rPr>
              <a:t>netreveal.ai</a:t>
            </a:r>
            <a:endParaRPr lang="en-US" sz="1400" b="0" i="0" dirty="0">
              <a:solidFill>
                <a:schemeClr val="bg1"/>
              </a:solidFill>
              <a:latin typeface="Usual" panose="020B0603030403020204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459AA-B4D7-7144-BB93-DBD8109E0A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88092" y="3153218"/>
            <a:ext cx="2129208" cy="13002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D484975-D484-2849-A530-C215B150F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3333"/>
          <a:stretch/>
        </p:blipFill>
        <p:spPr>
          <a:xfrm>
            <a:off x="0" y="-2"/>
            <a:ext cx="12192000" cy="1828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1DEBB73-3070-524B-BCA9-B61371692B1B}"/>
              </a:ext>
            </a:extLst>
          </p:cNvPr>
          <p:cNvSpPr txBox="1">
            <a:spLocks/>
          </p:cNvSpPr>
          <p:nvPr userDrawn="1"/>
        </p:nvSpPr>
        <p:spPr>
          <a:xfrm>
            <a:off x="6445624" y="378550"/>
            <a:ext cx="5222273" cy="74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Usual Medium" panose="020B0603030403020204" pitchFamily="34" charset="77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95E552-77C5-C84A-9B72-C4989AA82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63551" y="3746975"/>
            <a:ext cx="5172765" cy="678824"/>
          </a:xfrm>
        </p:spPr>
        <p:txBody>
          <a:bodyPr anchor="b" anchorCtr="0"/>
          <a:lstStyle>
            <a:lvl1pPr marL="0" indent="0" algn="r">
              <a:buNone/>
              <a:defRPr sz="2000" b="1" i="0">
                <a:solidFill>
                  <a:schemeClr val="bg1"/>
                </a:solidFill>
                <a:latin typeface="Usual Medium" panose="020B0603030403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D25B67-90C2-4A49-B8CC-8CC91DE97C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3557" y="4564463"/>
            <a:ext cx="5173004" cy="1576359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contact info</a:t>
            </a:r>
          </a:p>
          <a:p>
            <a:pPr lvl="0"/>
            <a:r>
              <a:rPr lang="en-US" dirty="0"/>
              <a:t>Phone</a:t>
            </a:r>
          </a:p>
          <a:p>
            <a:pPr lvl="0"/>
            <a:r>
              <a:rPr lang="en-US" dirty="0"/>
              <a:t>Email </a:t>
            </a:r>
          </a:p>
        </p:txBody>
      </p:sp>
    </p:spTree>
    <p:extLst>
      <p:ext uri="{BB962C8B-B14F-4D97-AF65-F5344CB8AC3E}">
        <p14:creationId xmlns:p14="http://schemas.microsoft.com/office/powerpoint/2010/main" val="37707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C9FC5A-5DBA-714B-9B09-827F791A9E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1218565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D2CCD-26F7-1240-BEA2-938AA2727BDF}"/>
              </a:ext>
            </a:extLst>
          </p:cNvPr>
          <p:cNvSpPr/>
          <p:nvPr userDrawn="1"/>
        </p:nvSpPr>
        <p:spPr>
          <a:xfrm>
            <a:off x="0" y="-2"/>
            <a:ext cx="12188825" cy="3429002"/>
          </a:xfrm>
          <a:prstGeom prst="rect">
            <a:avLst/>
          </a:prstGeom>
          <a:gradFill flip="none" rotWithShape="1">
            <a:gsLst>
              <a:gs pos="2000">
                <a:schemeClr val="accent1">
                  <a:alpha val="85000"/>
                </a:schemeClr>
              </a:gs>
              <a:gs pos="98000">
                <a:schemeClr val="accent2">
                  <a:alpha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F0D0D-8B35-8542-B185-08726BA6C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59" b="50000"/>
          <a:stretch/>
        </p:blipFill>
        <p:spPr>
          <a:xfrm>
            <a:off x="0" y="1046480"/>
            <a:ext cx="12192000" cy="2382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28A-7939-8C4C-9E3B-7BA04C679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49" y="2348753"/>
            <a:ext cx="9163797" cy="879774"/>
          </a:xfrm>
        </p:spPr>
        <p:txBody>
          <a:bodyPr anchor="b"/>
          <a:lstStyle>
            <a:lvl1pPr>
              <a:defRPr sz="3200" b="0" i="0">
                <a:solidFill>
                  <a:schemeClr val="tx2"/>
                </a:solidFill>
                <a:latin typeface="Usual Light" panose="020B0403030403020204" pitchFamily="34" charset="77"/>
              </a:defRPr>
            </a:lvl1pPr>
          </a:lstStyle>
          <a:p>
            <a:r>
              <a:rPr lang="en-US" dirty="0"/>
              <a:t>Click to add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B760-43D4-7548-B2B2-3BB4037B0C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49" y="3255516"/>
            <a:ext cx="9163797" cy="536556"/>
          </a:xfrm>
        </p:spPr>
        <p:txBody>
          <a:bodyPr/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Usual Medium" panose="020B0603030403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145D-38E3-544F-A0CF-5D1DDC29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ABAF-F1D4-EF44-93C0-1E5ED4C262B7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212C-9F6A-2C4C-BD18-A9261BD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89BA-02A3-7C43-A4E2-66016443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569E315-9277-324B-AFFA-94BCDB8CB7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57" y="4456887"/>
            <a:ext cx="2528043" cy="157635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04634C5-D4EA-7249-A8F7-6C8ED12A77F9}"/>
              </a:ext>
            </a:extLst>
          </p:cNvPr>
          <p:cNvSpPr txBox="1">
            <a:spLocks/>
          </p:cNvSpPr>
          <p:nvPr userDrawn="1"/>
        </p:nvSpPr>
        <p:spPr>
          <a:xfrm>
            <a:off x="3487265" y="3854823"/>
            <a:ext cx="3271963" cy="4633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b="1" i="0" kern="1200">
                <a:solidFill>
                  <a:schemeClr val="tx2"/>
                </a:solidFill>
                <a:latin typeface="Usual Medium" panose="020B0603030403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Email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EAEE674-34A5-B344-B5F6-EDC19E639C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7271" y="4456887"/>
            <a:ext cx="3272114" cy="157635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email address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3DE0C6-8F34-5448-A292-9E3DEB0BF027}"/>
              </a:ext>
            </a:extLst>
          </p:cNvPr>
          <p:cNvSpPr txBox="1">
            <a:spLocks/>
          </p:cNvSpPr>
          <p:nvPr userDrawn="1"/>
        </p:nvSpPr>
        <p:spPr>
          <a:xfrm>
            <a:off x="6893889" y="3854823"/>
            <a:ext cx="4786932" cy="4633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b="1" i="0" kern="1200">
                <a:solidFill>
                  <a:schemeClr val="tx2"/>
                </a:solidFill>
                <a:latin typeface="Usual Medium" panose="020B0603030403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D8C22DF-D871-7E43-86B8-0A018EDCA7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93858" y="4456887"/>
            <a:ext cx="4787153" cy="1576359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physical address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7F61A7F-B036-3444-B7B1-F6498D7409B9}"/>
              </a:ext>
            </a:extLst>
          </p:cNvPr>
          <p:cNvSpPr txBox="1">
            <a:spLocks/>
          </p:cNvSpPr>
          <p:nvPr userDrawn="1"/>
        </p:nvSpPr>
        <p:spPr>
          <a:xfrm>
            <a:off x="838201" y="3854823"/>
            <a:ext cx="2527926" cy="4633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b="1" i="0" kern="1200">
                <a:solidFill>
                  <a:schemeClr val="tx2"/>
                </a:solidFill>
                <a:latin typeface="Usual Medium" panose="020B0603030403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Usual" panose="020B06030304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Phone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3D31322-A9E1-3C43-A9FE-F01985576FE9}"/>
              </a:ext>
            </a:extLst>
          </p:cNvPr>
          <p:cNvSpPr txBox="1">
            <a:spLocks/>
          </p:cNvSpPr>
          <p:nvPr userDrawn="1"/>
        </p:nvSpPr>
        <p:spPr>
          <a:xfrm>
            <a:off x="6445624" y="378550"/>
            <a:ext cx="5222273" cy="74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Usual Medium" panose="020B0603030403020204" pitchFamily="34" charset="77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4437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B024-7B72-204F-A701-0A88A349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C6E7-E670-CC46-8EDE-F2B063BD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0DEB-7792-4947-A21F-9F18B524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60E3-6860-C449-87D8-F6E008EDC97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F9E7-7136-4F42-ABD1-EFDF9DEB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92F3-04A8-544F-AEE3-880CF9E0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06D-C2A9-1A4B-81A6-1EAAAD01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0EC3-6366-BB4C-B64D-A27E0AB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B5C-D8AF-4A42-9D7F-437042A95BE2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456C-B33D-6747-945C-59BE9B0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AA42-6DE1-B840-B34C-253DD25F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0D7FF4-4D80-C646-86A1-21D0C817E2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1" y="1825625"/>
            <a:ext cx="5181599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784C22-7EA9-7748-80DF-60F0581952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13764" y="1825625"/>
            <a:ext cx="5181599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06D-C2A9-1A4B-81A6-1EAAAD01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06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0EC3-6366-BB4C-B64D-A27E0AB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B5C-D8AF-4A42-9D7F-437042A95BE2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456C-B33D-6747-945C-59BE9B0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AA42-6DE1-B840-B34C-253DD25F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3BD6D5-BB8C-054C-81F4-C7882DBA563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1" y="1825625"/>
            <a:ext cx="3472542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46CDAA-5F5D-B740-92B0-F57BCC8B4B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66314" y="1825625"/>
            <a:ext cx="3472542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C8856-BDE4-AA48-BB8C-230E2614D8D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52257" y="1825625"/>
            <a:ext cx="3472542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C06D-C2A9-1A4B-81A6-1EAAAD01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06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4ADC-CC76-6244-BEE3-E1F99122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590797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0EC3-6366-BB4C-B64D-A27E0AB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B5C-D8AF-4A42-9D7F-437042A95BE2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456C-B33D-6747-945C-59BE9B0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AA42-6DE1-B840-B34C-253DD25F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8AE949-FDCB-354F-BBBB-9EBD44DDD7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559849" y="1825625"/>
            <a:ext cx="2590797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5EE91A-2142-7047-98BD-FA81808BD7E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1497" y="1825625"/>
            <a:ext cx="2590797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9D3837-E02C-A845-819E-03B54894D08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003144" y="1825625"/>
            <a:ext cx="2590797" cy="4351338"/>
          </a:xfrm>
        </p:spPr>
        <p:txBody>
          <a:bodyPr/>
          <a:lstStyle>
            <a:lvl1pPr marL="0" indent="0">
              <a:buNone/>
              <a:defRPr sz="2200"/>
            </a:lvl1pPr>
            <a:lvl2pPr marL="228600" indent="-228600">
              <a:tabLst/>
              <a:defRPr sz="2000"/>
            </a:lvl2pPr>
            <a:lvl3pPr marL="228600" indent="184150">
              <a:tabLst/>
              <a:defRPr/>
            </a:lvl3pPr>
            <a:lvl4pPr marL="635000" indent="-230188">
              <a:tabLst/>
              <a:defRPr/>
            </a:lvl4pPr>
            <a:lvl5pPr marL="800100" indent="-17462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EE5C-ACD8-694F-8EB3-69C570EC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542A7-D0C4-F641-97DB-B70C7CC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EF29-62E6-1E4E-821E-0DCD5319A751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35B5-E8B4-FB45-BCC9-8E33B1D7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BD16E-8D79-E941-8D4B-FDB9260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E6B88F0-DE44-5944-83C4-DDEDD307148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774825"/>
            <a:ext cx="10515600" cy="44196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663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7B2-4D28-4840-80DA-160ACE48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21C6-FBE5-644D-A8B5-3CF9F1E3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6143"/>
            <a:ext cx="5157787" cy="631371"/>
          </a:xfrm>
        </p:spPr>
        <p:txBody>
          <a:bodyPr anchor="b"/>
          <a:lstStyle>
            <a:lvl1pPr marL="0" indent="0">
              <a:buNone/>
              <a:defRPr sz="2400" b="1" i="0">
                <a:latin typeface="Usual Medium" panose="020B0603030403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A471-0C4E-3F42-BF12-33358FC2D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9505"/>
            <a:ext cx="5157787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00BD3-8E06-0442-B417-3445B57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387A-9EBA-F24A-B5F1-D83C13B2256C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16D3-BC49-6A4C-8F2D-5B66ECE6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C668F-1686-A940-BD6F-05F760F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F20CCE73-68C0-B145-B4CD-ABDA996BB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1795463"/>
            <a:ext cx="5257800" cy="44481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049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EE5C-ACD8-694F-8EB3-69C570EC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542A7-D0C4-F641-97DB-B70C7CC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EF29-62E6-1E4E-821E-0DCD5319A751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35B5-E8B4-FB45-BCC9-8E33B1D7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BD16E-8D79-E941-8D4B-FDB92606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2A9B13-BFE2-824B-B2C3-2D4595E3B45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32257"/>
            <a:ext cx="12192000" cy="72123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63C3B-5377-3F4B-9879-FF82CAE2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65A0E-0680-C94A-88F4-8356CC94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66DA-11B5-F14F-B94C-D12B55EC8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79590" y="6521069"/>
            <a:ext cx="901810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0" i="0">
                <a:solidFill>
                  <a:schemeClr val="tx1"/>
                </a:solidFill>
                <a:latin typeface="Usual Light" panose="020B0403030403020204" pitchFamily="34" charset="77"/>
              </a:defRPr>
            </a:lvl1pPr>
          </a:lstStyle>
          <a:p>
            <a:fld id="{D3763412-0083-7248-98CD-8860E89CD952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0B0D-FA00-6F48-B9C8-94B9C3BC4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0942" y="6521069"/>
            <a:ext cx="4582332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0" i="0">
                <a:solidFill>
                  <a:schemeClr val="tx1"/>
                </a:solidFill>
                <a:latin typeface="Usual Light" panose="020B0403030403020204" pitchFamily="34" charset="77"/>
              </a:defRPr>
            </a:lvl1pPr>
          </a:lstStyle>
          <a:p>
            <a:r>
              <a:rPr lang="en-US" dirty="0"/>
              <a:t>Confidential and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F44C-C4B6-DE4D-BAA2-A7FDED39D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3274" y="6521069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0" i="0">
                <a:solidFill>
                  <a:schemeClr val="tx1"/>
                </a:solidFill>
                <a:latin typeface="Usual Light" panose="020B0403030403020204" pitchFamily="34" charset="77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37322-6966-394A-8A8D-5CEF30F724B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/>
          <a:stretch/>
        </p:blipFill>
        <p:spPr>
          <a:xfrm>
            <a:off x="715460" y="6521069"/>
            <a:ext cx="999526" cy="2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  <p:sldLayoutId id="2147483650" r:id="rId3"/>
    <p:sldLayoutId id="2147483652" r:id="rId4"/>
    <p:sldLayoutId id="2147483666" r:id="rId5"/>
    <p:sldLayoutId id="2147483667" r:id="rId6"/>
    <p:sldLayoutId id="2147483668" r:id="rId7"/>
    <p:sldLayoutId id="2147483653" r:id="rId8"/>
    <p:sldLayoutId id="2147483654" r:id="rId9"/>
    <p:sldLayoutId id="2147483655" r:id="rId10"/>
    <p:sldLayoutId id="2147483651" r:id="rId11"/>
    <p:sldLayoutId id="2147483663" r:id="rId12"/>
    <p:sldLayoutId id="2147483674" r:id="rId13"/>
    <p:sldLayoutId id="2147483675" r:id="rId14"/>
    <p:sldLayoutId id="2147483665" r:id="rId15"/>
    <p:sldLayoutId id="2147483664" r:id="rId16"/>
    <p:sldLayoutId id="2147483676" r:id="rId17"/>
    <p:sldLayoutId id="2147483677" r:id="rId18"/>
    <p:sldLayoutId id="214748365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Usual" panose="020B06030304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Usual" panose="020B0603030403020204" pitchFamily="34" charset="77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Usual" panose="020B0603030403020204" pitchFamily="34" charset="77"/>
          <a:ea typeface="+mn-ea"/>
          <a:cs typeface="+mn-cs"/>
        </a:defRPr>
      </a:lvl2pPr>
      <a:lvl3pPr marL="457200" indent="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Usual" panose="020B0603030403020204" pitchFamily="34" charset="77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Usual" panose="020B0603030403020204" pitchFamily="34" charset="77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Usual" panose="020B06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CEDF-9257-3D4D-8A0D-BD5F15EDA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sual"/>
              </a:rPr>
              <a:t>Title Slide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851A8-8772-EE41-A279-040EA6B02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7B395-6738-CD42-8F47-24CF78CF2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Date 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3C7F-3842-8A44-AAEF-074EFEF3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96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E5228-0ED9-5944-A170-A4DC374B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A2E3AD-315F-9942-892A-AF040BED3475}"/>
              </a:ext>
            </a:extLst>
          </p:cNvPr>
          <p:cNvSpPr txBox="1">
            <a:spLocks/>
          </p:cNvSpPr>
          <p:nvPr/>
        </p:nvSpPr>
        <p:spPr>
          <a:xfrm>
            <a:off x="838200" y="31736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sual" panose="020B0603030403020204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(blank — footer only slide)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4EA32CA-BB3D-E229-1D42-677B3E7E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5642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E079-EA94-6243-A9EF-16F08E7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60A6-576D-B14D-A4F7-99362C014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F987B-915B-1E4A-957B-14386A60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8A0B369-403A-70A7-D7AB-D3AC963F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2162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688129-2007-C244-9018-3FBE7E7C4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A654-2384-A440-956D-84BAF652E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 err="1"/>
              <a:t>name@netreveal.ai</a:t>
            </a:r>
            <a:endParaRPr lang="en-US" dirty="0"/>
          </a:p>
          <a:p>
            <a:r>
              <a:rPr lang="en-US" dirty="0"/>
              <a:t>123.456.7890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A7BF-E979-F74D-8563-77A63A98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CCB7B-8161-154E-B4DA-643D6DAA8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F5372-330B-C74A-B149-4B502BEF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F3B9A-073F-AD41-AA78-15C25F6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F615F3-E902-1443-B952-755B8E2A9F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123.456.7890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B53C5-5187-5D4C-BA59-FF38640EC2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name@netreveal.ai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1C9C2A-4B2B-1F42-B784-2FD6C1C1E0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latin typeface="Usual Medium" panose="020B0603030403020204" pitchFamily="34" charset="77"/>
              </a:rPr>
              <a:t>Palo Alto, CA HQ</a:t>
            </a:r>
          </a:p>
          <a:p>
            <a:r>
              <a:rPr lang="en-US" dirty="0"/>
              <a:t>3300 Hillview Ave., Palo Alto CA 94304</a:t>
            </a:r>
          </a:p>
        </p:txBody>
      </p:sp>
    </p:spTree>
    <p:extLst>
      <p:ext uri="{BB962C8B-B14F-4D97-AF65-F5344CB8AC3E}">
        <p14:creationId xmlns:p14="http://schemas.microsoft.com/office/powerpoint/2010/main" val="28930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9BA9-7B63-A947-9AAF-E5FB36E1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8718-3E59-984D-8FCE-888F567F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Column Layout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732C-2BF8-9849-9538-CAFDEEB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59A3D-D5EB-AE45-8C85-0A86A1A4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3831-96C0-8D4D-9678-2C98DAEC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6CFF6-875F-E94C-9254-D2F24155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33750-7C9B-5E4C-8A0C-12DBB6007B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Two column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9EE39-2320-D849-AA54-EEDDD320C5F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Two column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 </a:t>
            </a:r>
          </a:p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76BAB72-B93D-E993-C71A-46CA4B40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39530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96D3-2A36-AA4E-B3B4-1AD3D4CD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379A-B185-0C41-B916-69F748C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54F3A-4E67-834D-84B2-B378D7910CE0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Three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B251-207F-7344-8A17-009388AE8A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Three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4F376-7655-BC43-A473-7C46950DF7DB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dirty="0"/>
              <a:t>Three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1855479-DF5C-292A-08CB-DB1D482A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9014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510E-A446-084E-AF59-FA7D3636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E45C-148A-AD4B-86C3-C868D0EA81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Four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09ACD-7D1A-5848-99B3-855218A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E4FE7-FB25-3348-B3D8-E46DE081553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Four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56D1A4-CFDE-5D45-B471-CB2BD8D23D1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Four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09C594-C7DA-6246-AAB5-C55122C92E1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Four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Bullets or text</a:t>
            </a:r>
          </a:p>
          <a:p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9F0BBB0-4E50-FE76-DC9A-312EA8B1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4909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E4EE-C0BD-024A-A900-15EB5E07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 (chart)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8BCD0-F024-F14F-90FB-6118E746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7</a:t>
            </a:fld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08D92684-5FD1-4C42-A66E-A896334C88B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293C065-115F-E970-F421-ECC4C5A4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8029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6990-80B1-1448-BEB0-7F09534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28BA-66EA-AD41-AA6F-FECA9F0F1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and Text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2F507-942D-D846-85C7-AF08F25EB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6F48-267B-BF47-8C7D-59B074C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8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4D160B25-B9A7-A040-A696-8B044CECD10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C20A4DE-1EE8-3BCE-731B-6F80FF7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240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256-5647-554B-9958-D5B833F0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Side (title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11FC-95C5-E149-8330-393B9D17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7D80580-216E-EE45-C407-5B935D42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942" y="6521069"/>
            <a:ext cx="4582332" cy="200406"/>
          </a:xfrm>
        </p:spPr>
        <p:txBody>
          <a:bodyPr/>
          <a:lstStyle/>
          <a:p>
            <a:r>
              <a:rPr lang="en-US" dirty="0"/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6945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mphonyAI Colors">
      <a:dk1>
        <a:srgbClr val="000000"/>
      </a:dk1>
      <a:lt1>
        <a:srgbClr val="FFFFFF"/>
      </a:lt1>
      <a:dk2>
        <a:srgbClr val="240144"/>
      </a:dk2>
      <a:lt2>
        <a:srgbClr val="FAFAFA"/>
      </a:lt2>
      <a:accent1>
        <a:srgbClr val="A933FB"/>
      </a:accent1>
      <a:accent2>
        <a:srgbClr val="1EACFC"/>
      </a:accent2>
      <a:accent3>
        <a:srgbClr val="FFB600"/>
      </a:accent3>
      <a:accent4>
        <a:srgbClr val="FF8500"/>
      </a:accent4>
      <a:accent5>
        <a:srgbClr val="FB24A9"/>
      </a:accent5>
      <a:accent6>
        <a:srgbClr val="00EAC3"/>
      </a:accent6>
      <a:hlink>
        <a:srgbClr val="0074E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sa template" id="{F5795CDF-249C-0747-B266-889DEFA1156F}" vid="{D09A2AA7-62F1-6A40-A322-633FAB4C50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0ff3aa-80db-4f62-aaec-50404334619e">
      <Terms xmlns="http://schemas.microsoft.com/office/infopath/2007/PartnerControls"/>
    </lcf76f155ced4ddcb4097134ff3c332f>
    <TaxCatchAll xmlns="f6c86d58-8458-4400-b038-36abcf611e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8398F5B5D604C9E6843759D7DA609" ma:contentTypeVersion="12" ma:contentTypeDescription="Create a new document." ma:contentTypeScope="" ma:versionID="f5b05533ad9967645142daeb47701647">
  <xsd:schema xmlns:xsd="http://www.w3.org/2001/XMLSchema" xmlns:xs="http://www.w3.org/2001/XMLSchema" xmlns:p="http://schemas.microsoft.com/office/2006/metadata/properties" xmlns:ns2="2f0ff3aa-80db-4f62-aaec-50404334619e" xmlns:ns3="f6c86d58-8458-4400-b038-36abcf611e74" targetNamespace="http://schemas.microsoft.com/office/2006/metadata/properties" ma:root="true" ma:fieldsID="fdd6bbdbf54c112f7fff55078dd3df91" ns2:_="" ns3:_="">
    <xsd:import namespace="2f0ff3aa-80db-4f62-aaec-50404334619e"/>
    <xsd:import namespace="f6c86d58-8458-4400-b038-36abcf611e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ff3aa-80db-4f62-aaec-504043346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6440cdf-29eb-49cd-afa0-d6d3ff089c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86d58-8458-4400-b038-36abcf611e7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7923b4-cb49-43c3-af61-eabf6510e7f0}" ma:internalName="TaxCatchAll" ma:showField="CatchAllData" ma:web="f6c86d58-8458-4400-b038-36abcf611e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6F879-5E69-43D1-A282-A58E5D17E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1E44-E402-4631-8A99-9296FFE243E5}">
  <ds:schemaRefs>
    <ds:schemaRef ds:uri="http://schemas.microsoft.com/office/2006/metadata/properties"/>
    <ds:schemaRef ds:uri="http://schemas.microsoft.com/office/infopath/2007/PartnerControls"/>
    <ds:schemaRef ds:uri="2f0ff3aa-80db-4f62-aaec-50404334619e"/>
    <ds:schemaRef ds:uri="f6c86d58-8458-4400-b038-36abcf611e74"/>
  </ds:schemaRefs>
</ds:datastoreItem>
</file>

<file path=customXml/itemProps3.xml><?xml version="1.0" encoding="utf-8"?>
<ds:datastoreItem xmlns:ds="http://schemas.openxmlformats.org/officeDocument/2006/customXml" ds:itemID="{A507A24D-C9D7-4034-98B0-ADEE126859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ff3aa-80db-4f62-aaec-50404334619e"/>
    <ds:schemaRef ds:uri="f6c86d58-8458-4400-b038-36abcf611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162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Title Slide </vt:lpstr>
      <vt:lpstr>First Last</vt:lpstr>
      <vt:lpstr>Content Slide</vt:lpstr>
      <vt:lpstr>Content Slide </vt:lpstr>
      <vt:lpstr>Content Slide </vt:lpstr>
      <vt:lpstr>Content Slide</vt:lpstr>
      <vt:lpstr>Content Slide (chart)</vt:lpstr>
      <vt:lpstr>Content Slide</vt:lpstr>
      <vt:lpstr>Content Side (title only)</vt:lpstr>
      <vt:lpstr>PowerPoint Presentation</vt:lpstr>
      <vt:lpstr>Section Head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SymphonyAI title slide </dc:title>
  <dc:creator>Alison Dvorak</dc:creator>
  <cp:lastModifiedBy>Alison Dvorak</cp:lastModifiedBy>
  <cp:revision>8</cp:revision>
  <dcterms:created xsi:type="dcterms:W3CDTF">2022-07-19T23:25:51Z</dcterms:created>
  <dcterms:modified xsi:type="dcterms:W3CDTF">2023-08-16T16:16:42Z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0x0101008718398F5B5D604C9E6843759D7DA609</vt:lpwstr>
  </property>
  <property fmtid="{D5CDD505-2E9C-101B-9397-08002B2CF9AE}" pid="3" name="MediaServiceImageTags">
    <vt:lpwstr/>
  </property>
</Properties>
</file>