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9D87-F9CD-45D9-B0C4-95A1639DD772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289" y="1313234"/>
            <a:ext cx="11773711" cy="5544766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0" y="1"/>
            <a:ext cx="418289" cy="6858000"/>
          </a:xfrm>
          <a:prstGeom prst="roundRect">
            <a:avLst/>
          </a:prstGeom>
          <a:solidFill>
            <a:schemeClr val="accent3">
              <a:alpha val="1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59A2F46-FC68-7AFA-8BF5-1DF407F5E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46" y="63372"/>
            <a:ext cx="2097383" cy="4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BAE Systems 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Finnegan, Ciaran (IE Dublin)</dc:creator>
  <cp:lastModifiedBy>Ciaran Finnegan</cp:lastModifiedBy>
  <cp:revision>6</cp:revision>
  <dcterms:created xsi:type="dcterms:W3CDTF">2021-07-09T16:10:05Z</dcterms:created>
  <dcterms:modified xsi:type="dcterms:W3CDTF">2023-07-20T15:26:09Z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2023-07-20T15:21:20Z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4bfc8473-b4f8-4a68-83c6-6b4fc5438261</vt:lpwstr>
  </property>
  <property fmtid="{D5CDD505-2E9C-101B-9397-08002B2CF9AE}" pid="7" name="MSIP_Label_defa4170-0d19-0005-0004-bc88714345d2_ActionId">
    <vt:lpwstr>3ec51246-433a-46f1-a0a9-cf31c8ad9ae8</vt:lpwstr>
  </property>
  <property fmtid="{D5CDD505-2E9C-101B-9397-08002B2CF9AE}" pid="8" name="MSIP_Label_defa4170-0d19-0005-0004-bc88714345d2_ContentBits">
    <vt:lpwstr>0</vt:lpwstr>
  </property>
</Properties>
</file>