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2" r:id="rId10"/>
    <p:sldId id="323"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5" autoAdjust="0"/>
    <p:restoredTop sz="96247" autoAdjust="0"/>
  </p:normalViewPr>
  <p:slideViewPr>
    <p:cSldViewPr snapToGrid="0">
      <p:cViewPr varScale="1">
        <p:scale>
          <a:sx n="108" d="100"/>
          <a:sy n="108" d="100"/>
        </p:scale>
        <p:origin x="408"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16/10/2022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348031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40"/>
            <a:ext cx="10058400" cy="2194560"/>
          </a:xfrm>
        </p:spPr>
        <p:txBody>
          <a:bodyPr>
            <a:normAutofit fontScale="70000" lnSpcReduction="20000"/>
          </a:bodyPr>
          <a:lstStyle/>
          <a:p>
            <a:r>
              <a:rPr lang="en-IE" sz="2000" dirty="0"/>
              <a:t>DOMAIN: </a:t>
            </a:r>
            <a:r>
              <a:rPr lang="en-IE" sz="1400" i="1" dirty="0"/>
              <a:t>(Cite the relevant articles that you have read (7+) across these 5 branches, according to the APA7 style).</a:t>
            </a:r>
          </a:p>
          <a:p>
            <a:r>
              <a:rPr lang="en-IE" sz="2000" dirty="0"/>
              <a:t>A: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p>
          <a:p>
            <a:r>
              <a:rPr lang="en-IE" sz="2000" dirty="0"/>
              <a:t>B: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C: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D: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a:p>
            <a:r>
              <a:rPr lang="en-IE" sz="2000" dirty="0"/>
              <a:t>E: </a:t>
            </a:r>
            <a:r>
              <a:rPr lang="en-IE" sz="2000" i="1" dirty="0" err="1"/>
              <a:t>nnnn</a:t>
            </a:r>
            <a:r>
              <a:rPr lang="en-IE" sz="2000" dirty="0"/>
              <a:t> → </a:t>
            </a:r>
            <a:r>
              <a:rPr lang="en-IE" sz="2000" i="1" dirty="0" err="1"/>
              <a:t>nnnn</a:t>
            </a:r>
            <a:r>
              <a:rPr lang="en-IE" sz="2000" i="1" dirty="0"/>
              <a:t> </a:t>
            </a:r>
            <a:r>
              <a:rPr lang="en-IE" sz="2000" dirty="0"/>
              <a:t>→ </a:t>
            </a:r>
            <a:r>
              <a:rPr lang="en-IE" sz="2000" i="1" dirty="0" err="1"/>
              <a:t>nnnn</a:t>
            </a:r>
            <a:r>
              <a:rPr lang="en-IE" sz="2000" dirty="0"/>
              <a:t> → </a:t>
            </a:r>
            <a:r>
              <a:rPr lang="en-IE" sz="2000" i="1" dirty="0" err="1"/>
              <a:t>nnnn</a:t>
            </a:r>
            <a:r>
              <a:rPr lang="en-IE" sz="2000" i="1" dirty="0"/>
              <a:t> </a:t>
            </a:r>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dirty="0"/>
              <a:t>SCOPE: One line…ipso lorem…ipso lorem..</a:t>
            </a:r>
            <a:r>
              <a:rPr lang="en-GB" sz="1200" b="0" i="0" dirty="0">
                <a:solidFill>
                  <a:srgbClr val="3C763D"/>
                </a:solidFill>
                <a:effectLst/>
                <a:latin typeface="Helvetica Neue"/>
              </a:rPr>
              <a:t> a focused sentence (only one) for best describing the SCOPE of your research</a:t>
            </a:r>
          </a:p>
          <a:p>
            <a:r>
              <a:rPr lang="en-GB" sz="1400" dirty="0"/>
              <a:t>ASSUMPTIONS</a:t>
            </a:r>
            <a:r>
              <a:rPr lang="en-IE" sz="1400" dirty="0"/>
              <a:t>: One line…ipso lorem…ipso lorem.. </a:t>
            </a:r>
            <a:r>
              <a:rPr lang="en-GB" sz="1200" b="0" i="0" dirty="0">
                <a:solidFill>
                  <a:srgbClr val="3C763D"/>
                </a:solidFill>
                <a:effectLst/>
                <a:latin typeface="Helvetica Neue"/>
              </a:rPr>
              <a:t>a focused sentence (only one) for best describing the ASSUMPTIONS of your research</a:t>
            </a:r>
            <a:endParaRPr lang="en-IE" sz="1400" dirty="0"/>
          </a:p>
          <a:p>
            <a:r>
              <a:rPr lang="en-GB" sz="1400" dirty="0"/>
              <a:t>LIMITATIONS </a:t>
            </a:r>
            <a:r>
              <a:rPr lang="en-IE" sz="1400" dirty="0"/>
              <a:t>: One line…ipso lorem…ipso lorem.. </a:t>
            </a:r>
            <a:r>
              <a:rPr lang="en-GB" sz="1200" b="0" i="0" dirty="0">
                <a:solidFill>
                  <a:srgbClr val="3C763D"/>
                </a:solidFill>
                <a:effectLst/>
                <a:latin typeface="Helvetica Neue"/>
              </a:rPr>
              <a:t>a focused sentence (only one) for best describing the LIMITATIONS of your research </a:t>
            </a:r>
            <a:endParaRPr lang="en-IE" sz="1400" dirty="0"/>
          </a:p>
          <a:p>
            <a:r>
              <a:rPr lang="en-GB" sz="1400" dirty="0"/>
              <a:t>DELIMITATIONS </a:t>
            </a:r>
            <a:r>
              <a:rPr lang="en-IE" sz="1400" dirty="0"/>
              <a:t>: One line…ipso lorem…ipso lorem.. </a:t>
            </a:r>
            <a:r>
              <a:rPr lang="en-GB" sz="1200" b="0" i="0" dirty="0">
                <a:solidFill>
                  <a:srgbClr val="3C763D"/>
                </a:solidFill>
                <a:effectLst/>
                <a:latin typeface="Helvetica Neue"/>
              </a:rPr>
              <a:t>a focused sentence (only one) for best describing the DELIMITATIONS of your research</a:t>
            </a:r>
            <a:endParaRPr lang="en-IE" sz="1400" dirty="0"/>
          </a:p>
          <a:p>
            <a:endParaRPr lang="en-IE" sz="1400" dirty="0"/>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why a given end result, such as a classification,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r>
              <a:rPr lang="en-GB" sz="2000" b="1" dirty="0"/>
              <a:t>Planned Tasks and Timelines</a:t>
            </a:r>
          </a:p>
          <a:p>
            <a:pPr>
              <a:buFont typeface="Arial" panose="020B0604020202020204" pitchFamily="34" charset="0"/>
              <a:buChar char="•"/>
            </a:pPr>
            <a:r>
              <a:rPr lang="en-GB" sz="2000" dirty="0"/>
              <a:t>Task 1 – and timeline</a:t>
            </a:r>
          </a:p>
          <a:p>
            <a:pPr>
              <a:buFont typeface="Arial" panose="020B0604020202020204" pitchFamily="34" charset="0"/>
              <a:buChar char="•"/>
            </a:pPr>
            <a:r>
              <a:rPr lang="en-GB" sz="2000" dirty="0"/>
              <a:t>Task 2 – and timeline</a:t>
            </a:r>
          </a:p>
          <a:p>
            <a:pPr>
              <a:buFont typeface="Arial" panose="020B0604020202020204" pitchFamily="34" charset="0"/>
              <a:buChar char="•"/>
            </a:pPr>
            <a:r>
              <a:rPr lang="en-GB" sz="2000" dirty="0"/>
              <a:t>Task 3 – and timeline</a:t>
            </a:r>
          </a:p>
          <a:p>
            <a:pPr>
              <a:buFont typeface="Arial" panose="020B0604020202020204" pitchFamily="34" charset="0"/>
              <a:buChar char="•"/>
            </a:pPr>
            <a:r>
              <a:rPr lang="en-GB" sz="2000" dirty="0"/>
              <a:t>Task 4 – and timeline</a:t>
            </a:r>
          </a:p>
          <a:p>
            <a:pPr>
              <a:buFont typeface="Arial" panose="020B0604020202020204" pitchFamily="34" charset="0"/>
              <a:buChar char="•"/>
            </a:pPr>
            <a:r>
              <a:rPr lang="en-GB" sz="2000" dirty="0"/>
              <a:t>Task 5 – and timeline</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342900" indent="-342900">
              <a:lnSpc>
                <a:spcPct val="150000"/>
              </a:lnSpc>
              <a:spcAft>
                <a:spcPts val="1680"/>
              </a:spcAft>
              <a:buFont typeface="+mj-lt"/>
              <a:buAutoNum type="arabicPeriod"/>
            </a:pPr>
            <a:r>
              <a:rPr lang="en-US" sz="18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800" i="1" dirty="0">
                <a:effectLst/>
                <a:ea typeface="Calibri" panose="020F0502020204030204" pitchFamily="34" charset="0"/>
                <a:cs typeface="Arial" panose="020B0604020202020204" pitchFamily="34" charset="0"/>
              </a:rPr>
              <a:t>ADCAIJ: Advances In Distributed Computing And Artificial Intelligence Journal</a:t>
            </a:r>
            <a:r>
              <a:rPr lang="en-US" sz="1800" dirty="0">
                <a:effectLst/>
                <a:ea typeface="Calibri" panose="020F0502020204030204" pitchFamily="34" charset="0"/>
                <a:cs typeface="Arial" panose="020B0604020202020204" pitchFamily="34" charset="0"/>
              </a:rPr>
              <a:t>, </a:t>
            </a:r>
            <a:r>
              <a:rPr lang="en-US" sz="1800" i="1" dirty="0">
                <a:effectLst/>
                <a:ea typeface="Calibri" panose="020F0502020204030204" pitchFamily="34" charset="0"/>
                <a:cs typeface="Arial" panose="020B0604020202020204" pitchFamily="34" charset="0"/>
              </a:rPr>
              <a:t>10</a:t>
            </a:r>
            <a:r>
              <a:rPr lang="en-US" sz="1800" dirty="0">
                <a:effectLst/>
                <a:ea typeface="Calibri" panose="020F0502020204030204" pitchFamily="34" charset="0"/>
                <a:cs typeface="Arial" panose="020B0604020202020204" pitchFamily="34" charset="0"/>
              </a:rPr>
              <a:t>(1), 63-76. https://doi.org/10.14201/adcaij20211016376</a:t>
            </a:r>
            <a:endParaRPr lang="en-IE" sz="18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270003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Ref ..</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TotalTime>
  <Words>906</Words>
  <Application>Microsoft Office PowerPoint</Application>
  <PresentationFormat>Widescreen</PresentationFormat>
  <Paragraphs>75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22</cp:revision>
  <dcterms:created xsi:type="dcterms:W3CDTF">2020-09-18T17:24:14Z</dcterms:created>
  <dcterms:modified xsi:type="dcterms:W3CDTF">2022-10-16T13:14:14Z</dcterms:modified>
</cp:coreProperties>
</file>