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 Title</a:t>
          </a:r>
          <a:endParaRPr lang="en-US" sz="20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Title With Picture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605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</TotalTime>
  <Words>176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Title With Picture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Picture with Caption Layout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Ciaran Finnegan</dc:creator>
  <cp:lastModifiedBy>Ciaran Finnegan</cp:lastModifiedBy>
  <cp:revision>1</cp:revision>
  <dcterms:created xsi:type="dcterms:W3CDTF">2022-02-05T16:09:44Z</dcterms:created>
  <dcterms:modified xsi:type="dcterms:W3CDTF">2022-02-05T16:11:25Z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