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97" r:id="rId5"/>
    <p:sldId id="296" r:id="rId6"/>
    <p:sldId id="294" r:id="rId7"/>
    <p:sldId id="301" r:id="rId8"/>
    <p:sldId id="300" r:id="rId9"/>
    <p:sldId id="299" r:id="rId10"/>
    <p:sldId id="302" r:id="rId11"/>
    <p:sldId id="306" r:id="rId12"/>
    <p:sldId id="305" r:id="rId13"/>
    <p:sldId id="304" r:id="rId14"/>
    <p:sldId id="298" r:id="rId15"/>
    <p:sldId id="291" r:id="rId16"/>
    <p:sldId id="290" r:id="rId17"/>
    <p:sldId id="289" r:id="rId18"/>
    <p:sldId id="288" r:id="rId19"/>
    <p:sldId id="287" r:id="rId20"/>
    <p:sldId id="273" r:id="rId21"/>
    <p:sldId id="274" r:id="rId22"/>
    <p:sldId id="275" r:id="rId23"/>
    <p:sldId id="278" r:id="rId24"/>
    <p:sldId id="279" r:id="rId25"/>
    <p:sldId id="261" r:id="rId26"/>
    <p:sldId id="262" r:id="rId27"/>
    <p:sldId id="281" r:id="rId28"/>
    <p:sldId id="282" r:id="rId29"/>
    <p:sldId id="311" r:id="rId30"/>
    <p:sldId id="310" r:id="rId31"/>
    <p:sldId id="309" r:id="rId32"/>
    <p:sldId id="308" r:id="rId33"/>
    <p:sldId id="314" r:id="rId34"/>
    <p:sldId id="313"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07DBB-D12E-B8F3-B196-0663BBD94187}" v="62" dt="2022-02-19T21:49:21.404"/>
    <p1510:client id="{2C288209-6789-2E6B-7848-08AC98F3FEFF}" v="59" dt="2022-02-16T19:32:24.887"/>
    <p1510:client id="{423DA4AC-4710-114A-E406-9B6B892130B1}" v="5" dt="2022-02-20T13:17:31.314"/>
    <p1510:client id="{5E507987-614D-75FD-6AA8-66E8B24E98E9}" v="176" dt="2022-02-18T18:59:51.964"/>
    <p1510:client id="{61E8D602-1F1E-A48A-9B92-F2C83515970B}" v="14" dt="2022-02-15T19:57:19.978"/>
    <p1510:client id="{630C817D-8DA3-3DBD-271C-C24811435509}" v="9" dt="2022-02-16T21:37:56.246"/>
    <p1510:client id="{70DBE0E6-A6AC-218D-FA94-1A8500671C26}" v="3" dt="2022-02-20T12:27:12.904"/>
    <p1510:client id="{7392E139-9FCD-D990-E9BE-EBDC71A43F00}" v="508" dt="2022-02-13T17:06:29.992"/>
    <p1510:client id="{75DB1F6B-6DA3-4550-BFBA-D353548FE64E}" v="4" dt="2022-02-16T19:22:14.418"/>
    <p1510:client id="{89E3C1A2-D533-A582-5606-08572C4F1312}" v="1591" dt="2022-02-19T16:28:07.340"/>
    <p1510:client id="{8CC17340-125D-7300-CFCC-31E6455C45F0}" v="11" dt="2022-02-16T21:26:53.281"/>
    <p1510:client id="{A32BF3D9-EA40-6179-3E05-0C1D962230E6}" v="275" dt="2022-02-13T20:50:07.106"/>
    <p1510:client id="{AAC1B825-54EC-BCE4-829A-3F2234F3EADC}" v="179" dt="2022-02-14T10:52:43.893"/>
    <p1510:client id="{C72616AF-B360-C681-6191-03FA2A68B741}" v="13" dt="2022-02-15T22:45:54.946"/>
    <p1510:client id="{D0E301CE-E093-A001-8E0C-16B4F301D496}" v="139" dt="2022-02-20T02:11:11.773"/>
    <p1510:client id="{D49FF694-AAA5-31DD-BEE9-F8857DF4E69E}" v="4" dt="2022-02-12T20:40:14.988"/>
    <p1510:client id="{D60A3ED6-0227-9405-4A3C-85AED497E959}" v="57" dt="2022-02-16T10:39:42.945"/>
    <p1510:client id="{DA83AB46-63DF-B5DC-0E41-78C84C614A83}" v="4" dt="2022-02-13T16:04:38.034"/>
    <p1510:client id="{E4D77F41-30C9-9CA0-5E82-507116845333}" v="666" dt="2022-02-18T21:43:57.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a:t>L1: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a:t>POSITIVISM (from Epistemology)</a:t>
          </a:r>
          <a:endParaRPr lang="en-US" sz="1250" b="1"/>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a:t>This research works with datasets of known fraud and non-fraud.</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a:t>The levels of historical fraud are statistically quantified.</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a:t>ML model testing can be replicated many times to test changes in accuracy.</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a:t>L2: Approach</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a:t>DEDUCTIVE</a:t>
          </a:r>
          <a:endParaRPr lang="en-US" sz="1250" b="1"/>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a:t>Research begins with the statement: ML techniques can classify a given transaction as fraud or non-fraud.</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endParaRPr lang="en-US" sz="1250"/>
        </a:p>
        <a:p>
          <a:r>
            <a:rPr lang="en-US" sz="1250"/>
            <a:t>Credit card transactions for a domain/period are collated and studies to find Fraud patterns.</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a:t>L3: Research 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a:t>ARCHIVAL RESEARCH</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a:t>CC Fraud research frequently begins with historical datasets with known fraud patterns.</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a:t>Certain classification algorithms can rate features in transactions to demonstrate strong fraud indicators.</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a:t>EXPERIMENT</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a:t>Data scientists iterate through multiple clearly defined ML experiments, using different algorithms and parameters to assess accuracy.</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4ECF27EC-0F57-4ACF-A31E-818259890891}">
      <dgm:prSet phldrT="[Text]" custT="1"/>
      <dgm:spPr/>
      <dgm:t>
        <a:bodyPr/>
        <a:lstStyle/>
        <a:p>
          <a:endParaRPr lang="en-US" sz="1250" b="1"/>
        </a:p>
        <a:p>
          <a:r>
            <a:rPr lang="en-US" sz="1250" b="1"/>
            <a:t>INDUCTIVE</a:t>
          </a:r>
        </a:p>
      </dgm:t>
    </dgm:pt>
    <dgm:pt modelId="{50AFA511-20CB-4127-9DF2-F1A41CD8C1F7}" type="parTrans" cxnId="{5A2F163E-88A5-41C3-B568-9F91E471C5CC}">
      <dgm:prSet/>
      <dgm:spPr/>
      <dgm:t>
        <a:bodyPr/>
        <a:lstStyle/>
        <a:p>
          <a:endParaRPr lang="en-IE"/>
        </a:p>
      </dgm:t>
    </dgm:pt>
    <dgm:pt modelId="{176E0529-0AB0-4A29-9434-6B366E1735C2}" type="sibTrans" cxnId="{5A2F163E-88A5-41C3-B568-9F91E471C5CC}">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3" custScaleY="46807" custLinFactNeighborY="-2559"/>
      <dgm:spPr/>
    </dgm:pt>
    <dgm:pt modelId="{187D4E8C-5C91-4D00-870C-2C45D4EA263C}" type="pres">
      <dgm:prSet presAssocID="{B4F1B46E-22B2-4721-950C-8704487586DC}" presName="firstChildTx" presStyleLbl="bgAccFollowNode1" presStyleIdx="0" presStyleCnt="13">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3" custLinFactNeighborY="-2559"/>
      <dgm:spPr/>
    </dgm:pt>
    <dgm:pt modelId="{4AE7D907-B6F4-4647-AB3F-ABE94C438AE8}" type="pres">
      <dgm:prSet presAssocID="{F9D46839-CD06-4669-AAE4-4D1E9AFEDA78}" presName="childTx" presStyleLbl="bgAccFollowNode1" presStyleIdx="1" presStyleCnt="13">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3" custScaleY="75408" custLinFactNeighborY="-2559"/>
      <dgm:spPr/>
    </dgm:pt>
    <dgm:pt modelId="{D685DD23-B321-4B5E-842F-394CB33239FA}" type="pres">
      <dgm:prSet presAssocID="{7CB6360B-4022-4E96-922B-A12DE0E2A39F}" presName="childTx" presStyleLbl="bgAccFollowNode1" presStyleIdx="2" presStyleCnt="13">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3" custScaleY="75081" custLinFactNeighborY="-2559"/>
      <dgm:spPr/>
    </dgm:pt>
    <dgm:pt modelId="{3EBE42F0-6491-49CC-95DC-985BA00CD458}" type="pres">
      <dgm:prSet presAssocID="{70879558-61CA-4CCD-B2D6-5349B01EF337}" presName="childTx" presStyleLbl="bgAccFollowNode1" presStyleIdx="3" presStyleCnt="13">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3" custScaleY="49406"/>
      <dgm:spPr/>
    </dgm:pt>
    <dgm:pt modelId="{10C9E3CF-3A8F-4100-8ACD-91E2373197A2}" type="pres">
      <dgm:prSet presAssocID="{F2881FB1-6580-4F21-A283-BFAA6F91D5D2}" presName="firstChildTx" presStyleLbl="bgAccFollowNode1" presStyleIdx="4" presStyleCnt="13">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3" custScaleY="109311" custLinFactNeighborY="-2559"/>
      <dgm:spPr/>
    </dgm:pt>
    <dgm:pt modelId="{B12AEB83-0A64-4B36-BF01-B2F834861BAA}" type="pres">
      <dgm:prSet presAssocID="{29E78340-8EBE-415C-B973-78A91A054B9C}" presName="childTx" presStyleLbl="bgAccFollowNode1" presStyleIdx="5" presStyleCnt="13">
        <dgm:presLayoutVars>
          <dgm:bulletEnabled val="1"/>
        </dgm:presLayoutVars>
      </dgm:prSet>
      <dgm:spPr/>
    </dgm:pt>
    <dgm:pt modelId="{9B8EE746-E9A5-4DC8-8ACA-6C3B0943D52D}" type="pres">
      <dgm:prSet presAssocID="{4ECF27EC-0F57-4ACF-A31E-818259890891}" presName="comp" presStyleCnt="0"/>
      <dgm:spPr/>
    </dgm:pt>
    <dgm:pt modelId="{972A10CF-0115-4D4B-B023-6D68DDF4DE3D}" type="pres">
      <dgm:prSet presAssocID="{4ECF27EC-0F57-4ACF-A31E-818259890891}" presName="child" presStyleLbl="bgAccFollowNode1" presStyleIdx="6" presStyleCnt="13" custScaleY="34619" custLinFactNeighborY="-2163"/>
      <dgm:spPr/>
    </dgm:pt>
    <dgm:pt modelId="{8094756E-42CD-4043-BED0-73C5C56A484B}" type="pres">
      <dgm:prSet presAssocID="{4ECF27EC-0F57-4ACF-A31E-818259890891}" presName="childTx" presStyleLbl="bgAccFollowNode1" presStyleIdx="6" presStyleCnt="13">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7" presStyleCnt="13" custScaleY="67389" custLinFactNeighborY="-2559"/>
      <dgm:spPr/>
    </dgm:pt>
    <dgm:pt modelId="{E1767793-EDD5-4203-A612-8120A71CA906}" type="pres">
      <dgm:prSet presAssocID="{8321AB85-EA8C-4958-B404-B4C118CB3C18}" presName="childTx" presStyleLbl="bgAccFollowNode1" presStyleIdx="7" presStyleCnt="13">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8" presStyleCnt="13" custScaleY="79078" custLinFactNeighborX="0" custLinFactNeighborY="-2154"/>
      <dgm:spPr/>
    </dgm:pt>
    <dgm:pt modelId="{C502B76B-48AF-469D-B6AC-E487DC04AD5E}" type="pres">
      <dgm:prSet presAssocID="{26D93F56-AD64-459D-A454-2E847E0AE5AD}" presName="childTx" presStyleLbl="bgAccFollowNode1" presStyleIdx="8" presStyleCnt="13">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9" presStyleCnt="13" custScaleY="46592"/>
      <dgm:spPr/>
    </dgm:pt>
    <dgm:pt modelId="{F8977219-728E-448F-AE8B-46B14F4F17DE}" type="pres">
      <dgm:prSet presAssocID="{6352CA33-6755-44BE-808F-400DA4CF80A7}" presName="firstChildTx" presStyleLbl="bgAccFollowNode1" presStyleIdx="9" presStyleCnt="13">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10" presStyleCnt="13"/>
      <dgm:spPr/>
    </dgm:pt>
    <dgm:pt modelId="{96624143-7928-48E9-817F-BC4A07250C32}" type="pres">
      <dgm:prSet presAssocID="{3D5CDB25-F8FA-444B-8D4A-1D29D0CBA282}" presName="childTx" presStyleLbl="bgAccFollowNode1" presStyleIdx="10" presStyleCnt="13">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1" presStyleCnt="13" custScaleY="28499"/>
      <dgm:spPr/>
    </dgm:pt>
    <dgm:pt modelId="{AC6748CF-2E6E-4F6D-AD83-272912B7C127}" type="pres">
      <dgm:prSet presAssocID="{870940FE-9B2D-48B5-BF1C-26D4B6CE9EA3}" presName="childTx" presStyleLbl="bgAccFollowNode1" presStyleIdx="11" presStyleCnt="13">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2" presStyleCnt="13" custScaleY="147030" custLinFactNeighborX="55" custLinFactNeighborY="83"/>
      <dgm:spPr/>
    </dgm:pt>
    <dgm:pt modelId="{E18AA0DC-13CE-4E93-AFA1-C31FD0744A32}" type="pres">
      <dgm:prSet presAssocID="{6228884D-F0B1-4AF8-AAF2-BFB01761BCE6}" presName="childTx" presStyleLbl="bgAccFollowNode1" presStyleIdx="12" presStyleCnt="13">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15D77526-1F81-4812-9780-166F022BA1C8}" type="presOf" srcId="{4ECF27EC-0F57-4ACF-A31E-818259890891}" destId="{8094756E-42CD-4043-BED0-73C5C56A484B}" srcOrd="1"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5A2F163E-88A5-41C3-B568-9F91E471C5CC}" srcId="{F2881FB1-6580-4F21-A283-BFAA6F91D5D2}" destId="{4ECF27EC-0F57-4ACF-A31E-818259890891}" srcOrd="2" destOrd="0" parTransId="{50AFA511-20CB-4127-9DF2-F1A41CD8C1F7}" sibTransId="{176E0529-0AB0-4A29-9434-6B366E1735C2}"/>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3"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CD7601BE-AB8E-445B-845D-A8C4A33727F8}" type="presOf" srcId="{4ECF27EC-0F57-4ACF-A31E-818259890891}" destId="{972A10CF-0115-4D4B-B023-6D68DDF4DE3D}" srcOrd="0"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4"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A0FFD94-F4EF-4DEE-ACB1-E745729EB18B}" type="presParOf" srcId="{6E53DEF7-499E-42EE-802D-59B2F8915392}" destId="{9B8EE746-E9A5-4DC8-8ACA-6C3B0943D52D}" srcOrd="3" destOrd="0" presId="urn:microsoft.com/office/officeart/2005/8/layout/hList9"/>
    <dgm:cxn modelId="{C051A2EB-51CE-486D-BC6E-3C91AFDC0261}" type="presParOf" srcId="{9B8EE746-E9A5-4DC8-8ACA-6C3B0943D52D}" destId="{972A10CF-0115-4D4B-B023-6D68DDF4DE3D}" srcOrd="0" destOrd="0" presId="urn:microsoft.com/office/officeart/2005/8/layout/hList9"/>
    <dgm:cxn modelId="{DE71F8E8-C06A-46D0-AE96-4CFA3B714CA0}" type="presParOf" srcId="{9B8EE746-E9A5-4DC8-8ACA-6C3B0943D52D}" destId="{8094756E-42CD-4043-BED0-73C5C56A484B}" srcOrd="1" destOrd="0" presId="urn:microsoft.com/office/officeart/2005/8/layout/hList9"/>
    <dgm:cxn modelId="{32E6E4AD-0BFD-4285-AC4A-131E4A0904F2}" type="presParOf" srcId="{6E53DEF7-499E-42EE-802D-59B2F8915392}" destId="{3055F178-D8CA-413A-99F2-20C8231C0651}" srcOrd="4"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5"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a:t>L4: Choices</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a:t>QUANTITATIVE MONO-METHOD</a:t>
          </a:r>
          <a:endParaRPr lang="en-US" sz="1250" b="1"/>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a:t>The financial transaction data used in Fraud research is a collection of statistical (numerical) features.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a:t>When categorical descriptions are captured, they are usually converted to numerical values.</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a:t>General text narratives on the transactions are not processed by ML Classification algorithms.</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a:t>L5: Time Horizons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a:t>CROSS-SECTIONAL</a:t>
          </a:r>
          <a:endParaRPr lang="en-US" sz="1250" b="1"/>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a:t>The ULB dataset, which is used in several Kaggle projects, is 290K transaction recorded over one month (Sept 2013).</a:t>
          </a:r>
          <a:r>
            <a:rPr lang="en-US" sz="1200" baseline="30000"/>
            <a:t>[1]</a:t>
          </a:r>
          <a:endParaRPr lang="en-US" sz="1250" baseline="3000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r>
            <a:rPr lang="en-US" sz="1250" b="1"/>
            <a:t>LONGITUDINAL</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a:t>L6: Techniques and Procedures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a:t>Access FS Industry or Gov data on Financial Crime. </a:t>
          </a:r>
        </a:p>
        <a:p>
          <a:r>
            <a:rPr lang="en-US" sz="1250"/>
            <a:t>Examples: </a:t>
          </a:r>
          <a:r>
            <a:rPr lang="en-IE" sz="1250"/>
            <a:t>MLG in Belgium, </a:t>
          </a:r>
          <a:r>
            <a:rPr lang="en-IE" sz="1250" err="1"/>
            <a:t>PagSecuro</a:t>
          </a:r>
          <a:r>
            <a:rPr lang="en-IE" sz="1250"/>
            <a:t> in Brazil. </a:t>
          </a:r>
          <a:endParaRPr lang="en-US" sz="125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a:t>There are published research articles that have used datasets with a transaction window of 18+ months, with ~50M+ transactions.</a:t>
          </a:r>
          <a:r>
            <a:rPr lang="en-US" sz="1250" baseline="30000"/>
            <a:t>[2][3]</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a:t>TOOLS + ANALYSIS</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a:t>ML Development environments to run Classification Models with algorithms such as Isolation Forest for anomaly detection.</a:t>
          </a:r>
        </a:p>
        <a:p>
          <a:r>
            <a:rPr lang="en-US" sz="1250"/>
            <a:t>- AWS </a:t>
          </a:r>
          <a:r>
            <a:rPr lang="en-US" sz="1250" err="1"/>
            <a:t>Sagemaker</a:t>
          </a:r>
          <a:endParaRPr lang="en-US" sz="1250"/>
        </a:p>
        <a:p>
          <a:r>
            <a:rPr lang="en-US" sz="1250"/>
            <a:t>- AZURE ML Studio etc.</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2" custScaleY="46807" custLinFactNeighborY="-2559"/>
      <dgm:spPr/>
    </dgm:pt>
    <dgm:pt modelId="{187D4E8C-5C91-4D00-870C-2C45D4EA263C}" type="pres">
      <dgm:prSet presAssocID="{B4F1B46E-22B2-4721-950C-8704487586DC}" presName="firstChildTx" presStyleLbl="bgAccFollowNode1" presStyleIdx="0" presStyleCnt="12">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2" custScaleY="83259" custLinFactNeighborY="-2559"/>
      <dgm:spPr/>
    </dgm:pt>
    <dgm:pt modelId="{4AE7D907-B6F4-4647-AB3F-ABE94C438AE8}" type="pres">
      <dgm:prSet presAssocID="{F9D46839-CD06-4669-AAE4-4D1E9AFEDA78}" presName="childTx" presStyleLbl="bgAccFollowNode1" presStyleIdx="1" presStyleCnt="12">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2" custLinFactNeighborY="-2559"/>
      <dgm:spPr/>
    </dgm:pt>
    <dgm:pt modelId="{D685DD23-B321-4B5E-842F-394CB33239FA}" type="pres">
      <dgm:prSet presAssocID="{7CB6360B-4022-4E96-922B-A12DE0E2A39F}" presName="childTx" presStyleLbl="bgAccFollowNode1" presStyleIdx="2" presStyleCnt="12">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2" custLinFactNeighborY="-2559"/>
      <dgm:spPr/>
    </dgm:pt>
    <dgm:pt modelId="{3EBE42F0-6491-49CC-95DC-985BA00CD458}" type="pres">
      <dgm:prSet presAssocID="{70879558-61CA-4CCD-B2D6-5349B01EF337}" presName="childTx" presStyleLbl="bgAccFollowNode1" presStyleIdx="3" presStyleCnt="12">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2" custScaleY="49406"/>
      <dgm:spPr/>
    </dgm:pt>
    <dgm:pt modelId="{10C9E3CF-3A8F-4100-8ACD-91E2373197A2}" type="pres">
      <dgm:prSet presAssocID="{F2881FB1-6580-4F21-A283-BFAA6F91D5D2}" presName="firstChildTx" presStyleLbl="bgAccFollowNode1" presStyleIdx="4" presStyleCnt="12">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2" custLinFactNeighborY="-2559"/>
      <dgm:spPr/>
    </dgm:pt>
    <dgm:pt modelId="{B12AEB83-0A64-4B36-BF01-B2F834861BAA}" type="pres">
      <dgm:prSet presAssocID="{29E78340-8EBE-415C-B973-78A91A054B9C}" presName="childTx" presStyleLbl="bgAccFollowNode1" presStyleIdx="5" presStyleCnt="12">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2" custScaleY="48294" custLinFactNeighborY="-2559"/>
      <dgm:spPr/>
    </dgm:pt>
    <dgm:pt modelId="{E1767793-EDD5-4203-A612-8120A71CA906}" type="pres">
      <dgm:prSet presAssocID="{8321AB85-EA8C-4958-B404-B4C118CB3C18}" presName="childTx" presStyleLbl="bgAccFollowNode1" presStyleIdx="6" presStyleCnt="12">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7" presStyleCnt="12" custScaleY="124021" custLinFactNeighborY="-2559"/>
      <dgm:spPr/>
    </dgm:pt>
    <dgm:pt modelId="{C502B76B-48AF-469D-B6AC-E487DC04AD5E}" type="pres">
      <dgm:prSet presAssocID="{26D93F56-AD64-459D-A454-2E847E0AE5AD}" presName="childTx" presStyleLbl="bgAccFollowNode1" presStyleIdx="7" presStyleCnt="12">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8" presStyleCnt="12" custScaleY="46592"/>
      <dgm:spPr/>
    </dgm:pt>
    <dgm:pt modelId="{F8977219-728E-448F-AE8B-46B14F4F17DE}" type="pres">
      <dgm:prSet presAssocID="{6352CA33-6755-44BE-808F-400DA4CF80A7}" presName="firstChildTx" presStyleLbl="bgAccFollowNode1" presStyleIdx="8" presStyleCnt="12">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9" presStyleCnt="12"/>
      <dgm:spPr/>
    </dgm:pt>
    <dgm:pt modelId="{96624143-7928-48E9-817F-BC4A07250C32}" type="pres">
      <dgm:prSet presAssocID="{3D5CDB25-F8FA-444B-8D4A-1D29D0CBA282}" presName="childTx" presStyleLbl="bgAccFollowNode1" presStyleIdx="9" presStyleCnt="12">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0" presStyleCnt="12" custScaleY="35585"/>
      <dgm:spPr/>
    </dgm:pt>
    <dgm:pt modelId="{AC6748CF-2E6E-4F6D-AD83-272912B7C127}" type="pres">
      <dgm:prSet presAssocID="{870940FE-9B2D-48B5-BF1C-26D4B6CE9EA3}" presName="childTx" presStyleLbl="bgAccFollowNode1" presStyleIdx="10" presStyleCnt="12">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1" presStyleCnt="12" custScaleY="147030" custLinFactNeighborX="55" custLinFactNeighborY="83"/>
      <dgm:spPr/>
    </dgm:pt>
    <dgm:pt modelId="{E18AA0DC-13CE-4E93-AFA1-C31FD0744A32}" type="pres">
      <dgm:prSet presAssocID="{6228884D-F0B1-4AF8-AAF2-BFB01761BCE6}" presName="childTx" presStyleLbl="bgAccFollowNode1" presStyleIdx="11" presStyleCnt="12">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3"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4"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phldr="0"/>
      <dgm:spPr/>
      <dgm:t>
        <a:bodyPr/>
        <a:lstStyle/>
        <a:p>
          <a:pPr rtl="0"/>
          <a:r>
            <a:rPr lang="en-US" dirty="0">
              <a:latin typeface="Plantagenet Cherokee"/>
            </a:rPr>
            <a:t>L1 Philosophy</a:t>
          </a:r>
          <a:endParaRPr lang="en-US" dirty="0"/>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phldr="0"/>
      <dgm:spPr/>
      <dgm:t>
        <a:bodyPr/>
        <a:lstStyle/>
        <a:p>
          <a:pPr rtl="0"/>
          <a:r>
            <a:rPr lang="en-US" dirty="0">
              <a:latin typeface="Plantagenet Cherokee"/>
            </a:rPr>
            <a:t>Objectivism (from ontology)</a:t>
          </a:r>
          <a:endParaRPr lang="en-US"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phldr="0"/>
      <dgm:spPr/>
      <dgm:t>
        <a:bodyPr/>
        <a:lstStyle/>
        <a:p>
          <a:pPr rtl="0"/>
          <a:r>
            <a:rPr lang="en-US" dirty="0">
              <a:latin typeface="Plantagenet Cherokee"/>
            </a:rPr>
            <a:t>Social phenomena exist independently of social actors</a:t>
          </a:r>
          <a:endParaRPr lang="en-US" dirty="0"/>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F2881FB1-6580-4F21-A283-BFAA6F91D5D2}">
      <dgm:prSet phldrT="[Text]"/>
      <dgm:spPr/>
      <dgm:t>
        <a:bodyPr/>
        <a:lstStyle/>
        <a:p>
          <a:r>
            <a:rPr lang="en-US" dirty="0">
              <a:latin typeface="Plantagenet Cherokee"/>
            </a:rPr>
            <a:t>L2</a:t>
          </a:r>
          <a:r>
            <a:rPr lang="en-US" dirty="0"/>
            <a:t> </a:t>
          </a:r>
          <a:r>
            <a:rPr lang="en-US" dirty="0">
              <a:latin typeface="Plantagenet Cherokee"/>
            </a:rPr>
            <a:t>Approaches</a:t>
          </a:r>
          <a:endParaRPr lang="en-US" dirty="0"/>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phldr="0"/>
      <dgm:spPr/>
      <dgm:t>
        <a:bodyPr/>
        <a:lstStyle/>
        <a:p>
          <a:pPr rtl="0"/>
          <a:r>
            <a:rPr lang="en-US" dirty="0">
              <a:latin typeface="Plantagenet Cherokee"/>
            </a:rPr>
            <a:t>Deductive approach</a:t>
          </a:r>
          <a:endParaRPr lang="en-US"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phldr="0"/>
      <dgm:spPr/>
      <dgm:t>
        <a:bodyPr/>
        <a:lstStyle/>
        <a:p>
          <a:pPr rtl="0"/>
          <a:r>
            <a:rPr lang="en-US" dirty="0">
              <a:latin typeface="Plantagenet Cherokee"/>
            </a:rPr>
            <a:t>Starts with a research question and attempts an answer</a:t>
          </a:r>
          <a:endParaRPr lang="en-US"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6352CA33-6755-44BE-808F-400DA4CF80A7}">
      <dgm:prSet phldrT="[Text]"/>
      <dgm:spPr/>
      <dgm:t>
        <a:bodyPr/>
        <a:lstStyle/>
        <a:p>
          <a:pPr rtl="0"/>
          <a:r>
            <a:rPr lang="en-US" dirty="0">
              <a:latin typeface="Plantagenet Cherokee"/>
            </a:rPr>
            <a:t>L3</a:t>
          </a:r>
          <a:r>
            <a:rPr lang="en-US" dirty="0"/>
            <a:t> </a:t>
          </a:r>
          <a:r>
            <a:rPr lang="en-US" dirty="0">
              <a:latin typeface="Plantagenet Cherokee"/>
            </a:rPr>
            <a:t>Strategies</a:t>
          </a:r>
          <a:endParaRPr lang="en-US" dirty="0"/>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phldr="0"/>
      <dgm:spPr/>
      <dgm:t>
        <a:bodyPr/>
        <a:lstStyle/>
        <a:p>
          <a:pPr rtl="0"/>
          <a:r>
            <a:rPr lang="en-US" dirty="0">
              <a:latin typeface="Plantagenet Cherokee"/>
            </a:rPr>
            <a:t>Archival research: looking at existing research papers etc.</a:t>
          </a:r>
          <a:endParaRPr lang="en-US" dirty="0"/>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phldr="0"/>
      <dgm:spPr/>
      <dgm:t>
        <a:bodyPr/>
        <a:lstStyle/>
        <a:p>
          <a:pPr rtl="0"/>
          <a:r>
            <a:rPr lang="en-US" dirty="0">
              <a:latin typeface="Plantagenet Cherokee"/>
            </a:rPr>
            <a:t>Case study: investigating specific technology applications in-depth</a:t>
          </a:r>
          <a:endParaRPr lang="en-US"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6"/>
      <dgm:spPr/>
    </dgm:pt>
    <dgm:pt modelId="{187D4E8C-5C91-4D00-870C-2C45D4EA263C}" type="pres">
      <dgm:prSet presAssocID="{B4F1B46E-22B2-4721-950C-8704487586DC}" presName="firstChildTx" presStyleLbl="bgAccFollowNode1" presStyleIdx="0" presStyleCnt="6">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6"/>
      <dgm:spPr/>
    </dgm:pt>
    <dgm:pt modelId="{4AE7D907-B6F4-4647-AB3F-ABE94C438AE8}" type="pres">
      <dgm:prSet presAssocID="{F9D46839-CD06-4669-AAE4-4D1E9AFEDA78}" presName="childTx" presStyleLbl="bgAccFollowNode1" presStyleIdx="1" presStyleCnt="6">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2" presStyleCnt="6"/>
      <dgm:spPr/>
    </dgm:pt>
    <dgm:pt modelId="{10C9E3CF-3A8F-4100-8ACD-91E2373197A2}" type="pres">
      <dgm:prSet presAssocID="{F2881FB1-6580-4F21-A283-BFAA6F91D5D2}" presName="firstChildTx" presStyleLbl="bgAccFollowNode1" presStyleIdx="2" presStyleCnt="6">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3" presStyleCnt="6"/>
      <dgm:spPr/>
    </dgm:pt>
    <dgm:pt modelId="{B12AEB83-0A64-4B36-BF01-B2F834861BAA}" type="pres">
      <dgm:prSet presAssocID="{29E78340-8EBE-415C-B973-78A91A054B9C}" presName="childTx" presStyleLbl="bgAccFollowNode1" presStyleIdx="3" presStyleCnt="6">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4" presStyleCnt="6"/>
      <dgm:spPr/>
    </dgm:pt>
    <dgm:pt modelId="{F8977219-728E-448F-AE8B-46B14F4F17DE}" type="pres">
      <dgm:prSet presAssocID="{6352CA33-6755-44BE-808F-400DA4CF80A7}" presName="firstChildTx" presStyleLbl="bgAccFollowNode1" presStyleIdx="4" presStyleCnt="6">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5" presStyleCnt="6"/>
      <dgm:spPr/>
    </dgm:pt>
    <dgm:pt modelId="{96624143-7928-48E9-817F-BC4A07250C32}" type="pres">
      <dgm:prSet presAssocID="{3D5CDB25-F8FA-444B-8D4A-1D29D0CBA282}" presName="childTx" presStyleLbl="bgAccFollowNode1" presStyleIdx="5" presStyleCnt="6">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EC89CB00-6735-4317-A487-AB7725B4CF00}" type="presOf" srcId="{D5197DDB-D5D2-499F-B255-CF7BB5AE2B43}" destId="{10C9E3CF-3A8F-4100-8ACD-91E2373197A2}" srcOrd="1"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5D457D16-9EC0-4635-A539-2FE54843F94A}" type="presOf" srcId="{F9D46839-CD06-4669-AAE4-4D1E9AFEDA78}" destId="{59179C9B-8BA4-4AC7-ACB1-A12DE00142E2}" srcOrd="0" destOrd="0" presId="urn:microsoft.com/office/officeart/2005/8/layout/hList9"/>
    <dgm:cxn modelId="{5873522A-6B51-448F-98F1-839399C7FEF9}" type="presOf" srcId="{3D5CDB25-F8FA-444B-8D4A-1D29D0CBA282}" destId="{5314AADB-0AD3-4BAE-9F15-B0FE4F44C802}" srcOrd="0" destOrd="0" presId="urn:microsoft.com/office/officeart/2005/8/layout/hList9"/>
    <dgm:cxn modelId="{E04FFF3C-D747-4BBE-A3A0-D6C41BB8D605}" type="presOf" srcId="{9D72CDD3-5859-43DB-BD75-0C3C30E3DE62}" destId="{187D4E8C-5C91-4D00-870C-2C45D4EA263C}"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7F0EA6F-9167-4E24-B389-F9821CF774A8}" type="presOf" srcId="{F9D46839-CD06-4669-AAE4-4D1E9AFEDA78}" destId="{4AE7D907-B6F4-4647-AB3F-ABE94C438AE8}" srcOrd="1" destOrd="0" presId="urn:microsoft.com/office/officeart/2005/8/layout/hList9"/>
    <dgm:cxn modelId="{7EC11F53-8F51-4D6E-BEBD-6198D4843988}" type="presOf" srcId="{6352CA33-6755-44BE-808F-400DA4CF80A7}" destId="{89E6DA6E-7A23-44BD-8A99-378091FF741D}"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FC7BD086-74EA-4D6C-9657-E916D355F209}" srcId="{6352CA33-6755-44BE-808F-400DA4CF80A7}" destId="{9614A323-64B1-4077-A841-022051EC749A}" srcOrd="0" destOrd="0" parTransId="{E5F6BCBD-B84E-4018-BE9E-BF57FF3B4B36}" sibTransId="{FEC2A79F-8857-403A-A738-E8CE75C965E2}"/>
    <dgm:cxn modelId="{CF9E3090-B2C0-4CF6-A95A-25FC3117B206}" type="presOf" srcId="{9614A323-64B1-4077-A841-022051EC749A}" destId="{AD2806AC-6A03-4F05-9F4D-F72EA0E56FBF}" srcOrd="0" destOrd="0" presId="urn:microsoft.com/office/officeart/2005/8/layout/hList9"/>
    <dgm:cxn modelId="{4DD3B892-859C-4677-B554-30B9943FA119}" type="presOf" srcId="{9D72CDD3-5859-43DB-BD75-0C3C30E3DE62}" destId="{6B08AC4B-4CEC-41E5-AE19-47A4E2720563}" srcOrd="0"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FC98469C-78AB-4AC4-B6E4-EF95AAA4CE06}" type="presOf" srcId="{B4F1B46E-22B2-4721-950C-8704487586DC}" destId="{FC7ED273-8CFD-43C2-9C05-44FADF3E0637}" srcOrd="0" destOrd="0" presId="urn:microsoft.com/office/officeart/2005/8/layout/hList9"/>
    <dgm:cxn modelId="{AD25A8A0-4628-40E2-8C9E-64E6AD4D4D91}" srcId="{B4F1B46E-22B2-4721-950C-8704487586DC}" destId="{F9D46839-CD06-4669-AAE4-4D1E9AFEDA78}" srcOrd="1" destOrd="0" parTransId="{B6B535D8-00AB-4FA1-AAEC-92498ABC6F4C}" sibTransId="{6497F199-DC2A-41F9-A449-D395E6BC4900}"/>
    <dgm:cxn modelId="{E9E1BFA8-08C5-43C7-A10E-6AC3F49B4CD6}" type="presOf" srcId="{F2881FB1-6580-4F21-A283-BFAA6F91D5D2}" destId="{FD776C1E-557E-4553-9447-49B69EEC7907}" srcOrd="0" destOrd="0" presId="urn:microsoft.com/office/officeart/2005/8/layout/hList9"/>
    <dgm:cxn modelId="{88F3E2AC-DA5B-4828-A28D-47641A19F0DB}" type="presOf" srcId="{29E78340-8EBE-415C-B973-78A91A054B9C}" destId="{614EBA0E-D12B-447E-B378-B0FA2DEBEA2F}" srcOrd="0"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92136DCD-E499-48E1-BC31-B8008D376733}" type="presOf" srcId="{D5197DDB-D5D2-499F-B255-CF7BB5AE2B43}" destId="{F660F4B9-35DB-4256-A868-A35C6DCCF6B2}"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4F646CEE-B2E6-424C-AC25-F64C738139A9}" type="presOf" srcId="{9614A323-64B1-4077-A841-022051EC749A}" destId="{F8977219-728E-448F-AE8B-46B14F4F17DE}" srcOrd="1" destOrd="0" presId="urn:microsoft.com/office/officeart/2005/8/layout/hList9"/>
    <dgm:cxn modelId="{B3957AEF-EE2A-42BE-8808-5656E354D989}" type="presOf" srcId="{29E78340-8EBE-415C-B973-78A91A054B9C}" destId="{B12AEB83-0A64-4B36-BF01-B2F834861BAA}" srcOrd="1" destOrd="0" presId="urn:microsoft.com/office/officeart/2005/8/layout/hList9"/>
    <dgm:cxn modelId="{1BFFC3F9-0D52-4A24-AEE4-CB98847B3C1D}" type="presOf" srcId="{3D5CDB25-F8FA-444B-8D4A-1D29D0CBA282}" destId="{96624143-7928-48E9-817F-BC4A07250C32}" srcOrd="1" destOrd="0" presId="urn:microsoft.com/office/officeart/2005/8/layout/hList9"/>
    <dgm:cxn modelId="{765CDE0A-F6FF-4FD3-A08A-0832F4A73842}" type="presParOf" srcId="{0DC7A063-583D-4B0F-88B2-BD54F95D95AF}" destId="{3B23570A-ECC9-4DF8-BCB4-0465C69CBB88}" srcOrd="0" destOrd="0" presId="urn:microsoft.com/office/officeart/2005/8/layout/hList9"/>
    <dgm:cxn modelId="{7DE022AC-A6AC-4A70-A9B5-15884E575E44}" type="presParOf" srcId="{0DC7A063-583D-4B0F-88B2-BD54F95D95AF}" destId="{FC66A233-6BBA-46AF-B2F6-28E379B158E2}" srcOrd="1" destOrd="0" presId="urn:microsoft.com/office/officeart/2005/8/layout/hList9"/>
    <dgm:cxn modelId="{02CD2C13-3BF5-46AC-A051-DD6248837717}" type="presParOf" srcId="{FC66A233-6BBA-46AF-B2F6-28E379B158E2}" destId="{46739A04-1AA3-49C6-8EA7-EB1DE975B900}" srcOrd="0" destOrd="0" presId="urn:microsoft.com/office/officeart/2005/8/layout/hList9"/>
    <dgm:cxn modelId="{27094725-A229-4829-B052-0CEE350683C9}" type="presParOf" srcId="{FC66A233-6BBA-46AF-B2F6-28E379B158E2}" destId="{535C6EC9-8098-42C5-8527-E62FF045E4EB}" srcOrd="1" destOrd="0" presId="urn:microsoft.com/office/officeart/2005/8/layout/hList9"/>
    <dgm:cxn modelId="{7FC41211-8A85-4E68-A78C-E90A2AEC81EA}" type="presParOf" srcId="{535C6EC9-8098-42C5-8527-E62FF045E4EB}" destId="{6B08AC4B-4CEC-41E5-AE19-47A4E2720563}" srcOrd="0" destOrd="0" presId="urn:microsoft.com/office/officeart/2005/8/layout/hList9"/>
    <dgm:cxn modelId="{62B76F0A-2B88-4EE0-9845-D8B523F1B429}" type="presParOf" srcId="{535C6EC9-8098-42C5-8527-E62FF045E4EB}" destId="{187D4E8C-5C91-4D00-870C-2C45D4EA263C}" srcOrd="1" destOrd="0" presId="urn:microsoft.com/office/officeart/2005/8/layout/hList9"/>
    <dgm:cxn modelId="{2A1164AB-9BA3-4DA7-B0A7-54CE272AFECB}" type="presParOf" srcId="{FC66A233-6BBA-46AF-B2F6-28E379B158E2}" destId="{ADF61BBD-28F4-4815-BC7F-82CF00464E8B}" srcOrd="2" destOrd="0" presId="urn:microsoft.com/office/officeart/2005/8/layout/hList9"/>
    <dgm:cxn modelId="{FE11B6E5-D97A-4688-8CF8-D02822FAF4CE}" type="presParOf" srcId="{ADF61BBD-28F4-4815-BC7F-82CF00464E8B}" destId="{59179C9B-8BA4-4AC7-ACB1-A12DE00142E2}" srcOrd="0" destOrd="0" presId="urn:microsoft.com/office/officeart/2005/8/layout/hList9"/>
    <dgm:cxn modelId="{2406123D-56C1-4991-B282-853583304291}" type="presParOf" srcId="{ADF61BBD-28F4-4815-BC7F-82CF00464E8B}" destId="{4AE7D907-B6F4-4647-AB3F-ABE94C438AE8}" srcOrd="1" destOrd="0" presId="urn:microsoft.com/office/officeart/2005/8/layout/hList9"/>
    <dgm:cxn modelId="{12791292-5FBD-41F3-AF45-8DA219A52B2D}" type="presParOf" srcId="{0DC7A063-583D-4B0F-88B2-BD54F95D95AF}" destId="{3845DB9A-BEF3-4D5D-B9C7-5FC0456401AC}" srcOrd="2" destOrd="0" presId="urn:microsoft.com/office/officeart/2005/8/layout/hList9"/>
    <dgm:cxn modelId="{3749A14E-1368-450C-A67D-7281D9643547}" type="presParOf" srcId="{0DC7A063-583D-4B0F-88B2-BD54F95D95AF}" destId="{FC7ED273-8CFD-43C2-9C05-44FADF3E0637}" srcOrd="3" destOrd="0" presId="urn:microsoft.com/office/officeart/2005/8/layout/hList9"/>
    <dgm:cxn modelId="{A8B421D9-7D33-4FBD-A589-11068F526BB5}" type="presParOf" srcId="{0DC7A063-583D-4B0F-88B2-BD54F95D95AF}" destId="{13C564B0-C27E-4ABA-AFDA-59E145B256BA}" srcOrd="4" destOrd="0" presId="urn:microsoft.com/office/officeart/2005/8/layout/hList9"/>
    <dgm:cxn modelId="{94130D8B-D8D9-4EB5-95A6-476A320A5E0B}" type="presParOf" srcId="{0DC7A063-583D-4B0F-88B2-BD54F95D95AF}" destId="{6300E233-87DF-4270-9808-160BFEB8A5BE}" srcOrd="5" destOrd="0" presId="urn:microsoft.com/office/officeart/2005/8/layout/hList9"/>
    <dgm:cxn modelId="{24073274-7BF3-48B0-A5D2-58E052C4FAC4}" type="presParOf" srcId="{0DC7A063-583D-4B0F-88B2-BD54F95D95AF}" destId="{6E53DEF7-499E-42EE-802D-59B2F8915392}" srcOrd="6" destOrd="0" presId="urn:microsoft.com/office/officeart/2005/8/layout/hList9"/>
    <dgm:cxn modelId="{5DA66774-0024-4613-94BB-832FD5553727}" type="presParOf" srcId="{6E53DEF7-499E-42EE-802D-59B2F8915392}" destId="{E08C30D1-35EA-4D05-9731-5D01E3FCBD09}" srcOrd="0" destOrd="0" presId="urn:microsoft.com/office/officeart/2005/8/layout/hList9"/>
    <dgm:cxn modelId="{CEC307E8-3E99-4961-88E1-124CBD37BF85}" type="presParOf" srcId="{6E53DEF7-499E-42EE-802D-59B2F8915392}" destId="{2F3BD88A-9166-4A26-B941-B9BAEE1A11D5}" srcOrd="1" destOrd="0" presId="urn:microsoft.com/office/officeart/2005/8/layout/hList9"/>
    <dgm:cxn modelId="{95291D11-B39D-4FEC-8A2B-3E2AA5948168}" type="presParOf" srcId="{2F3BD88A-9166-4A26-B941-B9BAEE1A11D5}" destId="{F660F4B9-35DB-4256-A868-A35C6DCCF6B2}" srcOrd="0" destOrd="0" presId="urn:microsoft.com/office/officeart/2005/8/layout/hList9"/>
    <dgm:cxn modelId="{A3012FCE-1733-4D5F-BE34-FB7AFA6C4703}" type="presParOf" srcId="{2F3BD88A-9166-4A26-B941-B9BAEE1A11D5}" destId="{10C9E3CF-3A8F-4100-8ACD-91E2373197A2}" srcOrd="1" destOrd="0" presId="urn:microsoft.com/office/officeart/2005/8/layout/hList9"/>
    <dgm:cxn modelId="{420759C1-FDF5-421D-B68A-0519745BE535}" type="presParOf" srcId="{6E53DEF7-499E-42EE-802D-59B2F8915392}" destId="{60887C36-4733-46AC-A452-5444F6BC3B23}" srcOrd="2" destOrd="0" presId="urn:microsoft.com/office/officeart/2005/8/layout/hList9"/>
    <dgm:cxn modelId="{7AEBB654-A90A-4A38-B052-E42BB303940F}" type="presParOf" srcId="{60887C36-4733-46AC-A452-5444F6BC3B23}" destId="{614EBA0E-D12B-447E-B378-B0FA2DEBEA2F}" srcOrd="0" destOrd="0" presId="urn:microsoft.com/office/officeart/2005/8/layout/hList9"/>
    <dgm:cxn modelId="{8D5F1A0C-BBF3-47ED-AEF4-E6793360AE48}" type="presParOf" srcId="{60887C36-4733-46AC-A452-5444F6BC3B23}" destId="{B12AEB83-0A64-4B36-BF01-B2F834861BAA}" srcOrd="1" destOrd="0" presId="urn:microsoft.com/office/officeart/2005/8/layout/hList9"/>
    <dgm:cxn modelId="{6A1801B3-18EA-456A-93F7-ADFCB997DD03}" type="presParOf" srcId="{0DC7A063-583D-4B0F-88B2-BD54F95D95AF}" destId="{69136330-53DB-4978-A56B-160862279381}" srcOrd="7" destOrd="0" presId="urn:microsoft.com/office/officeart/2005/8/layout/hList9"/>
    <dgm:cxn modelId="{788CAA59-046C-4C7F-86F3-CB6A57151A21}" type="presParOf" srcId="{0DC7A063-583D-4B0F-88B2-BD54F95D95AF}" destId="{FD776C1E-557E-4553-9447-49B69EEC7907}" srcOrd="8" destOrd="0" presId="urn:microsoft.com/office/officeart/2005/8/layout/hList9"/>
    <dgm:cxn modelId="{CB46CCBA-36FD-4A99-B50D-D0EE629E91C1}" type="presParOf" srcId="{0DC7A063-583D-4B0F-88B2-BD54F95D95AF}" destId="{FC2522F1-14BB-4B37-B60E-2E8A7E8A6C30}" srcOrd="9" destOrd="0" presId="urn:microsoft.com/office/officeart/2005/8/layout/hList9"/>
    <dgm:cxn modelId="{09B83AEE-5EE8-40A4-A945-C20F0373A7B1}" type="presParOf" srcId="{0DC7A063-583D-4B0F-88B2-BD54F95D95AF}" destId="{2C2F6211-85A7-47FE-9239-DE94DF41A263}" srcOrd="10" destOrd="0" presId="urn:microsoft.com/office/officeart/2005/8/layout/hList9"/>
    <dgm:cxn modelId="{6E251403-7ED3-4FDF-8C7E-ABB7BDE7D199}" type="presParOf" srcId="{0DC7A063-583D-4B0F-88B2-BD54F95D95AF}" destId="{7B0C2EAE-70CB-4160-863D-210C3C66D5FD}" srcOrd="11" destOrd="0" presId="urn:microsoft.com/office/officeart/2005/8/layout/hList9"/>
    <dgm:cxn modelId="{FB0E4952-FF24-41EC-8D95-82524636E25E}" type="presParOf" srcId="{7B0C2EAE-70CB-4160-863D-210C3C66D5FD}" destId="{5AF3752E-55A6-443C-AD35-C49DF50A4566}" srcOrd="0" destOrd="0" presId="urn:microsoft.com/office/officeart/2005/8/layout/hList9"/>
    <dgm:cxn modelId="{E4893200-4E77-496B-A7E6-70DDE2162994}" type="presParOf" srcId="{7B0C2EAE-70CB-4160-863D-210C3C66D5FD}" destId="{53567A66-F0E9-4EF8-ADA9-764BA36AA6A9}" srcOrd="1" destOrd="0" presId="urn:microsoft.com/office/officeart/2005/8/layout/hList9"/>
    <dgm:cxn modelId="{523EBA94-A031-45F4-B6A9-7191D57CA493}" type="presParOf" srcId="{53567A66-F0E9-4EF8-ADA9-764BA36AA6A9}" destId="{AD2806AC-6A03-4F05-9F4D-F72EA0E56FBF}" srcOrd="0" destOrd="0" presId="urn:microsoft.com/office/officeart/2005/8/layout/hList9"/>
    <dgm:cxn modelId="{2018F18E-3BF7-4351-89CD-BF77C432D8B0}" type="presParOf" srcId="{53567A66-F0E9-4EF8-ADA9-764BA36AA6A9}" destId="{F8977219-728E-448F-AE8B-46B14F4F17DE}" srcOrd="1" destOrd="0" presId="urn:microsoft.com/office/officeart/2005/8/layout/hList9"/>
    <dgm:cxn modelId="{51AE7891-46C6-4AF0-934E-D56EC8A720CE}" type="presParOf" srcId="{7B0C2EAE-70CB-4160-863D-210C3C66D5FD}" destId="{46A8623B-DC64-4ED6-B73D-98FEAB030508}" srcOrd="2" destOrd="0" presId="urn:microsoft.com/office/officeart/2005/8/layout/hList9"/>
    <dgm:cxn modelId="{CB61CAC2-599A-4917-B66C-C5BA793AAC4C}" type="presParOf" srcId="{46A8623B-DC64-4ED6-B73D-98FEAB030508}" destId="{5314AADB-0AD3-4BAE-9F15-B0FE4F44C802}" srcOrd="0" destOrd="0" presId="urn:microsoft.com/office/officeart/2005/8/layout/hList9"/>
    <dgm:cxn modelId="{1256D7F7-7996-4CEB-A87E-9411501B714C}" type="presParOf" srcId="{46A8623B-DC64-4ED6-B73D-98FEAB030508}" destId="{96624143-7928-48E9-817F-BC4A07250C32}" srcOrd="1" destOrd="0" presId="urn:microsoft.com/office/officeart/2005/8/layout/hList9"/>
    <dgm:cxn modelId="{4705C49A-9F80-4380-9E2E-CDA99600DCF9}" type="presParOf" srcId="{0DC7A063-583D-4B0F-88B2-BD54F95D95AF}" destId="{FBCC4E74-37C0-494F-ABC0-7D18132E1437}" srcOrd="12" destOrd="0" presId="urn:microsoft.com/office/officeart/2005/8/layout/hList9"/>
    <dgm:cxn modelId="{B926F0B9-2A8F-4D37-866A-14D8A332F178}"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phldr="0"/>
      <dgm:spPr/>
      <dgm:t>
        <a:bodyPr/>
        <a:lstStyle/>
        <a:p>
          <a:pPr rtl="0"/>
          <a:r>
            <a:rPr lang="en-US">
              <a:latin typeface="Plantagenet Cherokee"/>
            </a:rPr>
            <a:t>L4 Choices</a:t>
          </a:r>
          <a:endParaRPr lang="en-US"/>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F2881FB1-6580-4F21-A283-BFAA6F91D5D2}">
      <dgm:prSet phldrT="[Text]"/>
      <dgm:spPr/>
      <dgm:t>
        <a:bodyPr/>
        <a:lstStyle/>
        <a:p>
          <a:pPr rtl="0"/>
          <a:r>
            <a:rPr lang="en-US">
              <a:latin typeface="Plantagenet Cherokee"/>
            </a:rPr>
            <a:t>L5</a:t>
          </a:r>
          <a:r>
            <a:rPr lang="en-US"/>
            <a:t> </a:t>
          </a:r>
          <a:r>
            <a:rPr lang="en-US">
              <a:latin typeface="Plantagenet Cherokee"/>
            </a:rPr>
            <a:t>Time Horizons</a:t>
          </a:r>
          <a:endParaRPr lang="en-US"/>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phldr="0"/>
      <dgm:spPr/>
      <dgm:t>
        <a:bodyPr/>
        <a:lstStyle/>
        <a:p>
          <a:r>
            <a:rPr lang="en-US"/>
            <a:t>Primarily a survey of the field at present moment</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phldr="0"/>
      <dgm:spPr/>
      <dgm:t>
        <a:bodyPr/>
        <a:lstStyle/>
        <a:p>
          <a:r>
            <a:rPr lang="en-US"/>
            <a:t>Therefore a cross-sectional analysis</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B2291F0C-FBB4-4C38-9157-1D884BF1EF94}">
      <dgm:prSet phldr="0"/>
      <dgm:spPr/>
      <dgm:t>
        <a:bodyPr/>
        <a:lstStyle/>
        <a:p>
          <a:pPr rtl="0"/>
          <a:r>
            <a:rPr lang="en-US">
              <a:latin typeface="Plantagenet Cherokee"/>
            </a:rPr>
            <a:t>Mixed-method</a:t>
          </a:r>
        </a:p>
      </dgm:t>
    </dgm:pt>
    <dgm:pt modelId="{DACC8685-6ED8-428C-B68D-D8C3BD1FE2EF}" type="parTrans" cxnId="{774C59A3-E046-478D-B099-4B3A479F8984}">
      <dgm:prSet/>
      <dgm:spPr/>
    </dgm:pt>
    <dgm:pt modelId="{267A9CD9-B10A-4645-B74B-B3CE595FCAD3}" type="sibTrans" cxnId="{774C59A3-E046-478D-B099-4B3A479F8984}">
      <dgm:prSet/>
      <dgm:spPr/>
    </dgm:pt>
    <dgm:pt modelId="{B19784D9-B1EC-4090-8A19-B6EBA33A4928}">
      <dgm:prSet phldr="0"/>
      <dgm:spPr/>
      <dgm:t>
        <a:bodyPr/>
        <a:lstStyle/>
        <a:p>
          <a:pPr rtl="0"/>
          <a:r>
            <a:rPr lang="en-US">
              <a:latin typeface="Plantagenet Cherokee"/>
            </a:rPr>
            <a:t>Both quantitative and qualitative aspects to the research</a:t>
          </a:r>
        </a:p>
      </dgm:t>
    </dgm:pt>
    <dgm:pt modelId="{D5B7AA4E-5CC7-418C-9FA9-04A54DAC0E3E}" type="parTrans" cxnId="{A6B4BAD7-2F30-4DE8-865E-1715AB66744C}">
      <dgm:prSet/>
      <dgm:spPr/>
    </dgm:pt>
    <dgm:pt modelId="{9002CD94-A258-4873-A5C5-E0E728630B3C}" type="sibTrans" cxnId="{A6B4BAD7-2F30-4DE8-865E-1715AB66744C}">
      <dgm:prSet/>
      <dgm:spPr/>
    </dgm:pt>
    <dgm:pt modelId="{442ED8FA-599E-49B4-8E93-7B1DCA9005EA}">
      <dgm:prSet phldr="0"/>
      <dgm:spPr/>
      <dgm:t>
        <a:bodyPr/>
        <a:lstStyle/>
        <a:p>
          <a:pPr rtl="0"/>
          <a:r>
            <a:rPr lang="en-US">
              <a:latin typeface="Plantagenet Cherokee"/>
            </a:rPr>
            <a:t>L6 Techniques &amp; Procedures</a:t>
          </a:r>
        </a:p>
      </dgm:t>
    </dgm:pt>
    <dgm:pt modelId="{8B035F9E-B94B-43B4-8C5A-9407D67D17DB}" type="parTrans" cxnId="{A0BB9A1C-9EF1-493D-AB67-3FEB03AA23BD}">
      <dgm:prSet/>
      <dgm:spPr/>
    </dgm:pt>
    <dgm:pt modelId="{37677147-E306-4B59-A634-51DE554CD6D5}" type="sibTrans" cxnId="{A0BB9A1C-9EF1-493D-AB67-3FEB03AA23BD}">
      <dgm:prSet/>
      <dgm:spPr/>
    </dgm:pt>
    <dgm:pt modelId="{25C3A099-18A4-49EC-AA55-AE30224CC8D7}">
      <dgm:prSet phldr="0"/>
      <dgm:spPr/>
      <dgm:t>
        <a:bodyPr/>
        <a:lstStyle/>
        <a:p>
          <a:pPr rtl="0"/>
          <a:r>
            <a:rPr lang="en-US"/>
            <a:t>Pilot case (case study)</a:t>
          </a:r>
        </a:p>
      </dgm:t>
    </dgm:pt>
    <dgm:pt modelId="{8BA32E48-115B-4FB4-BF55-61C44B1ED543}" type="parTrans" cxnId="{3AD4E107-4BFE-4B08-91E6-167620F43406}">
      <dgm:prSet/>
      <dgm:spPr/>
    </dgm:pt>
    <dgm:pt modelId="{C7AD64D1-E0F7-43E3-ABA2-641FD9622879}" type="sibTrans" cxnId="{3AD4E107-4BFE-4B08-91E6-167620F43406}">
      <dgm:prSet/>
      <dgm:spPr/>
    </dgm:pt>
    <dgm:pt modelId="{AEB69FD1-0CE7-44C5-BEC7-DA510913BDB8}">
      <dgm:prSet phldr="0"/>
      <dgm:spPr/>
      <dgm:t>
        <a:bodyPr/>
        <a:lstStyle/>
        <a:p>
          <a:r>
            <a:rPr lang="en-US"/>
            <a:t>Literature review</a:t>
          </a:r>
        </a:p>
      </dgm:t>
    </dgm:pt>
    <dgm:pt modelId="{787738BD-5DD0-47C1-A5FB-3F21B04DD820}" type="parTrans" cxnId="{F320DF03-A2A7-48F1-BED4-30886766C1EB}">
      <dgm:prSet/>
      <dgm:spPr/>
    </dgm:pt>
    <dgm:pt modelId="{8984AAF9-1FBF-4C5A-AEC7-1F70647EA3B9}" type="sibTrans" cxnId="{F320DF03-A2A7-48F1-BED4-30886766C1EB}">
      <dgm:prSet/>
      <dgm:spPr/>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6"/>
      <dgm:spPr/>
    </dgm:pt>
    <dgm:pt modelId="{187D4E8C-5C91-4D00-870C-2C45D4EA263C}" type="pres">
      <dgm:prSet presAssocID="{B4F1B46E-22B2-4721-950C-8704487586DC}" presName="firstChildTx" presStyleLbl="bgAccFollowNode1" presStyleIdx="0" presStyleCnt="6">
        <dgm:presLayoutVars>
          <dgm:bulletEnabled val="1"/>
        </dgm:presLayoutVars>
      </dgm:prSet>
      <dgm:spPr/>
    </dgm:pt>
    <dgm:pt modelId="{B156BEB1-E695-4DAF-A98C-EF5A70D32E19}" type="pres">
      <dgm:prSet presAssocID="{B19784D9-B1EC-4090-8A19-B6EBA33A4928}" presName="comp" presStyleCnt="0"/>
      <dgm:spPr/>
    </dgm:pt>
    <dgm:pt modelId="{115EFE1E-FC51-4C55-B015-55DC13A8E0E4}" type="pres">
      <dgm:prSet presAssocID="{B19784D9-B1EC-4090-8A19-B6EBA33A4928}" presName="child" presStyleLbl="bgAccFollowNode1" presStyleIdx="1" presStyleCnt="6"/>
      <dgm:spPr/>
    </dgm:pt>
    <dgm:pt modelId="{2ADE5BF6-E63A-416A-9C3F-369C74282CB9}" type="pres">
      <dgm:prSet presAssocID="{B19784D9-B1EC-4090-8A19-B6EBA33A4928}" presName="childTx" presStyleLbl="bgAccFollowNode1" presStyleIdx="1" presStyleCnt="6">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A260721C-169F-42F7-8C62-79C9D2B90B6C}" type="pres">
      <dgm:prSet presAssocID="{A7E2530A-34E2-4E9F-BC78-8920BA140C41}" presName="transSpace" presStyleCnt="0"/>
      <dgm:spPr/>
    </dgm:pt>
    <dgm:pt modelId="{4F0AA2AE-938C-4A7A-BE72-6E1C6845E1DF}" type="pres">
      <dgm:prSet presAssocID="{F2881FB1-6580-4F21-A283-BFAA6F91D5D2}" presName="posSpace" presStyleCnt="0"/>
      <dgm:spPr/>
    </dgm:pt>
    <dgm:pt modelId="{8639849E-9D4E-4B58-B68B-917CB8485F37}" type="pres">
      <dgm:prSet presAssocID="{F2881FB1-6580-4F21-A283-BFAA6F91D5D2}" presName="vertFlow" presStyleCnt="0"/>
      <dgm:spPr/>
    </dgm:pt>
    <dgm:pt modelId="{E045ECA7-472A-48AB-83C6-B612A0C6AB6D}" type="pres">
      <dgm:prSet presAssocID="{F2881FB1-6580-4F21-A283-BFAA6F91D5D2}" presName="topSpace" presStyleCnt="0"/>
      <dgm:spPr/>
    </dgm:pt>
    <dgm:pt modelId="{B4335746-B645-42E0-9E8C-0D5042D9FFAE}" type="pres">
      <dgm:prSet presAssocID="{F2881FB1-6580-4F21-A283-BFAA6F91D5D2}" presName="firstComp" presStyleCnt="0"/>
      <dgm:spPr/>
    </dgm:pt>
    <dgm:pt modelId="{F6FC34FD-1148-4FE7-A6D5-2DEFDC934238}" type="pres">
      <dgm:prSet presAssocID="{F2881FB1-6580-4F21-A283-BFAA6F91D5D2}" presName="firstChild" presStyleLbl="bgAccFollowNode1" presStyleIdx="2" presStyleCnt="6"/>
      <dgm:spPr/>
    </dgm:pt>
    <dgm:pt modelId="{8D98F387-327E-477E-A277-CAA5A9782210}" type="pres">
      <dgm:prSet presAssocID="{F2881FB1-6580-4F21-A283-BFAA6F91D5D2}" presName="firstChildTx" presStyleLbl="bgAccFollowNode1" presStyleIdx="2" presStyleCnt="6">
        <dgm:presLayoutVars>
          <dgm:bulletEnabled val="1"/>
        </dgm:presLayoutVars>
      </dgm:prSet>
      <dgm:spPr/>
    </dgm:pt>
    <dgm:pt modelId="{AFA4108D-25CB-4748-A1CC-77D90C1F8E66}" type="pres">
      <dgm:prSet presAssocID="{29E78340-8EBE-415C-B973-78A91A054B9C}" presName="comp" presStyleCnt="0"/>
      <dgm:spPr/>
    </dgm:pt>
    <dgm:pt modelId="{4D35E5E7-BD05-4C87-823D-753E0CB175D7}" type="pres">
      <dgm:prSet presAssocID="{29E78340-8EBE-415C-B973-78A91A054B9C}" presName="child" presStyleLbl="bgAccFollowNode1" presStyleIdx="3" presStyleCnt="6"/>
      <dgm:spPr/>
    </dgm:pt>
    <dgm:pt modelId="{9049013A-09FF-43E1-B019-53BFFC00C72C}" type="pres">
      <dgm:prSet presAssocID="{29E78340-8EBE-415C-B973-78A91A054B9C}" presName="childTx" presStyleLbl="bgAccFollowNode1" presStyleIdx="3" presStyleCnt="6">
        <dgm:presLayoutVars>
          <dgm:bulletEnabled val="1"/>
        </dgm:presLayoutVars>
      </dgm:prSet>
      <dgm:spPr/>
    </dgm:pt>
    <dgm:pt modelId="{87526E8F-DCD9-420A-9861-9F2506076930}" type="pres">
      <dgm:prSet presAssocID="{F2881FB1-6580-4F21-A283-BFAA6F91D5D2}" presName="negSpace" presStyleCnt="0"/>
      <dgm:spPr/>
    </dgm:pt>
    <dgm:pt modelId="{23994BB0-9CF2-4A43-BC41-247042B49EC2}" type="pres">
      <dgm:prSet presAssocID="{F2881FB1-6580-4F21-A283-BFAA6F91D5D2}" presName="circle" presStyleLbl="node1" presStyleIdx="1" presStyleCnt="3"/>
      <dgm:spPr/>
    </dgm:pt>
    <dgm:pt modelId="{5CBA7469-35F9-4266-AA36-70EF2A3EBDC0}" type="pres">
      <dgm:prSet presAssocID="{A5ABDC17-7AB5-4F0E-992A-F9343F5D74EB}" presName="transSpace" presStyleCnt="0"/>
      <dgm:spPr/>
    </dgm:pt>
    <dgm:pt modelId="{59B5B135-1339-4BFB-9DC3-B884EED29171}" type="pres">
      <dgm:prSet presAssocID="{442ED8FA-599E-49B4-8E93-7B1DCA9005EA}" presName="posSpace" presStyleCnt="0"/>
      <dgm:spPr/>
    </dgm:pt>
    <dgm:pt modelId="{3A54E32F-A6A5-4108-A80D-2547C9E2FC01}" type="pres">
      <dgm:prSet presAssocID="{442ED8FA-599E-49B4-8E93-7B1DCA9005EA}" presName="vertFlow" presStyleCnt="0"/>
      <dgm:spPr/>
    </dgm:pt>
    <dgm:pt modelId="{CF39661C-2F89-4D17-849B-490F2B38F96A}" type="pres">
      <dgm:prSet presAssocID="{442ED8FA-599E-49B4-8E93-7B1DCA9005EA}" presName="topSpace" presStyleCnt="0"/>
      <dgm:spPr/>
    </dgm:pt>
    <dgm:pt modelId="{3CA938A0-8139-40A7-B0FC-B5999C7DB708}" type="pres">
      <dgm:prSet presAssocID="{442ED8FA-599E-49B4-8E93-7B1DCA9005EA}" presName="firstComp" presStyleCnt="0"/>
      <dgm:spPr/>
    </dgm:pt>
    <dgm:pt modelId="{9EAD7375-C0A7-4BAF-9C72-105B104542B8}" type="pres">
      <dgm:prSet presAssocID="{442ED8FA-599E-49B4-8E93-7B1DCA9005EA}" presName="firstChild" presStyleLbl="bgAccFollowNode1" presStyleIdx="4" presStyleCnt="6"/>
      <dgm:spPr/>
    </dgm:pt>
    <dgm:pt modelId="{8C127FC2-3696-467F-ACF4-63433CFEBC58}" type="pres">
      <dgm:prSet presAssocID="{442ED8FA-599E-49B4-8E93-7B1DCA9005EA}" presName="firstChildTx" presStyleLbl="bgAccFollowNode1" presStyleIdx="4" presStyleCnt="6">
        <dgm:presLayoutVars>
          <dgm:bulletEnabled val="1"/>
        </dgm:presLayoutVars>
      </dgm:prSet>
      <dgm:spPr/>
    </dgm:pt>
    <dgm:pt modelId="{B89550AB-51D4-4285-908A-E949F5FC51D7}" type="pres">
      <dgm:prSet presAssocID="{AEB69FD1-0CE7-44C5-BEC7-DA510913BDB8}" presName="comp" presStyleCnt="0"/>
      <dgm:spPr/>
    </dgm:pt>
    <dgm:pt modelId="{C806D008-3D4D-4D8C-B873-4343F0F51847}" type="pres">
      <dgm:prSet presAssocID="{AEB69FD1-0CE7-44C5-BEC7-DA510913BDB8}" presName="child" presStyleLbl="bgAccFollowNode1" presStyleIdx="5" presStyleCnt="6"/>
      <dgm:spPr/>
    </dgm:pt>
    <dgm:pt modelId="{A7A31B60-EF19-46EC-AF0E-44E5C46C0BC4}" type="pres">
      <dgm:prSet presAssocID="{AEB69FD1-0CE7-44C5-BEC7-DA510913BDB8}" presName="childTx" presStyleLbl="bgAccFollowNode1" presStyleIdx="5" presStyleCnt="6">
        <dgm:presLayoutVars>
          <dgm:bulletEnabled val="1"/>
        </dgm:presLayoutVars>
      </dgm:prSet>
      <dgm:spPr/>
    </dgm:pt>
    <dgm:pt modelId="{CE7952BE-337D-4D8F-A773-FA41846E8D06}" type="pres">
      <dgm:prSet presAssocID="{442ED8FA-599E-49B4-8E93-7B1DCA9005EA}" presName="negSpace" presStyleCnt="0"/>
      <dgm:spPr/>
    </dgm:pt>
    <dgm:pt modelId="{3994E1A2-1111-40FA-A185-38D48EDD97E3}" type="pres">
      <dgm:prSet presAssocID="{442ED8FA-599E-49B4-8E93-7B1DCA9005EA}" presName="circle" presStyleLbl="node1" presStyleIdx="2" presStyleCnt="3"/>
      <dgm:spPr/>
    </dgm:pt>
  </dgm:ptLst>
  <dgm:cxnLst>
    <dgm:cxn modelId="{F320DF03-A2A7-48F1-BED4-30886766C1EB}" srcId="{442ED8FA-599E-49B4-8E93-7B1DCA9005EA}" destId="{AEB69FD1-0CE7-44C5-BEC7-DA510913BDB8}" srcOrd="1" destOrd="0" parTransId="{787738BD-5DD0-47C1-A5FB-3F21B04DD820}" sibTransId="{8984AAF9-1FBF-4C5A-AEC7-1F70647EA3B9}"/>
    <dgm:cxn modelId="{3AD4E107-4BFE-4B08-91E6-167620F43406}" srcId="{442ED8FA-599E-49B4-8E93-7B1DCA9005EA}" destId="{25C3A099-18A4-49EC-AA55-AE30224CC8D7}" srcOrd="0" destOrd="0" parTransId="{8BA32E48-115B-4FB4-BF55-61C44B1ED543}" sibTransId="{C7AD64D1-E0F7-43E3-ABA2-641FD9622879}"/>
    <dgm:cxn modelId="{7F3B5912-CE3A-4F69-B6A0-82162798FA63}" type="presOf" srcId="{00C18FBF-3FF5-4C16-97CF-AF03740D7AB6}" destId="{0DC7A063-583D-4B0F-88B2-BD54F95D95AF}" srcOrd="0" destOrd="0" presId="urn:microsoft.com/office/officeart/2005/8/layout/hList9"/>
    <dgm:cxn modelId="{B934AC16-8A25-40A2-8B3E-74AF25C01EA0}" type="presOf" srcId="{D5197DDB-D5D2-499F-B255-CF7BB5AE2B43}" destId="{F6FC34FD-1148-4FE7-A6D5-2DEFDC934238}" srcOrd="0" destOrd="0" presId="urn:microsoft.com/office/officeart/2005/8/layout/hList9"/>
    <dgm:cxn modelId="{A0BB9A1C-9EF1-493D-AB67-3FEB03AA23BD}" srcId="{00C18FBF-3FF5-4C16-97CF-AF03740D7AB6}" destId="{442ED8FA-599E-49B4-8E93-7B1DCA9005EA}" srcOrd="2" destOrd="0" parTransId="{8B035F9E-B94B-43B4-8C5A-9407D67D17DB}" sibTransId="{37677147-E306-4B59-A634-51DE554CD6D5}"/>
    <dgm:cxn modelId="{58E2C92E-68D9-4FC5-8102-9056C95B4F86}" type="presOf" srcId="{D5197DDB-D5D2-499F-B255-CF7BB5AE2B43}" destId="{8D98F387-327E-477E-A277-CAA5A9782210}" srcOrd="1" destOrd="0" presId="urn:microsoft.com/office/officeart/2005/8/layout/hList9"/>
    <dgm:cxn modelId="{52FCD336-A76B-4E16-AD08-EB6473F0CFE3}" type="presOf" srcId="{AEB69FD1-0CE7-44C5-BEC7-DA510913BDB8}" destId="{C806D008-3D4D-4D8C-B873-4343F0F51847}" srcOrd="0" destOrd="0" presId="urn:microsoft.com/office/officeart/2005/8/layout/hList9"/>
    <dgm:cxn modelId="{65795B38-F3F3-4E2A-AAFC-8DFD0AE38FF7}" type="presOf" srcId="{AEB69FD1-0CE7-44C5-BEC7-DA510913BDB8}" destId="{A7A31B60-EF19-46EC-AF0E-44E5C46C0BC4}" srcOrd="1" destOrd="0" presId="urn:microsoft.com/office/officeart/2005/8/layout/hList9"/>
    <dgm:cxn modelId="{144A0560-FB06-429F-BA34-9E531F5CC3E2}" type="presOf" srcId="{29E78340-8EBE-415C-B973-78A91A054B9C}" destId="{9049013A-09FF-43E1-B019-53BFFC00C72C}"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0162AD49-C99E-4ECC-82F6-90AC7FFE8F4B}" type="presOf" srcId="{B2291F0C-FBB4-4C38-9157-1D884BF1EF94}" destId="{187D4E8C-5C91-4D00-870C-2C45D4EA263C}" srcOrd="1" destOrd="0" presId="urn:microsoft.com/office/officeart/2005/8/layout/hList9"/>
    <dgm:cxn modelId="{654CBE4C-661D-464F-9666-3C42722D5A0E}" type="presOf" srcId="{25C3A099-18A4-49EC-AA55-AE30224CC8D7}" destId="{8C127FC2-3696-467F-ACF4-63433CFEBC58}" srcOrd="1" destOrd="0" presId="urn:microsoft.com/office/officeart/2005/8/layout/hList9"/>
    <dgm:cxn modelId="{0671E370-BB9D-4036-AAE3-5CC752FDB45D}" type="presOf" srcId="{29E78340-8EBE-415C-B973-78A91A054B9C}" destId="{4D35E5E7-BD05-4C87-823D-753E0CB175D7}"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DEE60893-541D-407A-AD43-6E708D7C3B2A}" type="presOf" srcId="{25C3A099-18A4-49EC-AA55-AE30224CC8D7}" destId="{9EAD7375-C0A7-4BAF-9C72-105B104542B8}" srcOrd="0" destOrd="0" presId="urn:microsoft.com/office/officeart/2005/8/layout/hList9"/>
    <dgm:cxn modelId="{774C59A3-E046-478D-B099-4B3A479F8984}" srcId="{B4F1B46E-22B2-4721-950C-8704487586DC}" destId="{B2291F0C-FBB4-4C38-9157-1D884BF1EF94}" srcOrd="0" destOrd="0" parTransId="{DACC8685-6ED8-428C-B68D-D8C3BD1FE2EF}" sibTransId="{267A9CD9-B10A-4645-B74B-B3CE595FCAD3}"/>
    <dgm:cxn modelId="{591D34A5-47BE-4F1E-BF3F-C0043E246414}" type="presOf" srcId="{B19784D9-B1EC-4090-8A19-B6EBA33A4928}" destId="{2ADE5BF6-E63A-416A-9C3F-369C74282CB9}"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6BB08CC4-3371-422E-B8F2-52D5ECF548FB}" type="presOf" srcId="{442ED8FA-599E-49B4-8E93-7B1DCA9005EA}" destId="{3994E1A2-1111-40FA-A185-38D48EDD97E3}" srcOrd="0" destOrd="0" presId="urn:microsoft.com/office/officeart/2005/8/layout/hList9"/>
    <dgm:cxn modelId="{47907AD6-2DC2-46F8-8A62-67C9F3263C71}" type="presOf" srcId="{F2881FB1-6580-4F21-A283-BFAA6F91D5D2}" destId="{23994BB0-9CF2-4A43-BC41-247042B49EC2}" srcOrd="0" destOrd="0" presId="urn:microsoft.com/office/officeart/2005/8/layout/hList9"/>
    <dgm:cxn modelId="{A6B4BAD7-2F30-4DE8-865E-1715AB66744C}" srcId="{B4F1B46E-22B2-4721-950C-8704487586DC}" destId="{B19784D9-B1EC-4090-8A19-B6EBA33A4928}" srcOrd="1" destOrd="0" parTransId="{D5B7AA4E-5CC7-418C-9FA9-04A54DAC0E3E}" sibTransId="{9002CD94-A258-4873-A5C5-E0E728630B3C}"/>
    <dgm:cxn modelId="{311348D8-FDE3-4C22-99F5-3B98C5F51F0D}" srcId="{F2881FB1-6580-4F21-A283-BFAA6F91D5D2}" destId="{29E78340-8EBE-415C-B973-78A91A054B9C}" srcOrd="1" destOrd="0" parTransId="{FF4E5F97-6974-4E39-A85D-DCB2E100798E}" sibTransId="{B4B9A51E-FA34-465E-B5B4-81CD76EB3FC2}"/>
    <dgm:cxn modelId="{717EE4DC-0550-4D41-8A76-C08CF94A8CE2}" type="presOf" srcId="{B19784D9-B1EC-4090-8A19-B6EBA33A4928}" destId="{115EFE1E-FC51-4C55-B015-55DC13A8E0E4}" srcOrd="0" destOrd="0" presId="urn:microsoft.com/office/officeart/2005/8/layout/hList9"/>
    <dgm:cxn modelId="{EAAAFEF4-FE57-487F-B5C8-2D079117B014}" type="presOf" srcId="{B2291F0C-FBB4-4C38-9157-1D884BF1EF94}" destId="{6B08AC4B-4CEC-41E5-AE19-47A4E2720563}" srcOrd="0" destOrd="0" presId="urn:microsoft.com/office/officeart/2005/8/layout/hList9"/>
    <dgm:cxn modelId="{AC86E8F9-792F-4120-BF6C-92B518A25419}" type="presOf" srcId="{B4F1B46E-22B2-4721-950C-8704487586DC}" destId="{FC7ED273-8CFD-43C2-9C05-44FADF3E0637}" srcOrd="0" destOrd="0" presId="urn:microsoft.com/office/officeart/2005/8/layout/hList9"/>
    <dgm:cxn modelId="{AC56768C-CA93-419C-9CDB-2449E9E72D2F}" type="presParOf" srcId="{0DC7A063-583D-4B0F-88B2-BD54F95D95AF}" destId="{3B23570A-ECC9-4DF8-BCB4-0465C69CBB88}" srcOrd="0" destOrd="0" presId="urn:microsoft.com/office/officeart/2005/8/layout/hList9"/>
    <dgm:cxn modelId="{0C5BA687-F50F-46A4-860D-42FE5C1B4093}" type="presParOf" srcId="{0DC7A063-583D-4B0F-88B2-BD54F95D95AF}" destId="{FC66A233-6BBA-46AF-B2F6-28E379B158E2}" srcOrd="1" destOrd="0" presId="urn:microsoft.com/office/officeart/2005/8/layout/hList9"/>
    <dgm:cxn modelId="{1FEF6C0A-6EA1-4604-90E0-E73E1D500A37}" type="presParOf" srcId="{FC66A233-6BBA-46AF-B2F6-28E379B158E2}" destId="{46739A04-1AA3-49C6-8EA7-EB1DE975B900}" srcOrd="0" destOrd="0" presId="urn:microsoft.com/office/officeart/2005/8/layout/hList9"/>
    <dgm:cxn modelId="{6D98DB2B-5BDE-497C-85A4-020EFF970E0D}" type="presParOf" srcId="{FC66A233-6BBA-46AF-B2F6-28E379B158E2}" destId="{535C6EC9-8098-42C5-8527-E62FF045E4EB}" srcOrd="1" destOrd="0" presId="urn:microsoft.com/office/officeart/2005/8/layout/hList9"/>
    <dgm:cxn modelId="{00C0AF30-BC61-455A-A5D7-37B757D081F4}" type="presParOf" srcId="{535C6EC9-8098-42C5-8527-E62FF045E4EB}" destId="{6B08AC4B-4CEC-41E5-AE19-47A4E2720563}" srcOrd="0" destOrd="0" presId="urn:microsoft.com/office/officeart/2005/8/layout/hList9"/>
    <dgm:cxn modelId="{532C1B10-488B-4E2C-BF41-846A82FE4BEE}" type="presParOf" srcId="{535C6EC9-8098-42C5-8527-E62FF045E4EB}" destId="{187D4E8C-5C91-4D00-870C-2C45D4EA263C}" srcOrd="1" destOrd="0" presId="urn:microsoft.com/office/officeart/2005/8/layout/hList9"/>
    <dgm:cxn modelId="{BE0E016A-DFFD-4775-99DF-31D92772450A}" type="presParOf" srcId="{FC66A233-6BBA-46AF-B2F6-28E379B158E2}" destId="{B156BEB1-E695-4DAF-A98C-EF5A70D32E19}" srcOrd="2" destOrd="0" presId="urn:microsoft.com/office/officeart/2005/8/layout/hList9"/>
    <dgm:cxn modelId="{368F5A83-477B-48D1-884B-5920DFA57C9A}" type="presParOf" srcId="{B156BEB1-E695-4DAF-A98C-EF5A70D32E19}" destId="{115EFE1E-FC51-4C55-B015-55DC13A8E0E4}" srcOrd="0" destOrd="0" presId="urn:microsoft.com/office/officeart/2005/8/layout/hList9"/>
    <dgm:cxn modelId="{954AB062-743D-4C9F-A361-CE4A64A4DEAF}" type="presParOf" srcId="{B156BEB1-E695-4DAF-A98C-EF5A70D32E19}" destId="{2ADE5BF6-E63A-416A-9C3F-369C74282CB9}" srcOrd="1" destOrd="0" presId="urn:microsoft.com/office/officeart/2005/8/layout/hList9"/>
    <dgm:cxn modelId="{D6BB9874-38E8-4E23-A448-DB7028FEA3F6}" type="presParOf" srcId="{0DC7A063-583D-4B0F-88B2-BD54F95D95AF}" destId="{3845DB9A-BEF3-4D5D-B9C7-5FC0456401AC}" srcOrd="2" destOrd="0" presId="urn:microsoft.com/office/officeart/2005/8/layout/hList9"/>
    <dgm:cxn modelId="{F16ADB1A-9A5C-4427-87BE-F7DE10AED6A2}" type="presParOf" srcId="{0DC7A063-583D-4B0F-88B2-BD54F95D95AF}" destId="{FC7ED273-8CFD-43C2-9C05-44FADF3E0637}" srcOrd="3" destOrd="0" presId="urn:microsoft.com/office/officeart/2005/8/layout/hList9"/>
    <dgm:cxn modelId="{9FB7742D-99C9-4398-874E-E21148CB6E9D}" type="presParOf" srcId="{0DC7A063-583D-4B0F-88B2-BD54F95D95AF}" destId="{A260721C-169F-42F7-8C62-79C9D2B90B6C}" srcOrd="4" destOrd="0" presId="urn:microsoft.com/office/officeart/2005/8/layout/hList9"/>
    <dgm:cxn modelId="{3541E668-8D23-4FE6-9FC5-B32ACC0F04FC}" type="presParOf" srcId="{0DC7A063-583D-4B0F-88B2-BD54F95D95AF}" destId="{4F0AA2AE-938C-4A7A-BE72-6E1C6845E1DF}" srcOrd="5" destOrd="0" presId="urn:microsoft.com/office/officeart/2005/8/layout/hList9"/>
    <dgm:cxn modelId="{E50AAD6E-D92A-40BE-83E1-85900A743717}" type="presParOf" srcId="{0DC7A063-583D-4B0F-88B2-BD54F95D95AF}" destId="{8639849E-9D4E-4B58-B68B-917CB8485F37}" srcOrd="6" destOrd="0" presId="urn:microsoft.com/office/officeart/2005/8/layout/hList9"/>
    <dgm:cxn modelId="{1F820999-BBEB-4243-A804-76838CB3C24F}" type="presParOf" srcId="{8639849E-9D4E-4B58-B68B-917CB8485F37}" destId="{E045ECA7-472A-48AB-83C6-B612A0C6AB6D}" srcOrd="0" destOrd="0" presId="urn:microsoft.com/office/officeart/2005/8/layout/hList9"/>
    <dgm:cxn modelId="{BC706010-3DB1-443B-AD80-4CB864A704AF}" type="presParOf" srcId="{8639849E-9D4E-4B58-B68B-917CB8485F37}" destId="{B4335746-B645-42E0-9E8C-0D5042D9FFAE}" srcOrd="1" destOrd="0" presId="urn:microsoft.com/office/officeart/2005/8/layout/hList9"/>
    <dgm:cxn modelId="{6C21AF67-68DE-4B1C-8C43-1F7E9E195DBA}" type="presParOf" srcId="{B4335746-B645-42E0-9E8C-0D5042D9FFAE}" destId="{F6FC34FD-1148-4FE7-A6D5-2DEFDC934238}" srcOrd="0" destOrd="0" presId="urn:microsoft.com/office/officeart/2005/8/layout/hList9"/>
    <dgm:cxn modelId="{9DA6F265-70B8-4BB1-BBBE-B68926F7BC12}" type="presParOf" srcId="{B4335746-B645-42E0-9E8C-0D5042D9FFAE}" destId="{8D98F387-327E-477E-A277-CAA5A9782210}" srcOrd="1" destOrd="0" presId="urn:microsoft.com/office/officeart/2005/8/layout/hList9"/>
    <dgm:cxn modelId="{F108057C-8138-4E89-8EFB-07E6540EF6AF}" type="presParOf" srcId="{8639849E-9D4E-4B58-B68B-917CB8485F37}" destId="{AFA4108D-25CB-4748-A1CC-77D90C1F8E66}" srcOrd="2" destOrd="0" presId="urn:microsoft.com/office/officeart/2005/8/layout/hList9"/>
    <dgm:cxn modelId="{5A8A85E6-42C0-4B16-BEC5-04DE08DF1BE1}" type="presParOf" srcId="{AFA4108D-25CB-4748-A1CC-77D90C1F8E66}" destId="{4D35E5E7-BD05-4C87-823D-753E0CB175D7}" srcOrd="0" destOrd="0" presId="urn:microsoft.com/office/officeart/2005/8/layout/hList9"/>
    <dgm:cxn modelId="{0ED3C473-8C22-46A0-BF0C-6D5F4018066D}" type="presParOf" srcId="{AFA4108D-25CB-4748-A1CC-77D90C1F8E66}" destId="{9049013A-09FF-43E1-B019-53BFFC00C72C}" srcOrd="1" destOrd="0" presId="urn:microsoft.com/office/officeart/2005/8/layout/hList9"/>
    <dgm:cxn modelId="{E63CACE2-21C2-4A22-BFCB-43A3CCFAAC43}" type="presParOf" srcId="{0DC7A063-583D-4B0F-88B2-BD54F95D95AF}" destId="{87526E8F-DCD9-420A-9861-9F2506076930}" srcOrd="7" destOrd="0" presId="urn:microsoft.com/office/officeart/2005/8/layout/hList9"/>
    <dgm:cxn modelId="{52BDADF8-1178-470A-9227-475768550885}" type="presParOf" srcId="{0DC7A063-583D-4B0F-88B2-BD54F95D95AF}" destId="{23994BB0-9CF2-4A43-BC41-247042B49EC2}" srcOrd="8" destOrd="0" presId="urn:microsoft.com/office/officeart/2005/8/layout/hList9"/>
    <dgm:cxn modelId="{539ED641-F277-457C-829E-B776011CE905}" type="presParOf" srcId="{0DC7A063-583D-4B0F-88B2-BD54F95D95AF}" destId="{5CBA7469-35F9-4266-AA36-70EF2A3EBDC0}" srcOrd="9" destOrd="0" presId="urn:microsoft.com/office/officeart/2005/8/layout/hList9"/>
    <dgm:cxn modelId="{34483EE0-8CEF-4504-80A6-F264BFA0F47C}" type="presParOf" srcId="{0DC7A063-583D-4B0F-88B2-BD54F95D95AF}" destId="{59B5B135-1339-4BFB-9DC3-B884EED29171}" srcOrd="10" destOrd="0" presId="urn:microsoft.com/office/officeart/2005/8/layout/hList9"/>
    <dgm:cxn modelId="{92E32BEE-A73C-4F29-AE17-E3FC8A766850}" type="presParOf" srcId="{0DC7A063-583D-4B0F-88B2-BD54F95D95AF}" destId="{3A54E32F-A6A5-4108-A80D-2547C9E2FC01}" srcOrd="11" destOrd="0" presId="urn:microsoft.com/office/officeart/2005/8/layout/hList9"/>
    <dgm:cxn modelId="{9264926B-C712-4B90-88BA-117DC114F4C0}" type="presParOf" srcId="{3A54E32F-A6A5-4108-A80D-2547C9E2FC01}" destId="{CF39661C-2F89-4D17-849B-490F2B38F96A}" srcOrd="0" destOrd="0" presId="urn:microsoft.com/office/officeart/2005/8/layout/hList9"/>
    <dgm:cxn modelId="{D0602CA4-929C-4440-8A02-5C0E33C5D5AD}" type="presParOf" srcId="{3A54E32F-A6A5-4108-A80D-2547C9E2FC01}" destId="{3CA938A0-8139-40A7-B0FC-B5999C7DB708}" srcOrd="1" destOrd="0" presId="urn:microsoft.com/office/officeart/2005/8/layout/hList9"/>
    <dgm:cxn modelId="{F3D22330-3E28-4D55-A2D3-389E2953BA57}" type="presParOf" srcId="{3CA938A0-8139-40A7-B0FC-B5999C7DB708}" destId="{9EAD7375-C0A7-4BAF-9C72-105B104542B8}" srcOrd="0" destOrd="0" presId="urn:microsoft.com/office/officeart/2005/8/layout/hList9"/>
    <dgm:cxn modelId="{B5522E0E-E2FE-45B1-AB61-4D497F88634E}" type="presParOf" srcId="{3CA938A0-8139-40A7-B0FC-B5999C7DB708}" destId="{8C127FC2-3696-467F-ACF4-63433CFEBC58}" srcOrd="1" destOrd="0" presId="urn:microsoft.com/office/officeart/2005/8/layout/hList9"/>
    <dgm:cxn modelId="{517C2906-719E-4411-9A66-B22C2A877DE0}" type="presParOf" srcId="{3A54E32F-A6A5-4108-A80D-2547C9E2FC01}" destId="{B89550AB-51D4-4285-908A-E949F5FC51D7}" srcOrd="2" destOrd="0" presId="urn:microsoft.com/office/officeart/2005/8/layout/hList9"/>
    <dgm:cxn modelId="{5524F1C7-03E1-419B-9627-FC1C571468FF}" type="presParOf" srcId="{B89550AB-51D4-4285-908A-E949F5FC51D7}" destId="{C806D008-3D4D-4D8C-B873-4343F0F51847}" srcOrd="0" destOrd="0" presId="urn:microsoft.com/office/officeart/2005/8/layout/hList9"/>
    <dgm:cxn modelId="{FD767830-5877-4CE7-A836-FEF474C1AD91}" type="presParOf" srcId="{B89550AB-51D4-4285-908A-E949F5FC51D7}" destId="{A7A31B60-EF19-46EC-AF0E-44E5C46C0BC4}" srcOrd="1" destOrd="0" presId="urn:microsoft.com/office/officeart/2005/8/layout/hList9"/>
    <dgm:cxn modelId="{714438AE-BC6F-4AFE-86A2-8134C21AA5F4}" type="presParOf" srcId="{0DC7A063-583D-4B0F-88B2-BD54F95D95AF}" destId="{CE7952BE-337D-4D8F-A773-FA41846E8D06}" srcOrd="12" destOrd="0" presId="urn:microsoft.com/office/officeart/2005/8/layout/hList9"/>
    <dgm:cxn modelId="{FE7FAE54-AE33-4234-8322-9172131B3F59}" type="presParOf" srcId="{0DC7A063-583D-4B0F-88B2-BD54F95D95AF}" destId="{3994E1A2-1111-40FA-A185-38D48EDD97E3}"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phldr="0"/>
      <dgm:spPr/>
      <dgm:t>
        <a:bodyPr/>
        <a:lstStyle/>
        <a:p>
          <a:pPr rtl="0"/>
          <a:r>
            <a:rPr lang="en-US">
              <a:latin typeface="Plantagenet Cherokee"/>
            </a:rPr>
            <a:t>L1 Philosophy</a:t>
          </a:r>
          <a:endParaRPr lang="en-US"/>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29E78340-8EBE-415C-B973-78A91A054B9C}">
      <dgm:prSet phldrT="[Text]" phldr="0"/>
      <dgm:spPr/>
      <dgm:t>
        <a:bodyPr/>
        <a:lstStyle/>
        <a:p>
          <a:r>
            <a:rPr lang="en-GB" b="1">
              <a:solidFill>
                <a:schemeClr val="accent2"/>
              </a:solidFill>
            </a:rPr>
            <a:t>Deductive</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B19784D9-B1EC-4090-8A19-B6EBA33A4928}">
      <dgm:prSet phldr="0"/>
      <dgm:spPr/>
      <dgm:t>
        <a:bodyPr/>
        <a:lstStyle/>
        <a:p>
          <a:pPr rtl="0"/>
          <a:r>
            <a:rPr lang="en-GB" b="1">
              <a:solidFill>
                <a:schemeClr val="accent2"/>
              </a:solidFill>
            </a:rPr>
            <a:t>Positive Epistemological</a:t>
          </a:r>
          <a:endParaRPr lang="en-GB" b="1">
            <a:solidFill>
              <a:schemeClr val="accent2"/>
            </a:solidFill>
            <a:latin typeface="Plantagenet Cherokee"/>
          </a:endParaRPr>
        </a:p>
      </dgm:t>
    </dgm:pt>
    <dgm:pt modelId="{D5B7AA4E-5CC7-418C-9FA9-04A54DAC0E3E}" type="parTrans" cxnId="{A6B4BAD7-2F30-4DE8-865E-1715AB66744C}">
      <dgm:prSet/>
      <dgm:spPr/>
    </dgm:pt>
    <dgm:pt modelId="{9002CD94-A258-4873-A5C5-E0E728630B3C}" type="sibTrans" cxnId="{A6B4BAD7-2F30-4DE8-865E-1715AB66744C}">
      <dgm:prSet/>
      <dgm:spPr/>
    </dgm:pt>
    <dgm:pt modelId="{B161853D-465D-4861-9283-CAC865DABFBB}">
      <dgm:prSet phldr="0"/>
      <dgm:spPr/>
      <dgm:t>
        <a:bodyPr/>
        <a:lstStyle/>
        <a:p>
          <a:pPr rtl="0"/>
          <a:r>
            <a:rPr lang="en-GB" b="0">
              <a:latin typeface="Plantagenet Cherokee"/>
            </a:rPr>
            <a:t>Existing theory is proposed that machine learning can help in  identifying reoffenders using a top down approach to validate the authors theory</a:t>
          </a:r>
          <a:endParaRPr lang="en-US" b="0"/>
        </a:p>
      </dgm:t>
    </dgm:pt>
    <dgm:pt modelId="{E71C5CF4-4B4A-4FAB-9A70-6F7CDEEE947A}" type="parTrans" cxnId="{2C722FCD-6094-4A80-9E5F-A9189A5FA96B}">
      <dgm:prSet/>
      <dgm:spPr/>
    </dgm:pt>
    <dgm:pt modelId="{E64430EC-35B8-4C54-A619-74D32961019B}" type="sibTrans" cxnId="{2C722FCD-6094-4A80-9E5F-A9189A5FA96B}">
      <dgm:prSet/>
      <dgm:spPr/>
    </dgm:pt>
    <dgm:pt modelId="{02301F01-79F5-4CE6-BD6C-34CA417BEA99}">
      <dgm:prSet phldr="0"/>
      <dgm:spPr/>
      <dgm:t>
        <a:bodyPr/>
        <a:lstStyle/>
        <a:p>
          <a:pPr algn="l" rtl="0"/>
          <a:r>
            <a:rPr lang="en-GB">
              <a:latin typeface="Plantagenet Cherokee"/>
            </a:rPr>
            <a:t>General theory is deducted down to specific facts and implications, e.g. reasoning for persistent reoffending and targeting resources</a:t>
          </a:r>
          <a:endParaRPr lang="en-GB"/>
        </a:p>
      </dgm:t>
    </dgm:pt>
    <dgm:pt modelId="{E708BD67-64BA-47F2-A910-6543337DD69C}" type="parTrans" cxnId="{9A2D2F6E-14E9-4FBD-B9D2-C0B444117DCD}">
      <dgm:prSet/>
      <dgm:spPr/>
    </dgm:pt>
    <dgm:pt modelId="{AD1B730A-2DE2-406E-B248-B97C18A90A9A}" type="sibTrans" cxnId="{9A2D2F6E-14E9-4FBD-B9D2-C0B444117DCD}">
      <dgm:prSet/>
      <dgm:spPr/>
    </dgm:pt>
    <dgm:pt modelId="{E45A094B-73B2-4725-AE64-801B3EAEA9D1}">
      <dgm:prSet phldr="0"/>
      <dgm:spPr/>
      <dgm:t>
        <a:bodyPr/>
        <a:lstStyle/>
        <a:p>
          <a:pPr algn="l" rtl="0"/>
          <a:r>
            <a:rPr lang="en-GB" b="0">
              <a:latin typeface="Plantagenet Cherokee"/>
            </a:rPr>
            <a:t>Objective study using official statistics obtained from the Bejing Municpal Public Security Bereau </a:t>
          </a:r>
          <a:r>
            <a:rPr lang="en-GB" b="0"/>
            <a:t>(BMPSB)</a:t>
          </a:r>
          <a:endParaRPr lang="en-GB" b="0">
            <a:latin typeface="Plantagenet Cherokee"/>
          </a:endParaRPr>
        </a:p>
      </dgm:t>
    </dgm:pt>
    <dgm:pt modelId="{B7BB5BBA-1097-4C1B-8426-3C7447BA8E0D}" type="parTrans" cxnId="{4D5C3175-6945-4202-BE2A-9DCA43F1197C}">
      <dgm:prSet/>
      <dgm:spPr/>
    </dgm:pt>
    <dgm:pt modelId="{08EBD9BE-BF75-4DBA-A2D0-945B71142439}" type="sibTrans" cxnId="{4D5C3175-6945-4202-BE2A-9DCA43F1197C}">
      <dgm:prSet/>
      <dgm:spPr/>
    </dgm:pt>
    <dgm:pt modelId="{057C88AC-6F5A-4DE1-AA8F-0139B9EFC890}">
      <dgm:prSet phldr="0"/>
      <dgm:spPr/>
      <dgm:t>
        <a:bodyPr/>
        <a:lstStyle/>
        <a:p>
          <a:pPr rtl="0"/>
          <a:r>
            <a:rPr lang="en-GB" b="1">
              <a:latin typeface="Plantagenet Cherokee"/>
            </a:rPr>
            <a:t> </a:t>
          </a:r>
          <a:r>
            <a:rPr lang="en-GB" b="0">
              <a:latin typeface="Plantagenet Cherokee"/>
            </a:rPr>
            <a:t>Social facts are used with scientific techniques to identify correlations and deduct possible causes for reoffending</a:t>
          </a:r>
          <a:r>
            <a:rPr lang="en-GB">
              <a:latin typeface="Plantagenet Cherokee"/>
            </a:rPr>
            <a:t>. </a:t>
          </a:r>
        </a:p>
      </dgm:t>
    </dgm:pt>
    <dgm:pt modelId="{717ABF7E-C055-4A5D-ABAE-355DCD4C06B1}" type="parTrans" cxnId="{1718D7A8-7472-4A6B-A958-D9482DAEC5F1}">
      <dgm:prSet/>
      <dgm:spPr/>
    </dgm:pt>
    <dgm:pt modelId="{065F2AF8-53E9-4C9F-83D0-104BAF9E1A90}" type="sibTrans" cxnId="{1718D7A8-7472-4A6B-A958-D9482DAEC5F1}">
      <dgm:prSet/>
      <dgm:spPr/>
    </dgm:pt>
    <dgm:pt modelId="{6DC8ECAE-6E01-4F16-A8E5-7C5B68C6D3FE}">
      <dgm:prSet phldr="0"/>
      <dgm:spPr/>
      <dgm:t>
        <a:bodyPr/>
        <a:lstStyle/>
        <a:p>
          <a:pPr rtl="0"/>
          <a:r>
            <a:rPr lang="en-US">
              <a:latin typeface="Plantagenet Cherokee"/>
            </a:rPr>
            <a:t>L3</a:t>
          </a:r>
          <a:r>
            <a:rPr lang="en-US" b="0"/>
            <a:t> Strategy</a:t>
          </a:r>
        </a:p>
      </dgm:t>
    </dgm:pt>
    <dgm:pt modelId="{4A5FCCC4-050E-4887-8189-C2DA118680A7}" type="parTrans" cxnId="{6949F50B-5EF8-4599-BC4C-8D0943DF55C1}">
      <dgm:prSet/>
      <dgm:spPr/>
    </dgm:pt>
    <dgm:pt modelId="{63966395-83FF-48AB-9915-9EC01CDEBBFA}" type="sibTrans" cxnId="{6949F50B-5EF8-4599-BC4C-8D0943DF55C1}">
      <dgm:prSet/>
      <dgm:spPr/>
    </dgm:pt>
    <dgm:pt modelId="{7877BB10-2B83-443A-B342-55173AA60C3B}">
      <dgm:prSet phldr="0"/>
      <dgm:spPr/>
      <dgm:t>
        <a:bodyPr/>
        <a:lstStyle/>
        <a:p>
          <a:pPr rtl="0"/>
          <a:r>
            <a:rPr lang="en-GB" b="0">
              <a:latin typeface="Plantagenet Cherokee"/>
            </a:rPr>
            <a:t>Data is </a:t>
          </a:r>
          <a:r>
            <a:rPr lang="en-GB">
              <a:latin typeface="Plantagenet Cherokee"/>
            </a:rPr>
            <a:t>obtained from existsing records residing in the Crime Recording System in BMPSB</a:t>
          </a:r>
          <a:endParaRPr lang="en-GB"/>
        </a:p>
      </dgm:t>
    </dgm:pt>
    <dgm:pt modelId="{389997E6-6105-4809-BAB1-AC8E55C33AF4}" type="parTrans" cxnId="{0EE52124-BCA5-4F82-8A12-C909E59B840C}">
      <dgm:prSet/>
      <dgm:spPr/>
    </dgm:pt>
    <dgm:pt modelId="{4C197F85-8905-4BDB-9C37-904C98B298C5}" type="sibTrans" cxnId="{0EE52124-BCA5-4F82-8A12-C909E59B840C}">
      <dgm:prSet/>
      <dgm:spPr/>
    </dgm:pt>
    <dgm:pt modelId="{5B0D519D-2086-4FC0-B8D5-429057789FCB}">
      <dgm:prSet phldr="0"/>
      <dgm:spPr/>
      <dgm:t>
        <a:bodyPr/>
        <a:lstStyle/>
        <a:p>
          <a:pPr rtl="0"/>
          <a:r>
            <a:rPr lang="en-GB">
              <a:latin typeface="Plantagenet Cherokee"/>
            </a:rPr>
            <a:t>Relationships and patterns are investigated from this existing database used within the study.</a:t>
          </a:r>
          <a:endParaRPr lang="en-GB"/>
        </a:p>
      </dgm:t>
    </dgm:pt>
    <dgm:pt modelId="{4D06CC10-3843-4227-86C2-8D2300CCD753}" type="parTrans" cxnId="{E17A792D-D91B-4080-8700-603CD775CF7B}">
      <dgm:prSet/>
      <dgm:spPr/>
    </dgm:pt>
    <dgm:pt modelId="{C0148AA8-69DE-4167-B108-8324C86ABF98}" type="sibTrans" cxnId="{E17A792D-D91B-4080-8700-603CD775CF7B}">
      <dgm:prSet/>
      <dgm:spPr/>
    </dgm:pt>
    <dgm:pt modelId="{B76E87BF-4F4E-45B0-89A3-41B72AAF9130}">
      <dgm:prSet phldr="0"/>
      <dgm:spPr/>
      <dgm:t>
        <a:bodyPr/>
        <a:lstStyle/>
        <a:p>
          <a:r>
            <a:rPr lang="en-US">
              <a:latin typeface="Plantagenet Cherokee"/>
            </a:rPr>
            <a:t>L2</a:t>
          </a:r>
          <a:r>
            <a:rPr lang="en-US"/>
            <a:t> </a:t>
          </a:r>
          <a:r>
            <a:rPr lang="en-US">
              <a:latin typeface="Plantagenet Cherokee"/>
            </a:rPr>
            <a:t>Approach</a:t>
          </a:r>
          <a:endParaRPr lang="en-US"/>
        </a:p>
      </dgm:t>
    </dgm:pt>
    <dgm:pt modelId="{7651A2E8-ECCE-4B18-A1B6-10F7832EAF5C}" type="parTrans" cxnId="{5D387841-96BA-4893-A396-D1939008AD28}">
      <dgm:prSet/>
      <dgm:spPr/>
    </dgm:pt>
    <dgm:pt modelId="{5599BAB5-28A8-403A-92F9-1C0CE8C45249}" type="sibTrans" cxnId="{5D387841-96BA-4893-A396-D1939008AD28}">
      <dgm:prSet/>
      <dgm:spPr/>
    </dgm:pt>
    <dgm:pt modelId="{F6416950-18DE-494A-8D94-755335EB4E7C}">
      <dgm:prSet phldr="0"/>
      <dgm:spPr/>
      <dgm:t>
        <a:bodyPr/>
        <a:lstStyle/>
        <a:p>
          <a:pPr rtl="0"/>
          <a:r>
            <a:rPr lang="en-GB" b="1">
              <a:solidFill>
                <a:schemeClr val="accent2"/>
              </a:solidFill>
              <a:latin typeface="Plantagenet Cherokee"/>
            </a:rPr>
            <a:t>Archival Research</a:t>
          </a:r>
        </a:p>
      </dgm:t>
    </dgm:pt>
    <dgm:pt modelId="{25B272B1-9D7B-4648-A868-6C971B5DBDC6}" type="parTrans" cxnId="{0651089A-EE4B-496F-8E96-1C9360FCCC42}">
      <dgm:prSet/>
      <dgm:spPr/>
    </dgm:pt>
    <dgm:pt modelId="{CC23076E-7F07-4365-BC31-3C90D8AB9C9C}" type="sibTrans" cxnId="{0651089A-EE4B-496F-8E96-1C9360FCCC42}">
      <dgm:prSet/>
      <dgm:spPr/>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9"/>
      <dgm:spPr/>
    </dgm:pt>
    <dgm:pt modelId="{187D4E8C-5C91-4D00-870C-2C45D4EA263C}" type="pres">
      <dgm:prSet presAssocID="{B4F1B46E-22B2-4721-950C-8704487586DC}" presName="firstChildTx" presStyleLbl="bgAccFollowNode1" presStyleIdx="0" presStyleCnt="9">
        <dgm:presLayoutVars>
          <dgm:bulletEnabled val="1"/>
        </dgm:presLayoutVars>
      </dgm:prSet>
      <dgm:spPr/>
    </dgm:pt>
    <dgm:pt modelId="{BA02548D-8640-45DF-B8D1-DD4B5FA95809}" type="pres">
      <dgm:prSet presAssocID="{E45A094B-73B2-4725-AE64-801B3EAEA9D1}" presName="comp" presStyleCnt="0"/>
      <dgm:spPr/>
    </dgm:pt>
    <dgm:pt modelId="{23933F0E-D4F5-48A1-AE71-3E13AA12D1AF}" type="pres">
      <dgm:prSet presAssocID="{E45A094B-73B2-4725-AE64-801B3EAEA9D1}" presName="child" presStyleLbl="bgAccFollowNode1" presStyleIdx="1" presStyleCnt="9"/>
      <dgm:spPr/>
    </dgm:pt>
    <dgm:pt modelId="{5175E1C8-F042-4BDB-BC14-FE68EE344DE3}" type="pres">
      <dgm:prSet presAssocID="{E45A094B-73B2-4725-AE64-801B3EAEA9D1}" presName="childTx" presStyleLbl="bgAccFollowNode1" presStyleIdx="1" presStyleCnt="9">
        <dgm:presLayoutVars>
          <dgm:bulletEnabled val="1"/>
        </dgm:presLayoutVars>
      </dgm:prSet>
      <dgm:spPr/>
    </dgm:pt>
    <dgm:pt modelId="{435857C6-1D08-4307-8020-E8ED59AE279E}" type="pres">
      <dgm:prSet presAssocID="{057C88AC-6F5A-4DE1-AA8F-0139B9EFC890}" presName="comp" presStyleCnt="0"/>
      <dgm:spPr/>
    </dgm:pt>
    <dgm:pt modelId="{026DBD8F-FB84-4EEE-AFA9-3BC2A24103DC}" type="pres">
      <dgm:prSet presAssocID="{057C88AC-6F5A-4DE1-AA8F-0139B9EFC890}" presName="child" presStyleLbl="bgAccFollowNode1" presStyleIdx="2" presStyleCnt="9"/>
      <dgm:spPr/>
    </dgm:pt>
    <dgm:pt modelId="{0AE866A9-D6CB-4376-A9DC-7B40CE565482}" type="pres">
      <dgm:prSet presAssocID="{057C88AC-6F5A-4DE1-AA8F-0139B9EFC890}" presName="childTx" presStyleLbl="bgAccFollowNode1" presStyleIdx="2" presStyleCnt="9">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A260721C-169F-42F7-8C62-79C9D2B90B6C}" type="pres">
      <dgm:prSet presAssocID="{A7E2530A-34E2-4E9F-BC78-8920BA140C41}" presName="transSpace" presStyleCnt="0"/>
      <dgm:spPr/>
    </dgm:pt>
    <dgm:pt modelId="{DE1C3F1B-61AC-404C-BDA0-2D124591B5DE}" type="pres">
      <dgm:prSet presAssocID="{B76E87BF-4F4E-45B0-89A3-41B72AAF9130}" presName="posSpace" presStyleCnt="0"/>
      <dgm:spPr/>
    </dgm:pt>
    <dgm:pt modelId="{56DC28B9-7251-4436-8285-B3976857157C}" type="pres">
      <dgm:prSet presAssocID="{B76E87BF-4F4E-45B0-89A3-41B72AAF9130}" presName="vertFlow" presStyleCnt="0"/>
      <dgm:spPr/>
    </dgm:pt>
    <dgm:pt modelId="{A19CA378-CB12-4F53-9D47-486653DFA24E}" type="pres">
      <dgm:prSet presAssocID="{B76E87BF-4F4E-45B0-89A3-41B72AAF9130}" presName="topSpace" presStyleCnt="0"/>
      <dgm:spPr/>
    </dgm:pt>
    <dgm:pt modelId="{B914F54E-DADC-456B-803F-5FCADE367153}" type="pres">
      <dgm:prSet presAssocID="{B76E87BF-4F4E-45B0-89A3-41B72AAF9130}" presName="firstComp" presStyleCnt="0"/>
      <dgm:spPr/>
    </dgm:pt>
    <dgm:pt modelId="{4D448BDA-1B75-4E59-80C2-4B081001A1AD}" type="pres">
      <dgm:prSet presAssocID="{B76E87BF-4F4E-45B0-89A3-41B72AAF9130}" presName="firstChild" presStyleLbl="bgAccFollowNode1" presStyleIdx="3" presStyleCnt="9"/>
      <dgm:spPr/>
    </dgm:pt>
    <dgm:pt modelId="{3752C0AF-0496-4345-9877-341AEE3BEA1A}" type="pres">
      <dgm:prSet presAssocID="{B76E87BF-4F4E-45B0-89A3-41B72AAF9130}" presName="firstChildTx" presStyleLbl="bgAccFollowNode1" presStyleIdx="3" presStyleCnt="9">
        <dgm:presLayoutVars>
          <dgm:bulletEnabled val="1"/>
        </dgm:presLayoutVars>
      </dgm:prSet>
      <dgm:spPr/>
    </dgm:pt>
    <dgm:pt modelId="{53DAF217-FE6D-4B1F-B765-4A744552AA1F}" type="pres">
      <dgm:prSet presAssocID="{B161853D-465D-4861-9283-CAC865DABFBB}" presName="comp" presStyleCnt="0"/>
      <dgm:spPr/>
    </dgm:pt>
    <dgm:pt modelId="{2BC9A90D-AD28-484B-BED0-2E41329E6C46}" type="pres">
      <dgm:prSet presAssocID="{B161853D-465D-4861-9283-CAC865DABFBB}" presName="child" presStyleLbl="bgAccFollowNode1" presStyleIdx="4" presStyleCnt="9"/>
      <dgm:spPr/>
    </dgm:pt>
    <dgm:pt modelId="{8F0E48A5-322F-4F06-9870-16C7D2A1C7B1}" type="pres">
      <dgm:prSet presAssocID="{B161853D-465D-4861-9283-CAC865DABFBB}" presName="childTx" presStyleLbl="bgAccFollowNode1" presStyleIdx="4" presStyleCnt="9">
        <dgm:presLayoutVars>
          <dgm:bulletEnabled val="1"/>
        </dgm:presLayoutVars>
      </dgm:prSet>
      <dgm:spPr/>
    </dgm:pt>
    <dgm:pt modelId="{32D621D9-5999-4DB5-8287-CB1E82A1BA73}" type="pres">
      <dgm:prSet presAssocID="{02301F01-79F5-4CE6-BD6C-34CA417BEA99}" presName="comp" presStyleCnt="0"/>
      <dgm:spPr/>
    </dgm:pt>
    <dgm:pt modelId="{F45C7748-EDDD-40E7-A533-F0D53A4700DD}" type="pres">
      <dgm:prSet presAssocID="{02301F01-79F5-4CE6-BD6C-34CA417BEA99}" presName="child" presStyleLbl="bgAccFollowNode1" presStyleIdx="5" presStyleCnt="9"/>
      <dgm:spPr/>
    </dgm:pt>
    <dgm:pt modelId="{03682CA8-4ACF-4531-A457-AE3058057409}" type="pres">
      <dgm:prSet presAssocID="{02301F01-79F5-4CE6-BD6C-34CA417BEA99}" presName="childTx" presStyleLbl="bgAccFollowNode1" presStyleIdx="5" presStyleCnt="9">
        <dgm:presLayoutVars>
          <dgm:bulletEnabled val="1"/>
        </dgm:presLayoutVars>
      </dgm:prSet>
      <dgm:spPr/>
    </dgm:pt>
    <dgm:pt modelId="{634899D7-6CC9-48E5-A184-1B3339C6D3F1}" type="pres">
      <dgm:prSet presAssocID="{B76E87BF-4F4E-45B0-89A3-41B72AAF9130}" presName="negSpace" presStyleCnt="0"/>
      <dgm:spPr/>
    </dgm:pt>
    <dgm:pt modelId="{D23C41F9-007B-4023-A830-8C8B1FADEC58}" type="pres">
      <dgm:prSet presAssocID="{B76E87BF-4F4E-45B0-89A3-41B72AAF9130}" presName="circle" presStyleLbl="node1" presStyleIdx="1" presStyleCnt="3"/>
      <dgm:spPr/>
    </dgm:pt>
    <dgm:pt modelId="{E2A16A7D-6A69-441F-80B5-7A1CE5A1B2F7}" type="pres">
      <dgm:prSet presAssocID="{5599BAB5-28A8-403A-92F9-1C0CE8C45249}" presName="transSpace" presStyleCnt="0"/>
      <dgm:spPr/>
    </dgm:pt>
    <dgm:pt modelId="{5733F694-093A-4A33-B81A-18E4D3E8B324}" type="pres">
      <dgm:prSet presAssocID="{6DC8ECAE-6E01-4F16-A8E5-7C5B68C6D3FE}" presName="posSpace" presStyleCnt="0"/>
      <dgm:spPr/>
    </dgm:pt>
    <dgm:pt modelId="{E30B4D64-97BB-45CE-AEED-A0DDCCD8A8B3}" type="pres">
      <dgm:prSet presAssocID="{6DC8ECAE-6E01-4F16-A8E5-7C5B68C6D3FE}" presName="vertFlow" presStyleCnt="0"/>
      <dgm:spPr/>
    </dgm:pt>
    <dgm:pt modelId="{8647B790-7530-4A1B-95A7-41467A4A14F4}" type="pres">
      <dgm:prSet presAssocID="{6DC8ECAE-6E01-4F16-A8E5-7C5B68C6D3FE}" presName="topSpace" presStyleCnt="0"/>
      <dgm:spPr/>
    </dgm:pt>
    <dgm:pt modelId="{91285AA8-4A4C-4058-8A01-B2BBABA77ED1}" type="pres">
      <dgm:prSet presAssocID="{6DC8ECAE-6E01-4F16-A8E5-7C5B68C6D3FE}" presName="firstComp" presStyleCnt="0"/>
      <dgm:spPr/>
    </dgm:pt>
    <dgm:pt modelId="{F22C822B-820A-49FC-8589-348AD18F6834}" type="pres">
      <dgm:prSet presAssocID="{6DC8ECAE-6E01-4F16-A8E5-7C5B68C6D3FE}" presName="firstChild" presStyleLbl="bgAccFollowNode1" presStyleIdx="6" presStyleCnt="9"/>
      <dgm:spPr/>
    </dgm:pt>
    <dgm:pt modelId="{55100F72-FFE4-4A21-887C-AC4A8A4DDC86}" type="pres">
      <dgm:prSet presAssocID="{6DC8ECAE-6E01-4F16-A8E5-7C5B68C6D3FE}" presName="firstChildTx" presStyleLbl="bgAccFollowNode1" presStyleIdx="6" presStyleCnt="9">
        <dgm:presLayoutVars>
          <dgm:bulletEnabled val="1"/>
        </dgm:presLayoutVars>
      </dgm:prSet>
      <dgm:spPr/>
    </dgm:pt>
    <dgm:pt modelId="{53C5AB61-F57E-4AED-AE1B-33C7E2FAEE72}" type="pres">
      <dgm:prSet presAssocID="{7877BB10-2B83-443A-B342-55173AA60C3B}" presName="comp" presStyleCnt="0"/>
      <dgm:spPr/>
    </dgm:pt>
    <dgm:pt modelId="{6C7DF694-627E-45EE-9513-D7E6C917D449}" type="pres">
      <dgm:prSet presAssocID="{7877BB10-2B83-443A-B342-55173AA60C3B}" presName="child" presStyleLbl="bgAccFollowNode1" presStyleIdx="7" presStyleCnt="9"/>
      <dgm:spPr/>
    </dgm:pt>
    <dgm:pt modelId="{7BE20137-FFD0-49E4-A367-482E45A6D9C0}" type="pres">
      <dgm:prSet presAssocID="{7877BB10-2B83-443A-B342-55173AA60C3B}" presName="childTx" presStyleLbl="bgAccFollowNode1" presStyleIdx="7" presStyleCnt="9">
        <dgm:presLayoutVars>
          <dgm:bulletEnabled val="1"/>
        </dgm:presLayoutVars>
      </dgm:prSet>
      <dgm:spPr/>
    </dgm:pt>
    <dgm:pt modelId="{E58972E5-AC2E-459C-B418-51AEE8604B37}" type="pres">
      <dgm:prSet presAssocID="{5B0D519D-2086-4FC0-B8D5-429057789FCB}" presName="comp" presStyleCnt="0"/>
      <dgm:spPr/>
    </dgm:pt>
    <dgm:pt modelId="{9F286349-0CFA-4484-B2E7-09C803AC5CE2}" type="pres">
      <dgm:prSet presAssocID="{5B0D519D-2086-4FC0-B8D5-429057789FCB}" presName="child" presStyleLbl="bgAccFollowNode1" presStyleIdx="8" presStyleCnt="9"/>
      <dgm:spPr/>
    </dgm:pt>
    <dgm:pt modelId="{C02157C0-7F9B-43C2-A4AC-940010119F0D}" type="pres">
      <dgm:prSet presAssocID="{5B0D519D-2086-4FC0-B8D5-429057789FCB}" presName="childTx" presStyleLbl="bgAccFollowNode1" presStyleIdx="8" presStyleCnt="9">
        <dgm:presLayoutVars>
          <dgm:bulletEnabled val="1"/>
        </dgm:presLayoutVars>
      </dgm:prSet>
      <dgm:spPr/>
    </dgm:pt>
    <dgm:pt modelId="{1C3CC27A-28E1-4E39-AB00-B69CEB8E2F5E}" type="pres">
      <dgm:prSet presAssocID="{6DC8ECAE-6E01-4F16-A8E5-7C5B68C6D3FE}" presName="negSpace" presStyleCnt="0"/>
      <dgm:spPr/>
    </dgm:pt>
    <dgm:pt modelId="{E245F3AA-65D1-4857-938A-C578B839D083}" type="pres">
      <dgm:prSet presAssocID="{6DC8ECAE-6E01-4F16-A8E5-7C5B68C6D3FE}" presName="circle" presStyleLbl="node1" presStyleIdx="2" presStyleCnt="3"/>
      <dgm:spPr/>
    </dgm:pt>
  </dgm:ptLst>
  <dgm:cxnLst>
    <dgm:cxn modelId="{45C66500-5891-4579-AB9D-458D429945C4}" type="presOf" srcId="{B161853D-465D-4861-9283-CAC865DABFBB}" destId="{8F0E48A5-322F-4F06-9870-16C7D2A1C7B1}" srcOrd="1" destOrd="0" presId="urn:microsoft.com/office/officeart/2005/8/layout/hList9"/>
    <dgm:cxn modelId="{6949F50B-5EF8-4599-BC4C-8D0943DF55C1}" srcId="{00C18FBF-3FF5-4C16-97CF-AF03740D7AB6}" destId="{6DC8ECAE-6E01-4F16-A8E5-7C5B68C6D3FE}" srcOrd="2" destOrd="0" parTransId="{4A5FCCC4-050E-4887-8189-C2DA118680A7}" sibTransId="{63966395-83FF-48AB-9915-9EC01CDEBBFA}"/>
    <dgm:cxn modelId="{AB441D0E-21FE-4FD4-8A6E-D8F8A338C018}" type="presOf" srcId="{E45A094B-73B2-4725-AE64-801B3EAEA9D1}" destId="{5175E1C8-F042-4BDB-BC14-FE68EE344DE3}" srcOrd="1"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E3DE3423-3DC1-45E6-83BE-29408DF54F83}" type="presOf" srcId="{29E78340-8EBE-415C-B973-78A91A054B9C}" destId="{4D448BDA-1B75-4E59-80C2-4B081001A1AD}" srcOrd="0" destOrd="0" presId="urn:microsoft.com/office/officeart/2005/8/layout/hList9"/>
    <dgm:cxn modelId="{0EE52124-BCA5-4F82-8A12-C909E59B840C}" srcId="{6DC8ECAE-6E01-4F16-A8E5-7C5B68C6D3FE}" destId="{7877BB10-2B83-443A-B342-55173AA60C3B}" srcOrd="1" destOrd="0" parTransId="{389997E6-6105-4809-BAB1-AC8E55C33AF4}" sibTransId="{4C197F85-8905-4BDB-9C37-904C98B298C5}"/>
    <dgm:cxn modelId="{96F9D129-515B-43A5-8673-82BFBFED8945}" type="presOf" srcId="{7877BB10-2B83-443A-B342-55173AA60C3B}" destId="{7BE20137-FFD0-49E4-A367-482E45A6D9C0}" srcOrd="1" destOrd="0" presId="urn:microsoft.com/office/officeart/2005/8/layout/hList9"/>
    <dgm:cxn modelId="{06C4152D-5A20-4992-BC56-1765BC5913C3}" type="presOf" srcId="{B4F1B46E-22B2-4721-950C-8704487586DC}" destId="{FC7ED273-8CFD-43C2-9C05-44FADF3E0637}" srcOrd="0" destOrd="0" presId="urn:microsoft.com/office/officeart/2005/8/layout/hList9"/>
    <dgm:cxn modelId="{E17A792D-D91B-4080-8700-603CD775CF7B}" srcId="{6DC8ECAE-6E01-4F16-A8E5-7C5B68C6D3FE}" destId="{5B0D519D-2086-4FC0-B8D5-429057789FCB}" srcOrd="2" destOrd="0" parTransId="{4D06CC10-3843-4227-86C2-8D2300CCD753}" sibTransId="{C0148AA8-69DE-4167-B108-8324C86ABF98}"/>
    <dgm:cxn modelId="{F191605E-60D5-4DAA-B516-67B3C4EFD5E5}" type="presOf" srcId="{5B0D519D-2086-4FC0-B8D5-429057789FCB}" destId="{9F286349-0CFA-4484-B2E7-09C803AC5CE2}" srcOrd="0" destOrd="0" presId="urn:microsoft.com/office/officeart/2005/8/layout/hList9"/>
    <dgm:cxn modelId="{62CECE60-5AC6-442A-89CA-05C0E5966CB7}" type="presOf" srcId="{E45A094B-73B2-4725-AE64-801B3EAEA9D1}" destId="{23933F0E-D4F5-48A1-AE71-3E13AA12D1AF}" srcOrd="0" destOrd="0" presId="urn:microsoft.com/office/officeart/2005/8/layout/hList9"/>
    <dgm:cxn modelId="{5D387841-96BA-4893-A396-D1939008AD28}" srcId="{00C18FBF-3FF5-4C16-97CF-AF03740D7AB6}" destId="{B76E87BF-4F4E-45B0-89A3-41B72AAF9130}" srcOrd="1" destOrd="0" parTransId="{7651A2E8-ECCE-4B18-A1B6-10F7832EAF5C}" sibTransId="{5599BAB5-28A8-403A-92F9-1C0CE8C45249}"/>
    <dgm:cxn modelId="{41BB5242-B483-40D1-953E-EEB7A5FEEA2A}" type="presOf" srcId="{B161853D-465D-4861-9283-CAC865DABFBB}" destId="{2BC9A90D-AD28-484B-BED0-2E41329E6C46}" srcOrd="0" destOrd="0" presId="urn:microsoft.com/office/officeart/2005/8/layout/hList9"/>
    <dgm:cxn modelId="{246BE666-C5F0-4EF5-9CBE-7AF63BC0A064}" type="presOf" srcId="{29E78340-8EBE-415C-B973-78A91A054B9C}" destId="{3752C0AF-0496-4345-9877-341AEE3BEA1A}" srcOrd="1" destOrd="0" presId="urn:microsoft.com/office/officeart/2005/8/layout/hList9"/>
    <dgm:cxn modelId="{BBE7CC68-8B1E-4A10-9DA9-BDC5A760932D}" type="presOf" srcId="{6DC8ECAE-6E01-4F16-A8E5-7C5B68C6D3FE}" destId="{E245F3AA-65D1-4857-938A-C578B839D083}" srcOrd="0" destOrd="0" presId="urn:microsoft.com/office/officeart/2005/8/layout/hList9"/>
    <dgm:cxn modelId="{8196A76C-E76F-4F44-9A18-049824865247}" type="presOf" srcId="{5B0D519D-2086-4FC0-B8D5-429057789FCB}" destId="{C02157C0-7F9B-43C2-A4AC-940010119F0D}" srcOrd="1" destOrd="0" presId="urn:microsoft.com/office/officeart/2005/8/layout/hList9"/>
    <dgm:cxn modelId="{D53B584D-3444-4B68-9965-82AC8B36389B}" type="presOf" srcId="{B19784D9-B1EC-4090-8A19-B6EBA33A4928}" destId="{187D4E8C-5C91-4D00-870C-2C45D4EA263C}" srcOrd="1" destOrd="0" presId="urn:microsoft.com/office/officeart/2005/8/layout/hList9"/>
    <dgm:cxn modelId="{9A2D2F6E-14E9-4FBD-B9D2-C0B444117DCD}" srcId="{B76E87BF-4F4E-45B0-89A3-41B72AAF9130}" destId="{02301F01-79F5-4CE6-BD6C-34CA417BEA99}" srcOrd="2" destOrd="0" parTransId="{E708BD67-64BA-47F2-A910-6543337DD69C}" sibTransId="{AD1B730A-2DE2-406E-B248-B97C18A90A9A}"/>
    <dgm:cxn modelId="{4D5C3175-6945-4202-BE2A-9DCA43F1197C}" srcId="{B4F1B46E-22B2-4721-950C-8704487586DC}" destId="{E45A094B-73B2-4725-AE64-801B3EAEA9D1}" srcOrd="1" destOrd="0" parTransId="{B7BB5BBA-1097-4C1B-8426-3C7447BA8E0D}" sibTransId="{08EBD9BE-BF75-4DBA-A2D0-945B71142439}"/>
    <dgm:cxn modelId="{8E114977-AB43-4BB6-8F1A-F00D37C37E3F}" type="presOf" srcId="{7877BB10-2B83-443A-B342-55173AA60C3B}" destId="{6C7DF694-627E-45EE-9513-D7E6C917D449}" srcOrd="0" destOrd="0" presId="urn:microsoft.com/office/officeart/2005/8/layout/hList9"/>
    <dgm:cxn modelId="{0651089A-EE4B-496F-8E96-1C9360FCCC42}" srcId="{6DC8ECAE-6E01-4F16-A8E5-7C5B68C6D3FE}" destId="{F6416950-18DE-494A-8D94-755335EB4E7C}" srcOrd="0" destOrd="0" parTransId="{25B272B1-9D7B-4648-A868-6C971B5DBDC6}" sibTransId="{CC23076E-7F07-4365-BC31-3C90D8AB9C9C}"/>
    <dgm:cxn modelId="{0E48379C-A632-41EE-A41C-140EBCC4CDB2}" type="presOf" srcId="{F6416950-18DE-494A-8D94-755335EB4E7C}" destId="{55100F72-FFE4-4A21-887C-AC4A8A4DDC86}" srcOrd="1" destOrd="0" presId="urn:microsoft.com/office/officeart/2005/8/layout/hList9"/>
    <dgm:cxn modelId="{C664399C-B327-4D6C-8B74-434DE0F79368}" type="presOf" srcId="{F6416950-18DE-494A-8D94-755335EB4E7C}" destId="{F22C822B-820A-49FC-8589-348AD18F6834}" srcOrd="0" destOrd="0" presId="urn:microsoft.com/office/officeart/2005/8/layout/hList9"/>
    <dgm:cxn modelId="{9DB6479E-7003-4D0D-9FF1-24C5128189FE}" type="presOf" srcId="{02301F01-79F5-4CE6-BD6C-34CA417BEA99}" destId="{03682CA8-4ACF-4531-A457-AE3058057409}" srcOrd="1" destOrd="0" presId="urn:microsoft.com/office/officeart/2005/8/layout/hList9"/>
    <dgm:cxn modelId="{1718D7A8-7472-4A6B-A958-D9482DAEC5F1}" srcId="{B4F1B46E-22B2-4721-950C-8704487586DC}" destId="{057C88AC-6F5A-4DE1-AA8F-0139B9EFC890}" srcOrd="2" destOrd="0" parTransId="{717ABF7E-C055-4A5D-ABAE-355DCD4C06B1}" sibTransId="{065F2AF8-53E9-4C9F-83D0-104BAF9E1A90}"/>
    <dgm:cxn modelId="{2C8317B2-2EBB-4589-86EA-C77B3B6E81AA}" srcId="{00C18FBF-3FF5-4C16-97CF-AF03740D7AB6}" destId="{B4F1B46E-22B2-4721-950C-8704487586DC}" srcOrd="0" destOrd="0" parTransId="{E8A66543-CC4D-4785-A93E-5B125E09F826}" sibTransId="{A7E2530A-34E2-4E9F-BC78-8920BA140C41}"/>
    <dgm:cxn modelId="{A0BFF2B5-72F9-4B65-9F19-A69860F03F55}" type="presOf" srcId="{B19784D9-B1EC-4090-8A19-B6EBA33A4928}" destId="{6B08AC4B-4CEC-41E5-AE19-47A4E2720563}" srcOrd="0" destOrd="0" presId="urn:microsoft.com/office/officeart/2005/8/layout/hList9"/>
    <dgm:cxn modelId="{CCC3C2B8-4FD1-45C8-BAD0-75D29A100974}" type="presOf" srcId="{B76E87BF-4F4E-45B0-89A3-41B72AAF9130}" destId="{D23C41F9-007B-4023-A830-8C8B1FADEC58}" srcOrd="0" destOrd="0" presId="urn:microsoft.com/office/officeart/2005/8/layout/hList9"/>
    <dgm:cxn modelId="{87A264C5-7941-4A80-8489-40440439BD01}" type="presOf" srcId="{02301F01-79F5-4CE6-BD6C-34CA417BEA99}" destId="{F45C7748-EDDD-40E7-A533-F0D53A4700DD}" srcOrd="0" destOrd="0" presId="urn:microsoft.com/office/officeart/2005/8/layout/hList9"/>
    <dgm:cxn modelId="{2C722FCD-6094-4A80-9E5F-A9189A5FA96B}" srcId="{B76E87BF-4F4E-45B0-89A3-41B72AAF9130}" destId="{B161853D-465D-4861-9283-CAC865DABFBB}" srcOrd="1" destOrd="0" parTransId="{E71C5CF4-4B4A-4FAB-9A70-6F7CDEEE947A}" sibTransId="{E64430EC-35B8-4C54-A619-74D32961019B}"/>
    <dgm:cxn modelId="{A6B4BAD7-2F30-4DE8-865E-1715AB66744C}" srcId="{B4F1B46E-22B2-4721-950C-8704487586DC}" destId="{B19784D9-B1EC-4090-8A19-B6EBA33A4928}" srcOrd="0" destOrd="0" parTransId="{D5B7AA4E-5CC7-418C-9FA9-04A54DAC0E3E}" sibTransId="{9002CD94-A258-4873-A5C5-E0E728630B3C}"/>
    <dgm:cxn modelId="{311348D8-FDE3-4C22-99F5-3B98C5F51F0D}" srcId="{B76E87BF-4F4E-45B0-89A3-41B72AAF9130}" destId="{29E78340-8EBE-415C-B973-78A91A054B9C}" srcOrd="0" destOrd="0" parTransId="{FF4E5F97-6974-4E39-A85D-DCB2E100798E}" sibTransId="{B4B9A51E-FA34-465E-B5B4-81CD76EB3FC2}"/>
    <dgm:cxn modelId="{7394CEDB-DD09-4119-AC47-4A5C054FAC2E}" type="presOf" srcId="{057C88AC-6F5A-4DE1-AA8F-0139B9EFC890}" destId="{0AE866A9-D6CB-4376-A9DC-7B40CE565482}" srcOrd="1" destOrd="0" presId="urn:microsoft.com/office/officeart/2005/8/layout/hList9"/>
    <dgm:cxn modelId="{E8ED02F1-6706-468A-B979-6D3907A6AF58}" type="presOf" srcId="{057C88AC-6F5A-4DE1-AA8F-0139B9EFC890}" destId="{026DBD8F-FB84-4EEE-AFA9-3BC2A24103DC}" srcOrd="0" destOrd="0" presId="urn:microsoft.com/office/officeart/2005/8/layout/hList9"/>
    <dgm:cxn modelId="{302A95C8-23B1-43CD-BCF2-D1F620A5E370}" type="presParOf" srcId="{0DC7A063-583D-4B0F-88B2-BD54F95D95AF}" destId="{3B23570A-ECC9-4DF8-BCB4-0465C69CBB88}" srcOrd="0" destOrd="0" presId="urn:microsoft.com/office/officeart/2005/8/layout/hList9"/>
    <dgm:cxn modelId="{2E669169-B705-4ECD-A987-A593B8226D0A}" type="presParOf" srcId="{0DC7A063-583D-4B0F-88B2-BD54F95D95AF}" destId="{FC66A233-6BBA-46AF-B2F6-28E379B158E2}" srcOrd="1" destOrd="0" presId="urn:microsoft.com/office/officeart/2005/8/layout/hList9"/>
    <dgm:cxn modelId="{899DA57F-85BF-450E-8345-81E1F7F2F7D9}" type="presParOf" srcId="{FC66A233-6BBA-46AF-B2F6-28E379B158E2}" destId="{46739A04-1AA3-49C6-8EA7-EB1DE975B900}" srcOrd="0" destOrd="0" presId="urn:microsoft.com/office/officeart/2005/8/layout/hList9"/>
    <dgm:cxn modelId="{EC522E3D-4E09-4D3F-A417-6F2856828D84}" type="presParOf" srcId="{FC66A233-6BBA-46AF-B2F6-28E379B158E2}" destId="{535C6EC9-8098-42C5-8527-E62FF045E4EB}" srcOrd="1" destOrd="0" presId="urn:microsoft.com/office/officeart/2005/8/layout/hList9"/>
    <dgm:cxn modelId="{D6B8724E-23A3-4ECE-BC7D-F9088FE6E194}" type="presParOf" srcId="{535C6EC9-8098-42C5-8527-E62FF045E4EB}" destId="{6B08AC4B-4CEC-41E5-AE19-47A4E2720563}" srcOrd="0" destOrd="0" presId="urn:microsoft.com/office/officeart/2005/8/layout/hList9"/>
    <dgm:cxn modelId="{167BA2DD-139A-4B06-AA72-DAA309917BD0}" type="presParOf" srcId="{535C6EC9-8098-42C5-8527-E62FF045E4EB}" destId="{187D4E8C-5C91-4D00-870C-2C45D4EA263C}" srcOrd="1" destOrd="0" presId="urn:microsoft.com/office/officeart/2005/8/layout/hList9"/>
    <dgm:cxn modelId="{925A0ECE-8E35-4D3C-A115-8722788F7CA5}" type="presParOf" srcId="{FC66A233-6BBA-46AF-B2F6-28E379B158E2}" destId="{BA02548D-8640-45DF-B8D1-DD4B5FA95809}" srcOrd="2" destOrd="0" presId="urn:microsoft.com/office/officeart/2005/8/layout/hList9"/>
    <dgm:cxn modelId="{11068DC3-D957-4427-A19B-C7007716A060}" type="presParOf" srcId="{BA02548D-8640-45DF-B8D1-DD4B5FA95809}" destId="{23933F0E-D4F5-48A1-AE71-3E13AA12D1AF}" srcOrd="0" destOrd="0" presId="urn:microsoft.com/office/officeart/2005/8/layout/hList9"/>
    <dgm:cxn modelId="{86E77012-689D-4C7D-B554-26E2C3E02A4F}" type="presParOf" srcId="{BA02548D-8640-45DF-B8D1-DD4B5FA95809}" destId="{5175E1C8-F042-4BDB-BC14-FE68EE344DE3}" srcOrd="1" destOrd="0" presId="urn:microsoft.com/office/officeart/2005/8/layout/hList9"/>
    <dgm:cxn modelId="{A57A4E12-A8E2-48E7-9304-D2DB24A93F24}" type="presParOf" srcId="{FC66A233-6BBA-46AF-B2F6-28E379B158E2}" destId="{435857C6-1D08-4307-8020-E8ED59AE279E}" srcOrd="3" destOrd="0" presId="urn:microsoft.com/office/officeart/2005/8/layout/hList9"/>
    <dgm:cxn modelId="{9E8FC3E8-69AD-4F62-854B-3460C89C3489}" type="presParOf" srcId="{435857C6-1D08-4307-8020-E8ED59AE279E}" destId="{026DBD8F-FB84-4EEE-AFA9-3BC2A24103DC}" srcOrd="0" destOrd="0" presId="urn:microsoft.com/office/officeart/2005/8/layout/hList9"/>
    <dgm:cxn modelId="{9F21155F-A7CE-4266-93FC-67BBD86B614B}" type="presParOf" srcId="{435857C6-1D08-4307-8020-E8ED59AE279E}" destId="{0AE866A9-D6CB-4376-A9DC-7B40CE565482}" srcOrd="1" destOrd="0" presId="urn:microsoft.com/office/officeart/2005/8/layout/hList9"/>
    <dgm:cxn modelId="{703E4714-96E3-4366-B575-FB9A07CF787D}" type="presParOf" srcId="{0DC7A063-583D-4B0F-88B2-BD54F95D95AF}" destId="{3845DB9A-BEF3-4D5D-B9C7-5FC0456401AC}" srcOrd="2" destOrd="0" presId="urn:microsoft.com/office/officeart/2005/8/layout/hList9"/>
    <dgm:cxn modelId="{909D8277-34A0-4420-8F70-06981F193054}" type="presParOf" srcId="{0DC7A063-583D-4B0F-88B2-BD54F95D95AF}" destId="{FC7ED273-8CFD-43C2-9C05-44FADF3E0637}" srcOrd="3" destOrd="0" presId="urn:microsoft.com/office/officeart/2005/8/layout/hList9"/>
    <dgm:cxn modelId="{53D4AB23-DFFF-4B0F-9142-BF86198F9CAB}" type="presParOf" srcId="{0DC7A063-583D-4B0F-88B2-BD54F95D95AF}" destId="{A260721C-169F-42F7-8C62-79C9D2B90B6C}" srcOrd="4" destOrd="0" presId="urn:microsoft.com/office/officeart/2005/8/layout/hList9"/>
    <dgm:cxn modelId="{9A8B8F31-3415-45D9-B22A-FE7C1D5A87D1}" type="presParOf" srcId="{0DC7A063-583D-4B0F-88B2-BD54F95D95AF}" destId="{DE1C3F1B-61AC-404C-BDA0-2D124591B5DE}" srcOrd="5" destOrd="0" presId="urn:microsoft.com/office/officeart/2005/8/layout/hList9"/>
    <dgm:cxn modelId="{B57F52EA-3495-4E74-A43A-8309E2F85DFF}" type="presParOf" srcId="{0DC7A063-583D-4B0F-88B2-BD54F95D95AF}" destId="{56DC28B9-7251-4436-8285-B3976857157C}" srcOrd="6" destOrd="0" presId="urn:microsoft.com/office/officeart/2005/8/layout/hList9"/>
    <dgm:cxn modelId="{058D657F-3055-4ED3-B4E1-A20E4F875321}" type="presParOf" srcId="{56DC28B9-7251-4436-8285-B3976857157C}" destId="{A19CA378-CB12-4F53-9D47-486653DFA24E}" srcOrd="0" destOrd="0" presId="urn:microsoft.com/office/officeart/2005/8/layout/hList9"/>
    <dgm:cxn modelId="{9D85D64F-481A-4B28-B54F-41844D393203}" type="presParOf" srcId="{56DC28B9-7251-4436-8285-B3976857157C}" destId="{B914F54E-DADC-456B-803F-5FCADE367153}" srcOrd="1" destOrd="0" presId="urn:microsoft.com/office/officeart/2005/8/layout/hList9"/>
    <dgm:cxn modelId="{9101C9F9-99FD-4928-8521-2A62A341CDC0}" type="presParOf" srcId="{B914F54E-DADC-456B-803F-5FCADE367153}" destId="{4D448BDA-1B75-4E59-80C2-4B081001A1AD}" srcOrd="0" destOrd="0" presId="urn:microsoft.com/office/officeart/2005/8/layout/hList9"/>
    <dgm:cxn modelId="{319DAAFF-B627-4FEA-B1DB-C39A3A963563}" type="presParOf" srcId="{B914F54E-DADC-456B-803F-5FCADE367153}" destId="{3752C0AF-0496-4345-9877-341AEE3BEA1A}" srcOrd="1" destOrd="0" presId="urn:microsoft.com/office/officeart/2005/8/layout/hList9"/>
    <dgm:cxn modelId="{6DA1F888-9A76-44E5-A2A2-AE590CCA22F2}" type="presParOf" srcId="{56DC28B9-7251-4436-8285-B3976857157C}" destId="{53DAF217-FE6D-4B1F-B765-4A744552AA1F}" srcOrd="2" destOrd="0" presId="urn:microsoft.com/office/officeart/2005/8/layout/hList9"/>
    <dgm:cxn modelId="{68942044-6140-4F85-9DC2-0EEE87D2B6C1}" type="presParOf" srcId="{53DAF217-FE6D-4B1F-B765-4A744552AA1F}" destId="{2BC9A90D-AD28-484B-BED0-2E41329E6C46}" srcOrd="0" destOrd="0" presId="urn:microsoft.com/office/officeart/2005/8/layout/hList9"/>
    <dgm:cxn modelId="{3296ECFC-583F-43A2-BB4F-C5F2275B199C}" type="presParOf" srcId="{53DAF217-FE6D-4B1F-B765-4A744552AA1F}" destId="{8F0E48A5-322F-4F06-9870-16C7D2A1C7B1}" srcOrd="1" destOrd="0" presId="urn:microsoft.com/office/officeart/2005/8/layout/hList9"/>
    <dgm:cxn modelId="{17D8AB67-FF8E-4D8C-B630-02D322D23A90}" type="presParOf" srcId="{56DC28B9-7251-4436-8285-B3976857157C}" destId="{32D621D9-5999-4DB5-8287-CB1E82A1BA73}" srcOrd="3" destOrd="0" presId="urn:microsoft.com/office/officeart/2005/8/layout/hList9"/>
    <dgm:cxn modelId="{7E526F2A-B4D6-47B0-9835-081311622AA1}" type="presParOf" srcId="{32D621D9-5999-4DB5-8287-CB1E82A1BA73}" destId="{F45C7748-EDDD-40E7-A533-F0D53A4700DD}" srcOrd="0" destOrd="0" presId="urn:microsoft.com/office/officeart/2005/8/layout/hList9"/>
    <dgm:cxn modelId="{4A626010-D110-43DF-8364-ACC4BE36F952}" type="presParOf" srcId="{32D621D9-5999-4DB5-8287-CB1E82A1BA73}" destId="{03682CA8-4ACF-4531-A457-AE3058057409}" srcOrd="1" destOrd="0" presId="urn:microsoft.com/office/officeart/2005/8/layout/hList9"/>
    <dgm:cxn modelId="{E1208C1E-B123-49FC-85E3-7E65E666FAD1}" type="presParOf" srcId="{0DC7A063-583D-4B0F-88B2-BD54F95D95AF}" destId="{634899D7-6CC9-48E5-A184-1B3339C6D3F1}" srcOrd="7" destOrd="0" presId="urn:microsoft.com/office/officeart/2005/8/layout/hList9"/>
    <dgm:cxn modelId="{CC0A5CEB-86A5-4508-8E52-24FCB0577BD2}" type="presParOf" srcId="{0DC7A063-583D-4B0F-88B2-BD54F95D95AF}" destId="{D23C41F9-007B-4023-A830-8C8B1FADEC58}" srcOrd="8" destOrd="0" presId="urn:microsoft.com/office/officeart/2005/8/layout/hList9"/>
    <dgm:cxn modelId="{F4388E24-8BFB-43F5-87CC-33BCADC0468E}" type="presParOf" srcId="{0DC7A063-583D-4B0F-88B2-BD54F95D95AF}" destId="{E2A16A7D-6A69-441F-80B5-7A1CE5A1B2F7}" srcOrd="9" destOrd="0" presId="urn:microsoft.com/office/officeart/2005/8/layout/hList9"/>
    <dgm:cxn modelId="{6B609FEE-333F-4ECC-828E-845D6FC8B853}" type="presParOf" srcId="{0DC7A063-583D-4B0F-88B2-BD54F95D95AF}" destId="{5733F694-093A-4A33-B81A-18E4D3E8B324}" srcOrd="10" destOrd="0" presId="urn:microsoft.com/office/officeart/2005/8/layout/hList9"/>
    <dgm:cxn modelId="{2051FB9E-546E-4A37-B8DE-F4DD31629B4B}" type="presParOf" srcId="{0DC7A063-583D-4B0F-88B2-BD54F95D95AF}" destId="{E30B4D64-97BB-45CE-AEED-A0DDCCD8A8B3}" srcOrd="11" destOrd="0" presId="urn:microsoft.com/office/officeart/2005/8/layout/hList9"/>
    <dgm:cxn modelId="{F24A7749-ACB7-4799-AF09-DB6E0925821D}" type="presParOf" srcId="{E30B4D64-97BB-45CE-AEED-A0DDCCD8A8B3}" destId="{8647B790-7530-4A1B-95A7-41467A4A14F4}" srcOrd="0" destOrd="0" presId="urn:microsoft.com/office/officeart/2005/8/layout/hList9"/>
    <dgm:cxn modelId="{5946D722-34B4-4201-A392-BE5E4EBD430D}" type="presParOf" srcId="{E30B4D64-97BB-45CE-AEED-A0DDCCD8A8B3}" destId="{91285AA8-4A4C-4058-8A01-B2BBABA77ED1}" srcOrd="1" destOrd="0" presId="urn:microsoft.com/office/officeart/2005/8/layout/hList9"/>
    <dgm:cxn modelId="{F4F0C8F4-BF76-4336-8066-E06B6A828B52}" type="presParOf" srcId="{91285AA8-4A4C-4058-8A01-B2BBABA77ED1}" destId="{F22C822B-820A-49FC-8589-348AD18F6834}" srcOrd="0" destOrd="0" presId="urn:microsoft.com/office/officeart/2005/8/layout/hList9"/>
    <dgm:cxn modelId="{6EA96529-4E76-4523-AD18-DCCF5D20D37F}" type="presParOf" srcId="{91285AA8-4A4C-4058-8A01-B2BBABA77ED1}" destId="{55100F72-FFE4-4A21-887C-AC4A8A4DDC86}" srcOrd="1" destOrd="0" presId="urn:microsoft.com/office/officeart/2005/8/layout/hList9"/>
    <dgm:cxn modelId="{8BA934F7-0C2B-473D-A5C1-EAACFA9BE7FD}" type="presParOf" srcId="{E30B4D64-97BB-45CE-AEED-A0DDCCD8A8B3}" destId="{53C5AB61-F57E-4AED-AE1B-33C7E2FAEE72}" srcOrd="2" destOrd="0" presId="urn:microsoft.com/office/officeart/2005/8/layout/hList9"/>
    <dgm:cxn modelId="{94A963E7-E8A5-48EF-82CC-C0B9971473C7}" type="presParOf" srcId="{53C5AB61-F57E-4AED-AE1B-33C7E2FAEE72}" destId="{6C7DF694-627E-45EE-9513-D7E6C917D449}" srcOrd="0" destOrd="0" presId="urn:microsoft.com/office/officeart/2005/8/layout/hList9"/>
    <dgm:cxn modelId="{91106720-F550-41E9-89EA-C3DA498443C7}" type="presParOf" srcId="{53C5AB61-F57E-4AED-AE1B-33C7E2FAEE72}" destId="{7BE20137-FFD0-49E4-A367-482E45A6D9C0}" srcOrd="1" destOrd="0" presId="urn:microsoft.com/office/officeart/2005/8/layout/hList9"/>
    <dgm:cxn modelId="{C9682701-726B-415A-9817-3C1F483719AD}" type="presParOf" srcId="{E30B4D64-97BB-45CE-AEED-A0DDCCD8A8B3}" destId="{E58972E5-AC2E-459C-B418-51AEE8604B37}" srcOrd="3" destOrd="0" presId="urn:microsoft.com/office/officeart/2005/8/layout/hList9"/>
    <dgm:cxn modelId="{6EEF4314-AF6A-492C-A5B3-CD6A12B5476B}" type="presParOf" srcId="{E58972E5-AC2E-459C-B418-51AEE8604B37}" destId="{9F286349-0CFA-4484-B2E7-09C803AC5CE2}" srcOrd="0" destOrd="0" presId="urn:microsoft.com/office/officeart/2005/8/layout/hList9"/>
    <dgm:cxn modelId="{33DBBE13-4D05-49ED-BE5B-3F3686E4C173}" type="presParOf" srcId="{E58972E5-AC2E-459C-B418-51AEE8604B37}" destId="{C02157C0-7F9B-43C2-A4AC-940010119F0D}" srcOrd="1" destOrd="0" presId="urn:microsoft.com/office/officeart/2005/8/layout/hList9"/>
    <dgm:cxn modelId="{8CEF18FE-BF6D-4947-9C19-1A395FE3575E}" type="presParOf" srcId="{0DC7A063-583D-4B0F-88B2-BD54F95D95AF}" destId="{1C3CC27A-28E1-4E39-AB00-B69CEB8E2F5E}" srcOrd="12" destOrd="0" presId="urn:microsoft.com/office/officeart/2005/8/layout/hList9"/>
    <dgm:cxn modelId="{1B6A5BA2-81C2-44D1-82F5-62D5CACDE18B}" type="presParOf" srcId="{0DC7A063-583D-4B0F-88B2-BD54F95D95AF}" destId="{E245F3AA-65D1-4857-938A-C578B839D083}"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F2881FB1-6580-4F21-A283-BFAA6F91D5D2}">
      <dgm:prSet phldrT="[Text]"/>
      <dgm:spPr/>
      <dgm:t>
        <a:bodyPr/>
        <a:lstStyle/>
        <a:p>
          <a:pPr rtl="0"/>
          <a:r>
            <a:rPr lang="en-US">
              <a:latin typeface="Plantagenet Cherokee"/>
            </a:rPr>
            <a:t>L5</a:t>
          </a:r>
          <a:r>
            <a:rPr lang="en-US"/>
            <a:t> </a:t>
          </a:r>
          <a:r>
            <a:rPr lang="en-US">
              <a:latin typeface="Plantagenet Cherokee"/>
            </a:rPr>
            <a:t>Time Horizon</a:t>
          </a:r>
          <a:endParaRPr lang="en-US"/>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29E78340-8EBE-415C-B973-78A91A054B9C}">
      <dgm:prSet phldrT="[Text]" phldr="0"/>
      <dgm:spPr/>
      <dgm:t>
        <a:bodyPr/>
        <a:lstStyle/>
        <a:p>
          <a:pPr rtl="0"/>
          <a:r>
            <a:rPr lang="en-GB" b="1">
              <a:solidFill>
                <a:schemeClr val="accent2"/>
              </a:solidFill>
            </a:rPr>
            <a:t>Cross Sectional</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442ED8FA-599E-49B4-8E93-7B1DCA9005EA}">
      <dgm:prSet phldr="0"/>
      <dgm:spPr/>
      <dgm:t>
        <a:bodyPr/>
        <a:lstStyle/>
        <a:p>
          <a:pPr rtl="0"/>
          <a:r>
            <a:rPr lang="en-US">
              <a:latin typeface="Plantagenet Cherokee"/>
            </a:rPr>
            <a:t>L6 Technique and Tools</a:t>
          </a:r>
        </a:p>
      </dgm:t>
    </dgm:pt>
    <dgm:pt modelId="{8B035F9E-B94B-43B4-8C5A-9407D67D17DB}" type="parTrans" cxnId="{A0BB9A1C-9EF1-493D-AB67-3FEB03AA23BD}">
      <dgm:prSet/>
      <dgm:spPr/>
    </dgm:pt>
    <dgm:pt modelId="{37677147-E306-4B59-A634-51DE554CD6D5}" type="sibTrans" cxnId="{A0BB9A1C-9EF1-493D-AB67-3FEB03AA23BD}">
      <dgm:prSet/>
      <dgm:spPr/>
    </dgm:pt>
    <dgm:pt modelId="{A4BAC050-1E62-48ED-AE87-44880FDA8F2A}">
      <dgm:prSet phldr="0"/>
      <dgm:spPr/>
      <dgm:t>
        <a:bodyPr/>
        <a:lstStyle/>
        <a:p>
          <a:pPr rtl="0"/>
          <a:r>
            <a:rPr lang="en-GB" b="1">
              <a:solidFill>
                <a:schemeClr val="accent2"/>
              </a:solidFill>
              <a:latin typeface="Plantagenet Cherokee"/>
            </a:rPr>
            <a:t>Data Collection</a:t>
          </a:r>
          <a:r>
            <a:rPr lang="en-GB" b="0">
              <a:latin typeface="Plantagenet Cherokee"/>
            </a:rPr>
            <a:t> – Secondary Data: Sample offence data from Crime Recording Syste  in BMPSB (695 row only)</a:t>
          </a:r>
        </a:p>
      </dgm:t>
    </dgm:pt>
    <dgm:pt modelId="{8629FE4A-E9F2-4967-83F6-153B80F000F7}" type="parTrans" cxnId="{891E95FC-5096-402F-A6A6-30A6FA88605F}">
      <dgm:prSet/>
      <dgm:spPr/>
    </dgm:pt>
    <dgm:pt modelId="{BA11E511-1FFB-42CF-A04C-BD4487EF26F4}" type="sibTrans" cxnId="{891E95FC-5096-402F-A6A6-30A6FA88605F}">
      <dgm:prSet/>
      <dgm:spPr/>
    </dgm:pt>
    <dgm:pt modelId="{AF85AD8B-BE15-4E9A-8121-E658FE797C28}">
      <dgm:prSet phldr="0"/>
      <dgm:spPr/>
      <dgm:t>
        <a:bodyPr/>
        <a:lstStyle/>
        <a:p>
          <a:pPr rtl="0"/>
          <a:r>
            <a:rPr lang="en-GB">
              <a:latin typeface="Plantagenet Cherokee"/>
            </a:rPr>
            <a:t>Structured observation data from BMPSB  is the primary source of data used in this study</a:t>
          </a:r>
          <a:endParaRPr lang="en-GB"/>
        </a:p>
      </dgm:t>
    </dgm:pt>
    <dgm:pt modelId="{C0BBEF78-195B-4CA4-B22B-34663A29C073}" type="parTrans" cxnId="{F77021D9-F255-4AE6-B04D-6EDE26FC7CCE}">
      <dgm:prSet/>
      <dgm:spPr/>
    </dgm:pt>
    <dgm:pt modelId="{98D4F670-0C83-4E34-B3B5-3BD219BE7E99}" type="sibTrans" cxnId="{F77021D9-F255-4AE6-B04D-6EDE26FC7CCE}">
      <dgm:prSet/>
      <dgm:spPr/>
    </dgm:pt>
    <dgm:pt modelId="{334DE836-B431-44E8-93D0-3A8FEE733DF4}">
      <dgm:prSet phldr="0"/>
      <dgm:spPr/>
      <dgm:t>
        <a:bodyPr/>
        <a:lstStyle/>
        <a:p>
          <a:pPr rtl="0"/>
          <a:r>
            <a:rPr lang="en-US" b="0">
              <a:latin typeface="Plantagenet Cherokee"/>
            </a:rPr>
            <a:t>L4</a:t>
          </a:r>
          <a:r>
            <a:rPr lang="en-US" b="0"/>
            <a:t> Method Choice</a:t>
          </a:r>
        </a:p>
      </dgm:t>
    </dgm:pt>
    <dgm:pt modelId="{20F31D5F-B955-4686-B403-703C31B24D43}" type="parTrans" cxnId="{04514FA6-DE1A-470E-82B4-86C1C0729510}">
      <dgm:prSet/>
      <dgm:spPr/>
    </dgm:pt>
    <dgm:pt modelId="{20FAB866-7553-4325-AA5D-0F06EEBD28F0}" type="sibTrans" cxnId="{04514FA6-DE1A-470E-82B4-86C1C0729510}">
      <dgm:prSet/>
      <dgm:spPr/>
    </dgm:pt>
    <dgm:pt modelId="{4CFDE15C-7E47-4094-BCDB-8C361E32ADAB}">
      <dgm:prSet phldr="0"/>
      <dgm:spPr/>
      <dgm:t>
        <a:bodyPr/>
        <a:lstStyle/>
        <a:p>
          <a:pPr rtl="0"/>
          <a:r>
            <a:rPr lang="en-GB" b="1">
              <a:solidFill>
                <a:schemeClr val="accent2"/>
              </a:solidFill>
            </a:rPr>
            <a:t>Mono Method</a:t>
          </a:r>
          <a:r>
            <a:rPr lang="en-GB" b="1">
              <a:solidFill>
                <a:schemeClr val="accent2"/>
              </a:solidFill>
              <a:latin typeface="Plantagenet Cherokee"/>
            </a:rPr>
            <a:t> - </a:t>
          </a:r>
          <a:r>
            <a:rPr lang="en-GB" b="0">
              <a:solidFill>
                <a:schemeClr val="accent2"/>
              </a:solidFill>
              <a:latin typeface="Plantagenet Cherokee"/>
            </a:rPr>
            <a:t>Quantative Research</a:t>
          </a:r>
          <a:endParaRPr lang="en-US" b="1">
            <a:solidFill>
              <a:schemeClr val="accent2"/>
            </a:solidFill>
          </a:endParaRPr>
        </a:p>
      </dgm:t>
    </dgm:pt>
    <dgm:pt modelId="{4FD4DB6B-27EB-4D29-943A-91BB3F639ED8}" type="parTrans" cxnId="{432E74E5-BDFF-4FBE-9925-22DDC23E64C4}">
      <dgm:prSet/>
      <dgm:spPr/>
    </dgm:pt>
    <dgm:pt modelId="{50FC2F94-7E2B-4161-A9EE-1269A856F599}" type="sibTrans" cxnId="{432E74E5-BDFF-4FBE-9925-22DDC23E64C4}">
      <dgm:prSet/>
      <dgm:spPr/>
    </dgm:pt>
    <dgm:pt modelId="{B7AC3B8B-D83B-4A5B-BFFB-F37981D93D93}">
      <dgm:prSet phldr="0"/>
      <dgm:spPr/>
      <dgm:t>
        <a:bodyPr/>
        <a:lstStyle/>
        <a:p>
          <a:pPr rtl="0"/>
          <a:r>
            <a:rPr lang="en-GB">
              <a:latin typeface="Plantagenet Cherokee"/>
            </a:rPr>
            <a:t>Relationships and correlation experiments performed on prisioner dataset to evaluate influence of indepenent features on target feature.</a:t>
          </a:r>
        </a:p>
      </dgm:t>
    </dgm:pt>
    <dgm:pt modelId="{F261131F-560C-4D12-A240-9A9A6541E350}" type="parTrans" cxnId="{3D34B93F-861B-4135-B38D-5CE3F084CF6B}">
      <dgm:prSet/>
      <dgm:spPr/>
    </dgm:pt>
    <dgm:pt modelId="{A7624C21-1543-406B-85FE-56ED574922DC}" type="sibTrans" cxnId="{3D34B93F-861B-4135-B38D-5CE3F084CF6B}">
      <dgm:prSet/>
      <dgm:spPr/>
    </dgm:pt>
    <dgm:pt modelId="{37D771CC-D6F7-40F9-8B5F-8AB8B3A527EE}">
      <dgm:prSet phldr="0"/>
      <dgm:spPr/>
      <dgm:t>
        <a:bodyPr/>
        <a:lstStyle/>
        <a:p>
          <a:pPr rtl="0"/>
          <a:r>
            <a:rPr lang="en-GB" b="0">
              <a:latin typeface="Plantagenet Cherokee"/>
            </a:rPr>
            <a:t>Dataset is a snapshot view of existing indivisuals incarcerated at the time of the study.</a:t>
          </a:r>
        </a:p>
      </dgm:t>
    </dgm:pt>
    <dgm:pt modelId="{DDF0323E-4EFA-4F94-BF9B-F46493742B1A}" type="parTrans" cxnId="{5BF0D50F-ECED-4E75-8D7E-1320EB3F0A08}">
      <dgm:prSet/>
      <dgm:spPr/>
    </dgm:pt>
    <dgm:pt modelId="{9E6102E8-6B4F-4B3E-B757-2C9A7A475478}" type="sibTrans" cxnId="{5BF0D50F-ECED-4E75-8D7E-1320EB3F0A08}">
      <dgm:prSet/>
      <dgm:spPr/>
    </dgm:pt>
    <dgm:pt modelId="{C88F135E-D004-434D-BA38-6CAB1092F206}">
      <dgm:prSet phldr="0"/>
      <dgm:spPr/>
      <dgm:t>
        <a:bodyPr/>
        <a:lstStyle/>
        <a:p>
          <a:pPr rtl="0"/>
          <a:r>
            <a:rPr lang="en-GB" b="0">
              <a:latin typeface="Plantagenet Cherokee"/>
            </a:rPr>
            <a:t>This study deliberatly removes itself from the space time dimesions of similar studies to compare results using only limited social features at one point in time.</a:t>
          </a:r>
        </a:p>
      </dgm:t>
    </dgm:pt>
    <dgm:pt modelId="{AF18B88D-B5EC-457C-B968-BD59A9E06293}" type="parTrans" cxnId="{66D42B84-C1F9-4E7E-8C35-A2FD0C63EFD4}">
      <dgm:prSet/>
      <dgm:spPr/>
    </dgm:pt>
    <dgm:pt modelId="{7F40EAD3-B7C8-4F80-B130-F494AEC70045}" type="sibTrans" cxnId="{66D42B84-C1F9-4E7E-8C35-A2FD0C63EFD4}">
      <dgm:prSet/>
      <dgm:spPr/>
    </dgm:pt>
    <dgm:pt modelId="{05C37794-E133-4D4C-A006-10688C6D2E25}">
      <dgm:prSet phldr="0"/>
      <dgm:spPr/>
      <dgm:t>
        <a:bodyPr/>
        <a:lstStyle/>
        <a:p>
          <a:pPr rtl="0"/>
          <a:r>
            <a:rPr lang="en-GB" b="1">
              <a:solidFill>
                <a:schemeClr val="accent2"/>
              </a:solidFill>
              <a:latin typeface="Plantagenet Cherokee"/>
            </a:rPr>
            <a:t>Tools/Materials:</a:t>
          </a:r>
          <a:r>
            <a:rPr lang="en-GB">
              <a:latin typeface="Plantagenet Cherokee"/>
            </a:rPr>
            <a:t> WEKA, Binomial Logistic Regression Modelling, Litrature Review</a:t>
          </a:r>
        </a:p>
      </dgm:t>
    </dgm:pt>
    <dgm:pt modelId="{0424422D-9CC8-4741-9221-2B7A2F47585E}" type="parTrans" cxnId="{366A336E-C7C6-4B97-A71B-D88E7E0A4B4A}">
      <dgm:prSet/>
      <dgm:spPr/>
    </dgm:pt>
    <dgm:pt modelId="{6C5D899C-E351-4774-8B9D-BB2596700428}" type="sibTrans" cxnId="{366A336E-C7C6-4B97-A71B-D88E7E0A4B4A}">
      <dgm:prSet/>
      <dgm:spPr/>
    </dgm:pt>
    <dgm:pt modelId="{2F05237A-25A0-4D3A-9184-A8106E5BD367}">
      <dgm:prSet phldr="0"/>
      <dgm:spPr/>
      <dgm:t>
        <a:bodyPr/>
        <a:lstStyle/>
        <a:p>
          <a:pPr rtl="0"/>
          <a:r>
            <a:rPr lang="en-GB" b="1">
              <a:solidFill>
                <a:schemeClr val="accent2"/>
              </a:solidFill>
              <a:latin typeface="Plantagenet Cherokee"/>
            </a:rPr>
            <a:t>Analysis:</a:t>
          </a:r>
          <a:r>
            <a:rPr lang="en-GB" b="0">
              <a:latin typeface="Plantagenet Cherokee"/>
            </a:rPr>
            <a:t> Mainly working with qualative data. Performing  ROC, Precision and Recall analysis to evaluate predictive model results on BLRM.</a:t>
          </a:r>
        </a:p>
      </dgm:t>
    </dgm:pt>
    <dgm:pt modelId="{69E5FC2C-7E50-4C82-8125-64B2020ABED4}" type="parTrans" cxnId="{329E0C72-3515-484F-A097-3DA2DBA5E627}">
      <dgm:prSet/>
      <dgm:spPr/>
    </dgm:pt>
    <dgm:pt modelId="{7EA0DFF3-6976-4C6A-8365-4327A4C057C9}" type="sibTrans" cxnId="{329E0C72-3515-484F-A097-3DA2DBA5E627}">
      <dgm:prSet/>
      <dgm:spPr/>
    </dgm:pt>
    <dgm:pt modelId="{0DC7A063-583D-4B0F-88B2-BD54F95D95AF}" type="pres">
      <dgm:prSet presAssocID="{00C18FBF-3FF5-4C16-97CF-AF03740D7AB6}" presName="list" presStyleCnt="0">
        <dgm:presLayoutVars>
          <dgm:dir/>
          <dgm:animLvl val="lvl"/>
        </dgm:presLayoutVars>
      </dgm:prSet>
      <dgm:spPr/>
    </dgm:pt>
    <dgm:pt modelId="{83A5AB54-9F31-45D9-9B77-8FA8EBA796AD}" type="pres">
      <dgm:prSet presAssocID="{334DE836-B431-44E8-93D0-3A8FEE733DF4}" presName="posSpace" presStyleCnt="0"/>
      <dgm:spPr/>
    </dgm:pt>
    <dgm:pt modelId="{DE8B6C0E-E51B-46D6-A931-256F91713C28}" type="pres">
      <dgm:prSet presAssocID="{334DE836-B431-44E8-93D0-3A8FEE733DF4}" presName="vertFlow" presStyleCnt="0"/>
      <dgm:spPr/>
    </dgm:pt>
    <dgm:pt modelId="{A6D6DE90-0FE5-4257-A9F1-A42424623DA1}" type="pres">
      <dgm:prSet presAssocID="{334DE836-B431-44E8-93D0-3A8FEE733DF4}" presName="topSpace" presStyleCnt="0"/>
      <dgm:spPr/>
    </dgm:pt>
    <dgm:pt modelId="{670F266D-4631-4747-92A1-4CE5F2C72093}" type="pres">
      <dgm:prSet presAssocID="{334DE836-B431-44E8-93D0-3A8FEE733DF4}" presName="firstComp" presStyleCnt="0"/>
      <dgm:spPr/>
    </dgm:pt>
    <dgm:pt modelId="{1DABEF6B-6D04-4171-A2E6-AB0139E79C8F}" type="pres">
      <dgm:prSet presAssocID="{334DE836-B431-44E8-93D0-3A8FEE733DF4}" presName="firstChild" presStyleLbl="bgAccFollowNode1" presStyleIdx="0" presStyleCnt="9"/>
      <dgm:spPr/>
    </dgm:pt>
    <dgm:pt modelId="{3E6F2A64-254F-4B7B-B272-C67DAF16917C}" type="pres">
      <dgm:prSet presAssocID="{334DE836-B431-44E8-93D0-3A8FEE733DF4}" presName="firstChildTx" presStyleLbl="bgAccFollowNode1" presStyleIdx="0" presStyleCnt="9">
        <dgm:presLayoutVars>
          <dgm:bulletEnabled val="1"/>
        </dgm:presLayoutVars>
      </dgm:prSet>
      <dgm:spPr/>
    </dgm:pt>
    <dgm:pt modelId="{8C34C532-0106-4CEA-9F92-D5CBC1E8C777}" type="pres">
      <dgm:prSet presAssocID="{AF85AD8B-BE15-4E9A-8121-E658FE797C28}" presName="comp" presStyleCnt="0"/>
      <dgm:spPr/>
    </dgm:pt>
    <dgm:pt modelId="{BB9B7590-0DF4-4AF2-9BDC-5466EEC6B865}" type="pres">
      <dgm:prSet presAssocID="{AF85AD8B-BE15-4E9A-8121-E658FE797C28}" presName="child" presStyleLbl="bgAccFollowNode1" presStyleIdx="1" presStyleCnt="9"/>
      <dgm:spPr/>
    </dgm:pt>
    <dgm:pt modelId="{02CB888E-566D-44C1-BCCA-23FCD873E76D}" type="pres">
      <dgm:prSet presAssocID="{AF85AD8B-BE15-4E9A-8121-E658FE797C28}" presName="childTx" presStyleLbl="bgAccFollowNode1" presStyleIdx="1" presStyleCnt="9">
        <dgm:presLayoutVars>
          <dgm:bulletEnabled val="1"/>
        </dgm:presLayoutVars>
      </dgm:prSet>
      <dgm:spPr/>
    </dgm:pt>
    <dgm:pt modelId="{CD64C757-0C71-41CB-8177-0B5DBE0798E3}" type="pres">
      <dgm:prSet presAssocID="{B7AC3B8B-D83B-4A5B-BFFB-F37981D93D93}" presName="comp" presStyleCnt="0"/>
      <dgm:spPr/>
    </dgm:pt>
    <dgm:pt modelId="{7CEACBE7-8E95-4E5A-8155-CAA1391584F9}" type="pres">
      <dgm:prSet presAssocID="{B7AC3B8B-D83B-4A5B-BFFB-F37981D93D93}" presName="child" presStyleLbl="bgAccFollowNode1" presStyleIdx="2" presStyleCnt="9"/>
      <dgm:spPr/>
    </dgm:pt>
    <dgm:pt modelId="{9BA5FC91-F01B-46ED-8A3B-AC1DF9E42294}" type="pres">
      <dgm:prSet presAssocID="{B7AC3B8B-D83B-4A5B-BFFB-F37981D93D93}" presName="childTx" presStyleLbl="bgAccFollowNode1" presStyleIdx="2" presStyleCnt="9">
        <dgm:presLayoutVars>
          <dgm:bulletEnabled val="1"/>
        </dgm:presLayoutVars>
      </dgm:prSet>
      <dgm:spPr/>
    </dgm:pt>
    <dgm:pt modelId="{CA163B25-9634-4ABE-83BD-1D5A143ADBD9}" type="pres">
      <dgm:prSet presAssocID="{334DE836-B431-44E8-93D0-3A8FEE733DF4}" presName="negSpace" presStyleCnt="0"/>
      <dgm:spPr/>
    </dgm:pt>
    <dgm:pt modelId="{13D3BF08-672C-4E62-A274-7C0DC786CB55}" type="pres">
      <dgm:prSet presAssocID="{334DE836-B431-44E8-93D0-3A8FEE733DF4}" presName="circle" presStyleLbl="node1" presStyleIdx="0" presStyleCnt="3"/>
      <dgm:spPr/>
    </dgm:pt>
    <dgm:pt modelId="{A185EC2F-8E19-4893-B4F6-5DD8FA7F72AC}" type="pres">
      <dgm:prSet presAssocID="{20FAB866-7553-4325-AA5D-0F06EEBD28F0}" presName="transSpace" presStyleCnt="0"/>
      <dgm:spPr/>
    </dgm:pt>
    <dgm:pt modelId="{4F0AA2AE-938C-4A7A-BE72-6E1C6845E1DF}" type="pres">
      <dgm:prSet presAssocID="{F2881FB1-6580-4F21-A283-BFAA6F91D5D2}" presName="posSpace" presStyleCnt="0"/>
      <dgm:spPr/>
    </dgm:pt>
    <dgm:pt modelId="{8639849E-9D4E-4B58-B68B-917CB8485F37}" type="pres">
      <dgm:prSet presAssocID="{F2881FB1-6580-4F21-A283-BFAA6F91D5D2}" presName="vertFlow" presStyleCnt="0"/>
      <dgm:spPr/>
    </dgm:pt>
    <dgm:pt modelId="{E045ECA7-472A-48AB-83C6-B612A0C6AB6D}" type="pres">
      <dgm:prSet presAssocID="{F2881FB1-6580-4F21-A283-BFAA6F91D5D2}" presName="topSpace" presStyleCnt="0"/>
      <dgm:spPr/>
    </dgm:pt>
    <dgm:pt modelId="{B4335746-B645-42E0-9E8C-0D5042D9FFAE}" type="pres">
      <dgm:prSet presAssocID="{F2881FB1-6580-4F21-A283-BFAA6F91D5D2}" presName="firstComp" presStyleCnt="0"/>
      <dgm:spPr/>
    </dgm:pt>
    <dgm:pt modelId="{F6FC34FD-1148-4FE7-A6D5-2DEFDC934238}" type="pres">
      <dgm:prSet presAssocID="{F2881FB1-6580-4F21-A283-BFAA6F91D5D2}" presName="firstChild" presStyleLbl="bgAccFollowNode1" presStyleIdx="3" presStyleCnt="9"/>
      <dgm:spPr/>
    </dgm:pt>
    <dgm:pt modelId="{8D98F387-327E-477E-A277-CAA5A9782210}" type="pres">
      <dgm:prSet presAssocID="{F2881FB1-6580-4F21-A283-BFAA6F91D5D2}" presName="firstChildTx" presStyleLbl="bgAccFollowNode1" presStyleIdx="3" presStyleCnt="9">
        <dgm:presLayoutVars>
          <dgm:bulletEnabled val="1"/>
        </dgm:presLayoutVars>
      </dgm:prSet>
      <dgm:spPr/>
    </dgm:pt>
    <dgm:pt modelId="{41272AF8-1307-47A8-A93B-FA4CD17D08B9}" type="pres">
      <dgm:prSet presAssocID="{37D771CC-D6F7-40F9-8B5F-8AB8B3A527EE}" presName="comp" presStyleCnt="0"/>
      <dgm:spPr/>
    </dgm:pt>
    <dgm:pt modelId="{B464915A-EDA6-494C-A727-EFD664CE8A36}" type="pres">
      <dgm:prSet presAssocID="{37D771CC-D6F7-40F9-8B5F-8AB8B3A527EE}" presName="child" presStyleLbl="bgAccFollowNode1" presStyleIdx="4" presStyleCnt="9"/>
      <dgm:spPr/>
    </dgm:pt>
    <dgm:pt modelId="{ED365441-ED59-499B-9A6A-2D8A4A625BF6}" type="pres">
      <dgm:prSet presAssocID="{37D771CC-D6F7-40F9-8B5F-8AB8B3A527EE}" presName="childTx" presStyleLbl="bgAccFollowNode1" presStyleIdx="4" presStyleCnt="9">
        <dgm:presLayoutVars>
          <dgm:bulletEnabled val="1"/>
        </dgm:presLayoutVars>
      </dgm:prSet>
      <dgm:spPr/>
    </dgm:pt>
    <dgm:pt modelId="{A1756DB6-FD6E-42E2-94DB-A4BE97EB1CB8}" type="pres">
      <dgm:prSet presAssocID="{C88F135E-D004-434D-BA38-6CAB1092F206}" presName="comp" presStyleCnt="0"/>
      <dgm:spPr/>
    </dgm:pt>
    <dgm:pt modelId="{4C5373D2-DCA7-4E5A-B2B0-9837A11B7D28}" type="pres">
      <dgm:prSet presAssocID="{C88F135E-D004-434D-BA38-6CAB1092F206}" presName="child" presStyleLbl="bgAccFollowNode1" presStyleIdx="5" presStyleCnt="9"/>
      <dgm:spPr/>
    </dgm:pt>
    <dgm:pt modelId="{4DA3A803-F5D6-454B-AC4B-3C1442F03B56}" type="pres">
      <dgm:prSet presAssocID="{C88F135E-D004-434D-BA38-6CAB1092F206}" presName="childTx" presStyleLbl="bgAccFollowNode1" presStyleIdx="5" presStyleCnt="9">
        <dgm:presLayoutVars>
          <dgm:bulletEnabled val="1"/>
        </dgm:presLayoutVars>
      </dgm:prSet>
      <dgm:spPr/>
    </dgm:pt>
    <dgm:pt modelId="{87526E8F-DCD9-420A-9861-9F2506076930}" type="pres">
      <dgm:prSet presAssocID="{F2881FB1-6580-4F21-A283-BFAA6F91D5D2}" presName="negSpace" presStyleCnt="0"/>
      <dgm:spPr/>
    </dgm:pt>
    <dgm:pt modelId="{23994BB0-9CF2-4A43-BC41-247042B49EC2}" type="pres">
      <dgm:prSet presAssocID="{F2881FB1-6580-4F21-A283-BFAA6F91D5D2}" presName="circle" presStyleLbl="node1" presStyleIdx="1" presStyleCnt="3"/>
      <dgm:spPr/>
    </dgm:pt>
    <dgm:pt modelId="{5CBA7469-35F9-4266-AA36-70EF2A3EBDC0}" type="pres">
      <dgm:prSet presAssocID="{A5ABDC17-7AB5-4F0E-992A-F9343F5D74EB}" presName="transSpace" presStyleCnt="0"/>
      <dgm:spPr/>
    </dgm:pt>
    <dgm:pt modelId="{59B5B135-1339-4BFB-9DC3-B884EED29171}" type="pres">
      <dgm:prSet presAssocID="{442ED8FA-599E-49B4-8E93-7B1DCA9005EA}" presName="posSpace" presStyleCnt="0"/>
      <dgm:spPr/>
    </dgm:pt>
    <dgm:pt modelId="{3A54E32F-A6A5-4108-A80D-2547C9E2FC01}" type="pres">
      <dgm:prSet presAssocID="{442ED8FA-599E-49B4-8E93-7B1DCA9005EA}" presName="vertFlow" presStyleCnt="0"/>
      <dgm:spPr/>
    </dgm:pt>
    <dgm:pt modelId="{CF39661C-2F89-4D17-849B-490F2B38F96A}" type="pres">
      <dgm:prSet presAssocID="{442ED8FA-599E-49B4-8E93-7B1DCA9005EA}" presName="topSpace" presStyleCnt="0"/>
      <dgm:spPr/>
    </dgm:pt>
    <dgm:pt modelId="{3CA938A0-8139-40A7-B0FC-B5999C7DB708}" type="pres">
      <dgm:prSet presAssocID="{442ED8FA-599E-49B4-8E93-7B1DCA9005EA}" presName="firstComp" presStyleCnt="0"/>
      <dgm:spPr/>
    </dgm:pt>
    <dgm:pt modelId="{9EAD7375-C0A7-4BAF-9C72-105B104542B8}" type="pres">
      <dgm:prSet presAssocID="{442ED8FA-599E-49B4-8E93-7B1DCA9005EA}" presName="firstChild" presStyleLbl="bgAccFollowNode1" presStyleIdx="6" presStyleCnt="9"/>
      <dgm:spPr/>
    </dgm:pt>
    <dgm:pt modelId="{8C127FC2-3696-467F-ACF4-63433CFEBC58}" type="pres">
      <dgm:prSet presAssocID="{442ED8FA-599E-49B4-8E93-7B1DCA9005EA}" presName="firstChildTx" presStyleLbl="bgAccFollowNode1" presStyleIdx="6" presStyleCnt="9">
        <dgm:presLayoutVars>
          <dgm:bulletEnabled val="1"/>
        </dgm:presLayoutVars>
      </dgm:prSet>
      <dgm:spPr/>
    </dgm:pt>
    <dgm:pt modelId="{A311A0AF-4E0F-437C-9AD5-4BC809DCBE5D}" type="pres">
      <dgm:prSet presAssocID="{2F05237A-25A0-4D3A-9184-A8106E5BD367}" presName="comp" presStyleCnt="0"/>
      <dgm:spPr/>
    </dgm:pt>
    <dgm:pt modelId="{0EA7FBD2-7B64-46D8-BF6E-9519DC12A683}" type="pres">
      <dgm:prSet presAssocID="{2F05237A-25A0-4D3A-9184-A8106E5BD367}" presName="child" presStyleLbl="bgAccFollowNode1" presStyleIdx="7" presStyleCnt="9"/>
      <dgm:spPr/>
    </dgm:pt>
    <dgm:pt modelId="{3554266F-22A3-4709-8E96-30FFBB9A57AA}" type="pres">
      <dgm:prSet presAssocID="{2F05237A-25A0-4D3A-9184-A8106E5BD367}" presName="childTx" presStyleLbl="bgAccFollowNode1" presStyleIdx="7" presStyleCnt="9">
        <dgm:presLayoutVars>
          <dgm:bulletEnabled val="1"/>
        </dgm:presLayoutVars>
      </dgm:prSet>
      <dgm:spPr/>
    </dgm:pt>
    <dgm:pt modelId="{D57FECBE-2D7B-4092-826A-A6AC9AA5BDFB}" type="pres">
      <dgm:prSet presAssocID="{05C37794-E133-4D4C-A006-10688C6D2E25}" presName="comp" presStyleCnt="0"/>
      <dgm:spPr/>
    </dgm:pt>
    <dgm:pt modelId="{FFB59346-78AD-4AF5-BE4A-2DD501970E35}" type="pres">
      <dgm:prSet presAssocID="{05C37794-E133-4D4C-A006-10688C6D2E25}" presName="child" presStyleLbl="bgAccFollowNode1" presStyleIdx="8" presStyleCnt="9"/>
      <dgm:spPr/>
    </dgm:pt>
    <dgm:pt modelId="{CA066B5B-24DC-4448-A41F-F44325ADE886}" type="pres">
      <dgm:prSet presAssocID="{05C37794-E133-4D4C-A006-10688C6D2E25}" presName="childTx" presStyleLbl="bgAccFollowNode1" presStyleIdx="8" presStyleCnt="9">
        <dgm:presLayoutVars>
          <dgm:bulletEnabled val="1"/>
        </dgm:presLayoutVars>
      </dgm:prSet>
      <dgm:spPr/>
    </dgm:pt>
    <dgm:pt modelId="{CE7952BE-337D-4D8F-A773-FA41846E8D06}" type="pres">
      <dgm:prSet presAssocID="{442ED8FA-599E-49B4-8E93-7B1DCA9005EA}" presName="negSpace" presStyleCnt="0"/>
      <dgm:spPr/>
    </dgm:pt>
    <dgm:pt modelId="{3994E1A2-1111-40FA-A185-38D48EDD97E3}" type="pres">
      <dgm:prSet presAssocID="{442ED8FA-599E-49B4-8E93-7B1DCA9005EA}" presName="circle" presStyleLbl="node1" presStyleIdx="2" presStyleCnt="3"/>
      <dgm:spPr/>
    </dgm:pt>
  </dgm:ptLst>
  <dgm:cxnLst>
    <dgm:cxn modelId="{5BF0D50F-ECED-4E75-8D7E-1320EB3F0A08}" srcId="{F2881FB1-6580-4F21-A283-BFAA6F91D5D2}" destId="{37D771CC-D6F7-40F9-8B5F-8AB8B3A527EE}" srcOrd="1" destOrd="0" parTransId="{DDF0323E-4EFA-4F94-BF9B-F46493742B1A}" sibTransId="{9E6102E8-6B4F-4B3E-B757-2C9A7A475478}"/>
    <dgm:cxn modelId="{7F3B5912-CE3A-4F69-B6A0-82162798FA63}" type="presOf" srcId="{00C18FBF-3FF5-4C16-97CF-AF03740D7AB6}" destId="{0DC7A063-583D-4B0F-88B2-BD54F95D95AF}" srcOrd="0" destOrd="0" presId="urn:microsoft.com/office/officeart/2005/8/layout/hList9"/>
    <dgm:cxn modelId="{35400B1B-FBBF-4310-B415-E9808228BFD6}" type="presOf" srcId="{37D771CC-D6F7-40F9-8B5F-8AB8B3A527EE}" destId="{ED365441-ED59-499B-9A6A-2D8A4A625BF6}" srcOrd="1" destOrd="0" presId="urn:microsoft.com/office/officeart/2005/8/layout/hList9"/>
    <dgm:cxn modelId="{A0BB9A1C-9EF1-493D-AB67-3FEB03AA23BD}" srcId="{00C18FBF-3FF5-4C16-97CF-AF03740D7AB6}" destId="{442ED8FA-599E-49B4-8E93-7B1DCA9005EA}" srcOrd="2" destOrd="0" parTransId="{8B035F9E-B94B-43B4-8C5A-9407D67D17DB}" sibTransId="{37677147-E306-4B59-A634-51DE554CD6D5}"/>
    <dgm:cxn modelId="{3D34B93F-861B-4135-B38D-5CE3F084CF6B}" srcId="{334DE836-B431-44E8-93D0-3A8FEE733DF4}" destId="{B7AC3B8B-D83B-4A5B-BFFB-F37981D93D93}" srcOrd="2" destOrd="0" parTransId="{F261131F-560C-4D12-A240-9A9A6541E350}" sibTransId="{A7624C21-1543-406B-85FE-56ED574922DC}"/>
    <dgm:cxn modelId="{4A31D641-1B5D-46D3-B685-0C4DC6EFE71B}" srcId="{00C18FBF-3FF5-4C16-97CF-AF03740D7AB6}" destId="{F2881FB1-6580-4F21-A283-BFAA6F91D5D2}" srcOrd="1" destOrd="0" parTransId="{2D960FDD-BADA-480D-9043-497C56588AD3}" sibTransId="{A5ABDC17-7AB5-4F0E-992A-F9343F5D74EB}"/>
    <dgm:cxn modelId="{20550E63-FBAA-4587-9234-887F3FB1C9F1}" type="presOf" srcId="{37D771CC-D6F7-40F9-8B5F-8AB8B3A527EE}" destId="{B464915A-EDA6-494C-A727-EFD664CE8A36}" srcOrd="0" destOrd="0" presId="urn:microsoft.com/office/officeart/2005/8/layout/hList9"/>
    <dgm:cxn modelId="{49E76643-D02A-4152-84EC-C4D3C6A64D10}" type="presOf" srcId="{C88F135E-D004-434D-BA38-6CAB1092F206}" destId="{4DA3A803-F5D6-454B-AC4B-3C1442F03B56}" srcOrd="1" destOrd="0" presId="urn:microsoft.com/office/officeart/2005/8/layout/hList9"/>
    <dgm:cxn modelId="{8DC1B567-CB3A-4686-BBB7-047199CCB13D}" type="presOf" srcId="{2F05237A-25A0-4D3A-9184-A8106E5BD367}" destId="{0EA7FBD2-7B64-46D8-BF6E-9519DC12A683}" srcOrd="0" destOrd="0" presId="urn:microsoft.com/office/officeart/2005/8/layout/hList9"/>
    <dgm:cxn modelId="{4B85594A-17CA-4CE5-9B59-DDC959D79A05}" type="presOf" srcId="{29E78340-8EBE-415C-B973-78A91A054B9C}" destId="{F6FC34FD-1148-4FE7-A6D5-2DEFDC934238}" srcOrd="0" destOrd="0" presId="urn:microsoft.com/office/officeart/2005/8/layout/hList9"/>
    <dgm:cxn modelId="{366A336E-C7C6-4B97-A71B-D88E7E0A4B4A}" srcId="{442ED8FA-599E-49B4-8E93-7B1DCA9005EA}" destId="{05C37794-E133-4D4C-A006-10688C6D2E25}" srcOrd="2" destOrd="0" parTransId="{0424422D-9CC8-4741-9221-2B7A2F47585E}" sibTransId="{6C5D899C-E351-4774-8B9D-BB2596700428}"/>
    <dgm:cxn modelId="{329E0C72-3515-484F-A097-3DA2DBA5E627}" srcId="{442ED8FA-599E-49B4-8E93-7B1DCA9005EA}" destId="{2F05237A-25A0-4D3A-9184-A8106E5BD367}" srcOrd="1" destOrd="0" parTransId="{69E5FC2C-7E50-4C82-8125-64B2020ABED4}" sibTransId="{7EA0DFF3-6976-4C6A-8365-4327A4C057C9}"/>
    <dgm:cxn modelId="{E49EDB55-87FF-44A7-841C-DD14512ADBBC}" type="presOf" srcId="{29E78340-8EBE-415C-B973-78A91A054B9C}" destId="{8D98F387-327E-477E-A277-CAA5A9782210}" srcOrd="1" destOrd="0" presId="urn:microsoft.com/office/officeart/2005/8/layout/hList9"/>
    <dgm:cxn modelId="{50F3BE57-458D-4BFF-A339-AE19DF505641}" type="presOf" srcId="{AF85AD8B-BE15-4E9A-8121-E658FE797C28}" destId="{BB9B7590-0DF4-4AF2-9BDC-5466EEC6B865}" srcOrd="0" destOrd="0" presId="urn:microsoft.com/office/officeart/2005/8/layout/hList9"/>
    <dgm:cxn modelId="{A2B75A7D-4F27-48A8-9B76-26AC7B759335}" type="presOf" srcId="{C88F135E-D004-434D-BA38-6CAB1092F206}" destId="{4C5373D2-DCA7-4E5A-B2B0-9837A11B7D28}" srcOrd="0" destOrd="0" presId="urn:microsoft.com/office/officeart/2005/8/layout/hList9"/>
    <dgm:cxn modelId="{826CE47F-5358-40E5-84C2-1BC709A3AEA8}" type="presOf" srcId="{AF85AD8B-BE15-4E9A-8121-E658FE797C28}" destId="{02CB888E-566D-44C1-BCCA-23FCD873E76D}" srcOrd="1" destOrd="0" presId="urn:microsoft.com/office/officeart/2005/8/layout/hList9"/>
    <dgm:cxn modelId="{66D42B84-C1F9-4E7E-8C35-A2FD0C63EFD4}" srcId="{F2881FB1-6580-4F21-A283-BFAA6F91D5D2}" destId="{C88F135E-D004-434D-BA38-6CAB1092F206}" srcOrd="2" destOrd="0" parTransId="{AF18B88D-B5EC-457C-B968-BD59A9E06293}" sibTransId="{7F40EAD3-B7C8-4F80-B130-F494AEC70045}"/>
    <dgm:cxn modelId="{5826D18B-5435-46BF-BAA2-1064F7A4668B}" type="presOf" srcId="{B7AC3B8B-D83B-4A5B-BFFB-F37981D93D93}" destId="{9BA5FC91-F01B-46ED-8A3B-AC1DF9E42294}" srcOrd="1" destOrd="0" presId="urn:microsoft.com/office/officeart/2005/8/layout/hList9"/>
    <dgm:cxn modelId="{C6F2989A-36F4-49DE-BCDA-D16F84E20ECC}" type="presOf" srcId="{05C37794-E133-4D4C-A006-10688C6D2E25}" destId="{FFB59346-78AD-4AF5-BE4A-2DD501970E35}" srcOrd="0" destOrd="0" presId="urn:microsoft.com/office/officeart/2005/8/layout/hList9"/>
    <dgm:cxn modelId="{0CB0DA9E-FDB0-422D-8748-6B3238B5AAD7}" type="presOf" srcId="{A4BAC050-1E62-48ED-AE87-44880FDA8F2A}" destId="{9EAD7375-C0A7-4BAF-9C72-105B104542B8}" srcOrd="0" destOrd="0" presId="urn:microsoft.com/office/officeart/2005/8/layout/hList9"/>
    <dgm:cxn modelId="{04514FA6-DE1A-470E-82B4-86C1C0729510}" srcId="{00C18FBF-3FF5-4C16-97CF-AF03740D7AB6}" destId="{334DE836-B431-44E8-93D0-3A8FEE733DF4}" srcOrd="0" destOrd="0" parTransId="{20F31D5F-B955-4686-B403-703C31B24D43}" sibTransId="{20FAB866-7553-4325-AA5D-0F06EEBD28F0}"/>
    <dgm:cxn modelId="{8476F3AA-5368-4F9E-BBFF-DB30F807D9EC}" type="presOf" srcId="{F2881FB1-6580-4F21-A283-BFAA6F91D5D2}" destId="{23994BB0-9CF2-4A43-BC41-247042B49EC2}" srcOrd="0" destOrd="0" presId="urn:microsoft.com/office/officeart/2005/8/layout/hList9"/>
    <dgm:cxn modelId="{196933AC-D7FA-41AE-B47B-1CC78F0AB2CE}" type="presOf" srcId="{A4BAC050-1E62-48ED-AE87-44880FDA8F2A}" destId="{8C127FC2-3696-467F-ACF4-63433CFEBC58}" srcOrd="1" destOrd="0" presId="urn:microsoft.com/office/officeart/2005/8/layout/hList9"/>
    <dgm:cxn modelId="{7038B2BA-A2EA-4BF3-9AF4-2737F81F4194}" type="presOf" srcId="{4CFDE15C-7E47-4094-BCDB-8C361E32ADAB}" destId="{1DABEF6B-6D04-4171-A2E6-AB0139E79C8F}" srcOrd="0" destOrd="0" presId="urn:microsoft.com/office/officeart/2005/8/layout/hList9"/>
    <dgm:cxn modelId="{EE69A6BB-FAC7-4451-9C05-DDBD386896C6}" type="presOf" srcId="{05C37794-E133-4D4C-A006-10688C6D2E25}" destId="{CA066B5B-24DC-4448-A41F-F44325ADE886}" srcOrd="1" destOrd="0" presId="urn:microsoft.com/office/officeart/2005/8/layout/hList9"/>
    <dgm:cxn modelId="{6C1C54C4-B7AF-411B-AC59-036A18314FF6}" type="presOf" srcId="{334DE836-B431-44E8-93D0-3A8FEE733DF4}" destId="{13D3BF08-672C-4E62-A274-7C0DC786CB55}" srcOrd="0" destOrd="0" presId="urn:microsoft.com/office/officeart/2005/8/layout/hList9"/>
    <dgm:cxn modelId="{81BEE5CD-E139-4163-AF03-B04FDDDFB02F}" type="presOf" srcId="{B7AC3B8B-D83B-4A5B-BFFB-F37981D93D93}" destId="{7CEACBE7-8E95-4E5A-8155-CAA1391584F9}" srcOrd="0" destOrd="0" presId="urn:microsoft.com/office/officeart/2005/8/layout/hList9"/>
    <dgm:cxn modelId="{311348D8-FDE3-4C22-99F5-3B98C5F51F0D}" srcId="{F2881FB1-6580-4F21-A283-BFAA6F91D5D2}" destId="{29E78340-8EBE-415C-B973-78A91A054B9C}" srcOrd="0" destOrd="0" parTransId="{FF4E5F97-6974-4E39-A85D-DCB2E100798E}" sibTransId="{B4B9A51E-FA34-465E-B5B4-81CD76EB3FC2}"/>
    <dgm:cxn modelId="{F77021D9-F255-4AE6-B04D-6EDE26FC7CCE}" srcId="{334DE836-B431-44E8-93D0-3A8FEE733DF4}" destId="{AF85AD8B-BE15-4E9A-8121-E658FE797C28}" srcOrd="1" destOrd="0" parTransId="{C0BBEF78-195B-4CA4-B22B-34663A29C073}" sibTransId="{98D4F670-0C83-4E34-B3B5-3BD219BE7E99}"/>
    <dgm:cxn modelId="{432E74E5-BDFF-4FBE-9925-22DDC23E64C4}" srcId="{334DE836-B431-44E8-93D0-3A8FEE733DF4}" destId="{4CFDE15C-7E47-4094-BCDB-8C361E32ADAB}" srcOrd="0" destOrd="0" parTransId="{4FD4DB6B-27EB-4D29-943A-91BB3F639ED8}" sibTransId="{50FC2F94-7E2B-4161-A9EE-1269A856F599}"/>
    <dgm:cxn modelId="{4B3FC1EF-6726-4B2B-87C9-C3101DB173ED}" type="presOf" srcId="{4CFDE15C-7E47-4094-BCDB-8C361E32ADAB}" destId="{3E6F2A64-254F-4B7B-B272-C67DAF16917C}" srcOrd="1" destOrd="0" presId="urn:microsoft.com/office/officeart/2005/8/layout/hList9"/>
    <dgm:cxn modelId="{695012F3-8B12-4F11-B5CC-6D2510128A29}" type="presOf" srcId="{442ED8FA-599E-49B4-8E93-7B1DCA9005EA}" destId="{3994E1A2-1111-40FA-A185-38D48EDD97E3}" srcOrd="0" destOrd="0" presId="urn:microsoft.com/office/officeart/2005/8/layout/hList9"/>
    <dgm:cxn modelId="{F4715BF5-0C6B-4DEA-BA6E-7A0E02881B9C}" type="presOf" srcId="{2F05237A-25A0-4D3A-9184-A8106E5BD367}" destId="{3554266F-22A3-4709-8E96-30FFBB9A57AA}" srcOrd="1" destOrd="0" presId="urn:microsoft.com/office/officeart/2005/8/layout/hList9"/>
    <dgm:cxn modelId="{891E95FC-5096-402F-A6A6-30A6FA88605F}" srcId="{442ED8FA-599E-49B4-8E93-7B1DCA9005EA}" destId="{A4BAC050-1E62-48ED-AE87-44880FDA8F2A}" srcOrd="0" destOrd="0" parTransId="{8629FE4A-E9F2-4967-83F6-153B80F000F7}" sibTransId="{BA11E511-1FFB-42CF-A04C-BD4487EF26F4}"/>
    <dgm:cxn modelId="{A8A2E4DF-A787-4B41-A47D-53CDF5247463}" type="presParOf" srcId="{0DC7A063-583D-4B0F-88B2-BD54F95D95AF}" destId="{83A5AB54-9F31-45D9-9B77-8FA8EBA796AD}" srcOrd="0" destOrd="0" presId="urn:microsoft.com/office/officeart/2005/8/layout/hList9"/>
    <dgm:cxn modelId="{7DE8235F-649E-4872-BE6B-C48B0F77E121}" type="presParOf" srcId="{0DC7A063-583D-4B0F-88B2-BD54F95D95AF}" destId="{DE8B6C0E-E51B-46D6-A931-256F91713C28}" srcOrd="1" destOrd="0" presId="urn:microsoft.com/office/officeart/2005/8/layout/hList9"/>
    <dgm:cxn modelId="{6AA5738F-0B0F-443B-9910-D1B300E7DD4A}" type="presParOf" srcId="{DE8B6C0E-E51B-46D6-A931-256F91713C28}" destId="{A6D6DE90-0FE5-4257-A9F1-A42424623DA1}" srcOrd="0" destOrd="0" presId="urn:microsoft.com/office/officeart/2005/8/layout/hList9"/>
    <dgm:cxn modelId="{9BBA248E-4AA2-4564-B4AD-F9D74513D1FA}" type="presParOf" srcId="{DE8B6C0E-E51B-46D6-A931-256F91713C28}" destId="{670F266D-4631-4747-92A1-4CE5F2C72093}" srcOrd="1" destOrd="0" presId="urn:microsoft.com/office/officeart/2005/8/layout/hList9"/>
    <dgm:cxn modelId="{3B050573-FCC4-4480-A8FC-F588254642F2}" type="presParOf" srcId="{670F266D-4631-4747-92A1-4CE5F2C72093}" destId="{1DABEF6B-6D04-4171-A2E6-AB0139E79C8F}" srcOrd="0" destOrd="0" presId="urn:microsoft.com/office/officeart/2005/8/layout/hList9"/>
    <dgm:cxn modelId="{4B20689F-82A0-4DDA-84A8-F37552C4C82D}" type="presParOf" srcId="{670F266D-4631-4747-92A1-4CE5F2C72093}" destId="{3E6F2A64-254F-4B7B-B272-C67DAF16917C}" srcOrd="1" destOrd="0" presId="urn:microsoft.com/office/officeart/2005/8/layout/hList9"/>
    <dgm:cxn modelId="{C364647B-8048-4159-93A5-D2B731B78664}" type="presParOf" srcId="{DE8B6C0E-E51B-46D6-A931-256F91713C28}" destId="{8C34C532-0106-4CEA-9F92-D5CBC1E8C777}" srcOrd="2" destOrd="0" presId="urn:microsoft.com/office/officeart/2005/8/layout/hList9"/>
    <dgm:cxn modelId="{4F4E16E9-19DA-47EF-86D3-F989A9F18940}" type="presParOf" srcId="{8C34C532-0106-4CEA-9F92-D5CBC1E8C777}" destId="{BB9B7590-0DF4-4AF2-9BDC-5466EEC6B865}" srcOrd="0" destOrd="0" presId="urn:microsoft.com/office/officeart/2005/8/layout/hList9"/>
    <dgm:cxn modelId="{37C98191-F5B7-4702-BBC2-60849F013873}" type="presParOf" srcId="{8C34C532-0106-4CEA-9F92-D5CBC1E8C777}" destId="{02CB888E-566D-44C1-BCCA-23FCD873E76D}" srcOrd="1" destOrd="0" presId="urn:microsoft.com/office/officeart/2005/8/layout/hList9"/>
    <dgm:cxn modelId="{76A825E6-4FAD-41CA-9F12-E8EAE4DCFE10}" type="presParOf" srcId="{DE8B6C0E-E51B-46D6-A931-256F91713C28}" destId="{CD64C757-0C71-41CB-8177-0B5DBE0798E3}" srcOrd="3" destOrd="0" presId="urn:microsoft.com/office/officeart/2005/8/layout/hList9"/>
    <dgm:cxn modelId="{38E25805-A625-4174-9819-A3D772887422}" type="presParOf" srcId="{CD64C757-0C71-41CB-8177-0B5DBE0798E3}" destId="{7CEACBE7-8E95-4E5A-8155-CAA1391584F9}" srcOrd="0" destOrd="0" presId="urn:microsoft.com/office/officeart/2005/8/layout/hList9"/>
    <dgm:cxn modelId="{B6C12639-914C-406E-A868-FA2A030ED458}" type="presParOf" srcId="{CD64C757-0C71-41CB-8177-0B5DBE0798E3}" destId="{9BA5FC91-F01B-46ED-8A3B-AC1DF9E42294}" srcOrd="1" destOrd="0" presId="urn:microsoft.com/office/officeart/2005/8/layout/hList9"/>
    <dgm:cxn modelId="{3A3A1B79-B341-4F46-B478-1F706BD22708}" type="presParOf" srcId="{0DC7A063-583D-4B0F-88B2-BD54F95D95AF}" destId="{CA163B25-9634-4ABE-83BD-1D5A143ADBD9}" srcOrd="2" destOrd="0" presId="urn:microsoft.com/office/officeart/2005/8/layout/hList9"/>
    <dgm:cxn modelId="{544EC6A4-9593-4509-94E4-3D92265B4B49}" type="presParOf" srcId="{0DC7A063-583D-4B0F-88B2-BD54F95D95AF}" destId="{13D3BF08-672C-4E62-A274-7C0DC786CB55}" srcOrd="3" destOrd="0" presId="urn:microsoft.com/office/officeart/2005/8/layout/hList9"/>
    <dgm:cxn modelId="{4F2416AE-C862-4584-BF42-A6384DBB1C43}" type="presParOf" srcId="{0DC7A063-583D-4B0F-88B2-BD54F95D95AF}" destId="{A185EC2F-8E19-4893-B4F6-5DD8FA7F72AC}" srcOrd="4" destOrd="0" presId="urn:microsoft.com/office/officeart/2005/8/layout/hList9"/>
    <dgm:cxn modelId="{1FBA6E04-BBD7-4409-8F42-2E98C75E0069}" type="presParOf" srcId="{0DC7A063-583D-4B0F-88B2-BD54F95D95AF}" destId="{4F0AA2AE-938C-4A7A-BE72-6E1C6845E1DF}" srcOrd="5" destOrd="0" presId="urn:microsoft.com/office/officeart/2005/8/layout/hList9"/>
    <dgm:cxn modelId="{8C4AB9FA-DFED-48B1-B636-F02426304807}" type="presParOf" srcId="{0DC7A063-583D-4B0F-88B2-BD54F95D95AF}" destId="{8639849E-9D4E-4B58-B68B-917CB8485F37}" srcOrd="6" destOrd="0" presId="urn:microsoft.com/office/officeart/2005/8/layout/hList9"/>
    <dgm:cxn modelId="{E11BE98C-C41E-4630-BADE-78E91B670913}" type="presParOf" srcId="{8639849E-9D4E-4B58-B68B-917CB8485F37}" destId="{E045ECA7-472A-48AB-83C6-B612A0C6AB6D}" srcOrd="0" destOrd="0" presId="urn:microsoft.com/office/officeart/2005/8/layout/hList9"/>
    <dgm:cxn modelId="{85426525-7C0A-4AFF-AB51-DF44CEAE8E7E}" type="presParOf" srcId="{8639849E-9D4E-4B58-B68B-917CB8485F37}" destId="{B4335746-B645-42E0-9E8C-0D5042D9FFAE}" srcOrd="1" destOrd="0" presId="urn:microsoft.com/office/officeart/2005/8/layout/hList9"/>
    <dgm:cxn modelId="{8585D3A4-D246-4A03-A320-0F6314785129}" type="presParOf" srcId="{B4335746-B645-42E0-9E8C-0D5042D9FFAE}" destId="{F6FC34FD-1148-4FE7-A6D5-2DEFDC934238}" srcOrd="0" destOrd="0" presId="urn:microsoft.com/office/officeart/2005/8/layout/hList9"/>
    <dgm:cxn modelId="{FB7558B2-F8A3-45DF-85BC-5F744365F707}" type="presParOf" srcId="{B4335746-B645-42E0-9E8C-0D5042D9FFAE}" destId="{8D98F387-327E-477E-A277-CAA5A9782210}" srcOrd="1" destOrd="0" presId="urn:microsoft.com/office/officeart/2005/8/layout/hList9"/>
    <dgm:cxn modelId="{32A17C6D-30B9-44E8-96BF-91673BB1A9B3}" type="presParOf" srcId="{8639849E-9D4E-4B58-B68B-917CB8485F37}" destId="{41272AF8-1307-47A8-A93B-FA4CD17D08B9}" srcOrd="2" destOrd="0" presId="urn:microsoft.com/office/officeart/2005/8/layout/hList9"/>
    <dgm:cxn modelId="{BFA84550-DC3F-44F2-A5B0-96171AAC21CA}" type="presParOf" srcId="{41272AF8-1307-47A8-A93B-FA4CD17D08B9}" destId="{B464915A-EDA6-494C-A727-EFD664CE8A36}" srcOrd="0" destOrd="0" presId="urn:microsoft.com/office/officeart/2005/8/layout/hList9"/>
    <dgm:cxn modelId="{1FB7A064-07E6-4347-BDB3-4307B581E8EC}" type="presParOf" srcId="{41272AF8-1307-47A8-A93B-FA4CD17D08B9}" destId="{ED365441-ED59-499B-9A6A-2D8A4A625BF6}" srcOrd="1" destOrd="0" presId="urn:microsoft.com/office/officeart/2005/8/layout/hList9"/>
    <dgm:cxn modelId="{AB9CED71-4311-45E4-BBB7-40400CCF0627}" type="presParOf" srcId="{8639849E-9D4E-4B58-B68B-917CB8485F37}" destId="{A1756DB6-FD6E-42E2-94DB-A4BE97EB1CB8}" srcOrd="3" destOrd="0" presId="urn:microsoft.com/office/officeart/2005/8/layout/hList9"/>
    <dgm:cxn modelId="{4E54AE22-8A55-428E-99B5-35ABBF68118F}" type="presParOf" srcId="{A1756DB6-FD6E-42E2-94DB-A4BE97EB1CB8}" destId="{4C5373D2-DCA7-4E5A-B2B0-9837A11B7D28}" srcOrd="0" destOrd="0" presId="urn:microsoft.com/office/officeart/2005/8/layout/hList9"/>
    <dgm:cxn modelId="{02FBBA6F-1902-4E2C-9312-4924EA535E27}" type="presParOf" srcId="{A1756DB6-FD6E-42E2-94DB-A4BE97EB1CB8}" destId="{4DA3A803-F5D6-454B-AC4B-3C1442F03B56}" srcOrd="1" destOrd="0" presId="urn:microsoft.com/office/officeart/2005/8/layout/hList9"/>
    <dgm:cxn modelId="{1ADD16B8-936E-4ECA-ABA6-44E504619DBF}" type="presParOf" srcId="{0DC7A063-583D-4B0F-88B2-BD54F95D95AF}" destId="{87526E8F-DCD9-420A-9861-9F2506076930}" srcOrd="7" destOrd="0" presId="urn:microsoft.com/office/officeart/2005/8/layout/hList9"/>
    <dgm:cxn modelId="{84FAE1E8-468A-41CF-BECA-E1075126FA46}" type="presParOf" srcId="{0DC7A063-583D-4B0F-88B2-BD54F95D95AF}" destId="{23994BB0-9CF2-4A43-BC41-247042B49EC2}" srcOrd="8" destOrd="0" presId="urn:microsoft.com/office/officeart/2005/8/layout/hList9"/>
    <dgm:cxn modelId="{2E410117-7625-4D12-8F5B-BC522382958F}" type="presParOf" srcId="{0DC7A063-583D-4B0F-88B2-BD54F95D95AF}" destId="{5CBA7469-35F9-4266-AA36-70EF2A3EBDC0}" srcOrd="9" destOrd="0" presId="urn:microsoft.com/office/officeart/2005/8/layout/hList9"/>
    <dgm:cxn modelId="{5444F714-CBC4-4365-932B-988449DDB94A}" type="presParOf" srcId="{0DC7A063-583D-4B0F-88B2-BD54F95D95AF}" destId="{59B5B135-1339-4BFB-9DC3-B884EED29171}" srcOrd="10" destOrd="0" presId="urn:microsoft.com/office/officeart/2005/8/layout/hList9"/>
    <dgm:cxn modelId="{2A4AD81F-0D45-4CA7-BAE0-75E399C888E9}" type="presParOf" srcId="{0DC7A063-583D-4B0F-88B2-BD54F95D95AF}" destId="{3A54E32F-A6A5-4108-A80D-2547C9E2FC01}" srcOrd="11" destOrd="0" presId="urn:microsoft.com/office/officeart/2005/8/layout/hList9"/>
    <dgm:cxn modelId="{54AAD935-4FC1-456C-8734-F9F26B53D67B}" type="presParOf" srcId="{3A54E32F-A6A5-4108-A80D-2547C9E2FC01}" destId="{CF39661C-2F89-4D17-849B-490F2B38F96A}" srcOrd="0" destOrd="0" presId="urn:microsoft.com/office/officeart/2005/8/layout/hList9"/>
    <dgm:cxn modelId="{AD5DAC64-9D82-4DCE-960F-A9ABA4522D8E}" type="presParOf" srcId="{3A54E32F-A6A5-4108-A80D-2547C9E2FC01}" destId="{3CA938A0-8139-40A7-B0FC-B5999C7DB708}" srcOrd="1" destOrd="0" presId="urn:microsoft.com/office/officeart/2005/8/layout/hList9"/>
    <dgm:cxn modelId="{9BBE4F0F-9A9D-4B32-AB74-18A9E7376EF9}" type="presParOf" srcId="{3CA938A0-8139-40A7-B0FC-B5999C7DB708}" destId="{9EAD7375-C0A7-4BAF-9C72-105B104542B8}" srcOrd="0" destOrd="0" presId="urn:microsoft.com/office/officeart/2005/8/layout/hList9"/>
    <dgm:cxn modelId="{3B864FC4-0F2D-4CB0-9933-2E985F4817E6}" type="presParOf" srcId="{3CA938A0-8139-40A7-B0FC-B5999C7DB708}" destId="{8C127FC2-3696-467F-ACF4-63433CFEBC58}" srcOrd="1" destOrd="0" presId="urn:microsoft.com/office/officeart/2005/8/layout/hList9"/>
    <dgm:cxn modelId="{BA72B594-2649-4CCE-9712-B97F7924B30A}" type="presParOf" srcId="{3A54E32F-A6A5-4108-A80D-2547C9E2FC01}" destId="{A311A0AF-4E0F-437C-9AD5-4BC809DCBE5D}" srcOrd="2" destOrd="0" presId="urn:microsoft.com/office/officeart/2005/8/layout/hList9"/>
    <dgm:cxn modelId="{8AE2BBC4-5336-43B2-89FE-CFF07AC4F405}" type="presParOf" srcId="{A311A0AF-4E0F-437C-9AD5-4BC809DCBE5D}" destId="{0EA7FBD2-7B64-46D8-BF6E-9519DC12A683}" srcOrd="0" destOrd="0" presId="urn:microsoft.com/office/officeart/2005/8/layout/hList9"/>
    <dgm:cxn modelId="{E8EF6099-2B97-4F17-9710-FC7AAD9FAED8}" type="presParOf" srcId="{A311A0AF-4E0F-437C-9AD5-4BC809DCBE5D}" destId="{3554266F-22A3-4709-8E96-30FFBB9A57AA}" srcOrd="1" destOrd="0" presId="urn:microsoft.com/office/officeart/2005/8/layout/hList9"/>
    <dgm:cxn modelId="{E9357369-E6F9-4C65-9F30-49711F113A04}" type="presParOf" srcId="{3A54E32F-A6A5-4108-A80D-2547C9E2FC01}" destId="{D57FECBE-2D7B-4092-826A-A6AC9AA5BDFB}" srcOrd="3" destOrd="0" presId="urn:microsoft.com/office/officeart/2005/8/layout/hList9"/>
    <dgm:cxn modelId="{BF5EBD38-847A-4C30-9906-4DD5E0DDDB90}" type="presParOf" srcId="{D57FECBE-2D7B-4092-826A-A6AC9AA5BDFB}" destId="{FFB59346-78AD-4AF5-BE4A-2DD501970E35}" srcOrd="0" destOrd="0" presId="urn:microsoft.com/office/officeart/2005/8/layout/hList9"/>
    <dgm:cxn modelId="{144F2FFB-82D9-4285-A50F-2A35BD1B392C}" type="presParOf" srcId="{D57FECBE-2D7B-4092-826A-A6AC9AA5BDFB}" destId="{CA066B5B-24DC-4448-A41F-F44325ADE886}" srcOrd="1" destOrd="0" presId="urn:microsoft.com/office/officeart/2005/8/layout/hList9"/>
    <dgm:cxn modelId="{1F532907-8F50-48BF-949F-F4C97C8C1534}" type="presParOf" srcId="{0DC7A063-583D-4B0F-88B2-BD54F95D95AF}" destId="{CE7952BE-337D-4D8F-A773-FA41846E8D06}" srcOrd="12" destOrd="0" presId="urn:microsoft.com/office/officeart/2005/8/layout/hList9"/>
    <dgm:cxn modelId="{00E6D915-9569-40DD-A273-C95F03B06F1C}" type="presParOf" srcId="{0DC7A063-583D-4B0F-88B2-BD54F95D95AF}" destId="{3994E1A2-1111-40FA-A185-38D48EDD97E3}"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phldr="0"/>
      <dgm:spPr/>
      <dgm:t>
        <a:bodyPr/>
        <a:lstStyle/>
        <a:p>
          <a:pPr rtl="0"/>
          <a:r>
            <a:rPr lang="en-US" dirty="0">
              <a:latin typeface="+mj-lt"/>
            </a:rPr>
            <a:t>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phldr="0" custT="1"/>
      <dgm:spPr/>
      <dgm:t>
        <a:bodyPr/>
        <a:lstStyle/>
        <a:p>
          <a:pPr rtl="0"/>
          <a:r>
            <a:rPr lang="en-IE" sz="1400" dirty="0">
              <a:latin typeface="+mj-lt"/>
            </a:rPr>
            <a:t>Positivism (from Epistemology)</a:t>
          </a:r>
          <a:endParaRPr lang="en-US" sz="1400" dirty="0">
            <a:latin typeface="+mj-lt"/>
          </a:endParaRP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phldr="0" custT="1"/>
      <dgm:spPr/>
      <dgm:t>
        <a:bodyPr/>
        <a:lstStyle/>
        <a:p>
          <a:pPr rtl="0"/>
          <a:r>
            <a:rPr lang="en-US" sz="1200" dirty="0">
              <a:latin typeface="+mj-lt"/>
            </a:rPr>
            <a:t>A question is posed which can be tested and confirmed using reproducible methods.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F2881FB1-6580-4F21-A283-BFAA6F91D5D2}">
      <dgm:prSet phldrT="[Text]"/>
      <dgm:spPr/>
      <dgm:t>
        <a:bodyPr/>
        <a:lstStyle/>
        <a:p>
          <a:r>
            <a:rPr lang="en-US" dirty="0">
              <a:latin typeface="+mj-lt"/>
            </a:rPr>
            <a:t>Approaches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6352CA33-6755-44BE-808F-400DA4CF80A7}">
      <dgm:prSet phldrT="[Text]"/>
      <dgm:spPr/>
      <dgm:t>
        <a:bodyPr/>
        <a:lstStyle/>
        <a:p>
          <a:pPr rtl="0"/>
          <a:r>
            <a:rPr lang="en-US" dirty="0">
              <a:latin typeface="+mj-lt"/>
            </a:rPr>
            <a:t>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phldr="0" custT="1"/>
      <dgm:spPr/>
      <dgm:t>
        <a:bodyPr/>
        <a:lstStyle/>
        <a:p>
          <a:pPr algn="l" rtl="0"/>
          <a:r>
            <a:rPr lang="en-US" sz="1400" dirty="0">
              <a:latin typeface="+mj-lt"/>
            </a:rPr>
            <a:t>Experimental</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D5197DDB-D5D2-499F-B255-CF7BB5AE2B43}">
      <dgm:prSet phldrT="[Text]" phldr="0" custT="1"/>
      <dgm:spPr/>
      <dgm:t>
        <a:bodyPr/>
        <a:lstStyle/>
        <a:p>
          <a:pPr algn="l" rtl="0"/>
          <a:r>
            <a:rPr lang="en-US" sz="1400" dirty="0">
              <a:latin typeface="+mj-lt"/>
            </a:rPr>
            <a:t>Deductive</a:t>
          </a:r>
        </a:p>
      </dgm:t>
    </dgm:pt>
    <dgm:pt modelId="{29F2454A-2FA8-4B3A-AC63-4A0B9FD04A75}" type="sibTrans" cxnId="{3204ED53-15A0-4643-A582-021A785F1BA2}">
      <dgm:prSet/>
      <dgm:spPr/>
      <dgm:t>
        <a:bodyPr/>
        <a:lstStyle/>
        <a:p>
          <a:endParaRPr lang="en-US"/>
        </a:p>
      </dgm:t>
    </dgm:pt>
    <dgm:pt modelId="{B14A4DC9-F40A-4867-ADB8-4BA8A1F83766}" type="parTrans" cxnId="{3204ED53-15A0-4643-A582-021A785F1BA2}">
      <dgm:prSet/>
      <dgm:spPr/>
      <dgm:t>
        <a:bodyPr/>
        <a:lstStyle/>
        <a:p>
          <a:endParaRPr lang="en-US"/>
        </a:p>
      </dgm:t>
    </dgm:pt>
    <dgm:pt modelId="{29E78340-8EBE-415C-B973-78A91A054B9C}">
      <dgm:prSet phldrT="[Text]" phldr="0" custT="1"/>
      <dgm:spPr/>
      <dgm:t>
        <a:bodyPr/>
        <a:lstStyle/>
        <a:p>
          <a:pPr rtl="0"/>
          <a:r>
            <a:rPr lang="en-US" sz="1200" dirty="0">
              <a:latin typeface="+mj-lt"/>
            </a:rPr>
            <a:t>A theory questions if machine learning can improve traffic noise prediction.</a:t>
          </a:r>
        </a:p>
      </dgm:t>
    </dgm:pt>
    <dgm:pt modelId="{B4B9A51E-FA34-465E-B5B4-81CD76EB3FC2}" type="sibTrans" cxnId="{311348D8-FDE3-4C22-99F5-3B98C5F51F0D}">
      <dgm:prSet/>
      <dgm:spPr/>
      <dgm:t>
        <a:bodyPr/>
        <a:lstStyle/>
        <a:p>
          <a:endParaRPr lang="en-US"/>
        </a:p>
      </dgm:t>
    </dgm:pt>
    <dgm:pt modelId="{FF4E5F97-6974-4E39-A85D-DCB2E100798E}" type="parTrans" cxnId="{311348D8-FDE3-4C22-99F5-3B98C5F51F0D}">
      <dgm:prSet/>
      <dgm:spPr/>
      <dgm:t>
        <a:bodyPr/>
        <a:lstStyle/>
        <a:p>
          <a:endParaRPr lang="en-US"/>
        </a:p>
      </dgm:t>
    </dgm:pt>
    <dgm:pt modelId="{65258F3A-4187-4441-8219-91B183F8BEC3}">
      <dgm:prSet phldrT="[Text]" phldr="0" custT="1"/>
      <dgm:spPr/>
      <dgm:t>
        <a:bodyPr/>
        <a:lstStyle/>
        <a:p>
          <a:pPr rtl="0"/>
          <a:r>
            <a:rPr lang="en-US" sz="1200" dirty="0">
              <a:latin typeface="+mj-lt"/>
            </a:rPr>
            <a:t>The research sets out to answer this question.</a:t>
          </a:r>
        </a:p>
      </dgm:t>
    </dgm:pt>
    <dgm:pt modelId="{03E62261-A810-564C-96A6-61DB8E40D2D8}" type="sibTrans" cxnId="{DFF9738C-B46A-D447-A519-5D6500DAF5CF}">
      <dgm:prSet/>
      <dgm:spPr/>
      <dgm:t>
        <a:bodyPr/>
        <a:lstStyle/>
        <a:p>
          <a:endParaRPr lang="en-US"/>
        </a:p>
      </dgm:t>
    </dgm:pt>
    <dgm:pt modelId="{27D95C2F-0C4F-2043-9992-061B0AE597D1}" type="parTrans" cxnId="{DFF9738C-B46A-D447-A519-5D6500DAF5CF}">
      <dgm:prSet/>
      <dgm:spPr/>
      <dgm:t>
        <a:bodyPr/>
        <a:lstStyle/>
        <a:p>
          <a:endParaRPr lang="en-US"/>
        </a:p>
      </dgm:t>
    </dgm:pt>
    <dgm:pt modelId="{53176AC6-C0D2-6842-9F46-FDB9172FBF5B}">
      <dgm:prSet phldrT="[Text]" phldr="0" custT="1"/>
      <dgm:spPr/>
      <dgm:t>
        <a:bodyPr/>
        <a:lstStyle/>
        <a:p>
          <a:pPr rtl="0"/>
          <a:r>
            <a:rPr lang="en-US" sz="1200" dirty="0">
              <a:latin typeface="+mj-lt"/>
            </a:rPr>
            <a:t>Emphasis on quantifiable results from modelling outcomes.</a:t>
          </a:r>
        </a:p>
      </dgm:t>
    </dgm:pt>
    <dgm:pt modelId="{94D053F2-AFBD-7349-AD87-C329D4C02C4E}" type="parTrans" cxnId="{2B3687F0-A8FB-9146-A788-A7BC6F508405}">
      <dgm:prSet/>
      <dgm:spPr/>
      <dgm:t>
        <a:bodyPr/>
        <a:lstStyle/>
        <a:p>
          <a:endParaRPr lang="en-US"/>
        </a:p>
      </dgm:t>
    </dgm:pt>
    <dgm:pt modelId="{9A81B019-8BAF-DB43-A589-FCC3794711BE}" type="sibTrans" cxnId="{2B3687F0-A8FB-9146-A788-A7BC6F508405}">
      <dgm:prSet/>
      <dgm:spPr/>
      <dgm:t>
        <a:bodyPr/>
        <a:lstStyle/>
        <a:p>
          <a:endParaRPr lang="en-US"/>
        </a:p>
      </dgm:t>
    </dgm:pt>
    <dgm:pt modelId="{E4E25BF9-7DEE-2246-AF0B-4F40D93CF7E3}">
      <dgm:prSet phldrT="[Text]" phldr="0" custT="1"/>
      <dgm:spPr/>
      <dgm:t>
        <a:bodyPr/>
        <a:lstStyle/>
        <a:p>
          <a:pPr rtl="0"/>
          <a:r>
            <a:rPr lang="en-US" sz="1200" dirty="0">
              <a:latin typeface="+mj-lt"/>
            </a:rPr>
            <a:t>The tests are performed on quantified data.</a:t>
          </a:r>
        </a:p>
      </dgm:t>
    </dgm:pt>
    <dgm:pt modelId="{F0757093-0F42-0548-AD04-6D022D999B3C}" type="parTrans" cxnId="{EF32F486-BB72-3248-BC4B-73BE801985F9}">
      <dgm:prSet/>
      <dgm:spPr/>
      <dgm:t>
        <a:bodyPr/>
        <a:lstStyle/>
        <a:p>
          <a:endParaRPr lang="en-US"/>
        </a:p>
      </dgm:t>
    </dgm:pt>
    <dgm:pt modelId="{56ED3C68-2824-844D-A5A8-152171DDC327}" type="sibTrans" cxnId="{EF32F486-BB72-3248-BC4B-73BE801985F9}">
      <dgm:prSet/>
      <dgm:spPr/>
      <dgm:t>
        <a:bodyPr/>
        <a:lstStyle/>
        <a:p>
          <a:endParaRPr lang="en-US"/>
        </a:p>
      </dgm:t>
    </dgm:pt>
    <dgm:pt modelId="{66F094A4-7EAF-654A-9BCA-2892FCA0A121}">
      <dgm:prSet phldrT="[Text]" phldr="0" custT="1"/>
      <dgm:spPr/>
      <dgm:t>
        <a:bodyPr/>
        <a:lstStyle/>
        <a:p>
          <a:pPr rtl="0"/>
          <a:r>
            <a:rPr lang="en-US" sz="1200" dirty="0">
              <a:latin typeface="+mj-lt"/>
            </a:rPr>
            <a:t>Data collected is run through multiple iterations of ML models to hyper-tune parameters for best results.</a:t>
          </a:r>
        </a:p>
      </dgm:t>
    </dgm:pt>
    <dgm:pt modelId="{B88B9608-77A4-6044-97D6-3F9BF13D2EB7}" type="parTrans" cxnId="{E7B35DF0-2F3F-B440-82E3-94C6E5056655}">
      <dgm:prSet/>
      <dgm:spPr/>
      <dgm:t>
        <a:bodyPr/>
        <a:lstStyle/>
        <a:p>
          <a:endParaRPr lang="en-US"/>
        </a:p>
      </dgm:t>
    </dgm:pt>
    <dgm:pt modelId="{43F5D430-E2AF-1B4B-A8DC-8248C85D1F3C}" type="sibTrans" cxnId="{E7B35DF0-2F3F-B440-82E3-94C6E5056655}">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9" custScaleX="115537"/>
      <dgm:spPr/>
    </dgm:pt>
    <dgm:pt modelId="{187D4E8C-5C91-4D00-870C-2C45D4EA263C}" type="pres">
      <dgm:prSet presAssocID="{B4F1B46E-22B2-4721-950C-8704487586DC}" presName="firstChildTx" presStyleLbl="bgAccFollowNode1" presStyleIdx="0" presStyleCnt="9">
        <dgm:presLayoutVars>
          <dgm:bulletEnabled val="1"/>
        </dgm:presLayoutVars>
      </dgm:prSet>
      <dgm:spPr/>
    </dgm:pt>
    <dgm:pt modelId="{0BD7BDF7-F0A1-3F4D-9A16-24BC9627098C}" type="pres">
      <dgm:prSet presAssocID="{E4E25BF9-7DEE-2246-AF0B-4F40D93CF7E3}" presName="comp" presStyleCnt="0"/>
      <dgm:spPr/>
    </dgm:pt>
    <dgm:pt modelId="{CE4CEE6F-EE22-9D42-B4F8-2C9BE98DC9A9}" type="pres">
      <dgm:prSet presAssocID="{E4E25BF9-7DEE-2246-AF0B-4F40D93CF7E3}" presName="child" presStyleLbl="bgAccFollowNode1" presStyleIdx="1" presStyleCnt="9" custScaleX="115537"/>
      <dgm:spPr/>
    </dgm:pt>
    <dgm:pt modelId="{EEFB6564-5BB7-8F41-AA27-1016980BE0D5}" type="pres">
      <dgm:prSet presAssocID="{E4E25BF9-7DEE-2246-AF0B-4F40D93CF7E3}" presName="childTx" presStyleLbl="bgAccFollowNode1" presStyleIdx="1" presStyleCnt="9">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2" presStyleCnt="9" custScaleX="115537"/>
      <dgm:spPr/>
    </dgm:pt>
    <dgm:pt modelId="{4AE7D907-B6F4-4647-AB3F-ABE94C438AE8}" type="pres">
      <dgm:prSet presAssocID="{F9D46839-CD06-4669-AAE4-4D1E9AFEDA78}" presName="childTx" presStyleLbl="bgAccFollowNode1" presStyleIdx="2" presStyleCnt="9">
        <dgm:presLayoutVars>
          <dgm:bulletEnabled val="1"/>
        </dgm:presLayoutVars>
      </dgm:prSet>
      <dgm:spPr/>
    </dgm:pt>
    <dgm:pt modelId="{20818582-F56A-F646-9260-530300ADB843}" type="pres">
      <dgm:prSet presAssocID="{53176AC6-C0D2-6842-9F46-FDB9172FBF5B}" presName="comp" presStyleCnt="0"/>
      <dgm:spPr/>
    </dgm:pt>
    <dgm:pt modelId="{99FBC5EC-F49A-3243-B94B-32798DD56EDE}" type="pres">
      <dgm:prSet presAssocID="{53176AC6-C0D2-6842-9F46-FDB9172FBF5B}" presName="child" presStyleLbl="bgAccFollowNode1" presStyleIdx="3" presStyleCnt="9" custScaleX="115537"/>
      <dgm:spPr/>
    </dgm:pt>
    <dgm:pt modelId="{4D8524AC-C74A-264C-AF22-E0F787DB51E6}" type="pres">
      <dgm:prSet presAssocID="{53176AC6-C0D2-6842-9F46-FDB9172FBF5B}" presName="childTx" presStyleLbl="bgAccFollowNode1" presStyleIdx="3" presStyleCnt="9">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custLinFactNeighborX="-33188" custLinFactNeighborY="-1276"/>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9" custScaleX="115586"/>
      <dgm:spPr/>
    </dgm:pt>
    <dgm:pt modelId="{10C9E3CF-3A8F-4100-8ACD-91E2373197A2}" type="pres">
      <dgm:prSet presAssocID="{F2881FB1-6580-4F21-A283-BFAA6F91D5D2}" presName="firstChildTx" presStyleLbl="bgAccFollowNode1" presStyleIdx="4" presStyleCnt="9">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9" custScaleX="115586"/>
      <dgm:spPr/>
    </dgm:pt>
    <dgm:pt modelId="{B12AEB83-0A64-4B36-BF01-B2F834861BAA}" type="pres">
      <dgm:prSet presAssocID="{29E78340-8EBE-415C-B973-78A91A054B9C}" presName="childTx" presStyleLbl="bgAccFollowNode1" presStyleIdx="5" presStyleCnt="9">
        <dgm:presLayoutVars>
          <dgm:bulletEnabled val="1"/>
        </dgm:presLayoutVars>
      </dgm:prSet>
      <dgm:spPr/>
    </dgm:pt>
    <dgm:pt modelId="{6C3E90F5-C8D4-CE4C-976F-AB3170C214F4}" type="pres">
      <dgm:prSet presAssocID="{65258F3A-4187-4441-8219-91B183F8BEC3}" presName="comp" presStyleCnt="0"/>
      <dgm:spPr/>
    </dgm:pt>
    <dgm:pt modelId="{054CF44D-CBD3-2A4D-B6A7-554F3159EE98}" type="pres">
      <dgm:prSet presAssocID="{65258F3A-4187-4441-8219-91B183F8BEC3}" presName="child" presStyleLbl="bgAccFollowNode1" presStyleIdx="6" presStyleCnt="9" custScaleX="115586"/>
      <dgm:spPr/>
    </dgm:pt>
    <dgm:pt modelId="{5F1A306A-1DEB-B542-8BDD-986101AEBCBB}" type="pres">
      <dgm:prSet presAssocID="{65258F3A-4187-4441-8219-91B183F8BEC3}" presName="childTx" presStyleLbl="bgAccFollowNode1" presStyleIdx="6" presStyleCnt="9">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custLinFactNeighborX="-30635" custLinFactNeighborY="-91"/>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9" custScaleX="115537"/>
      <dgm:spPr/>
    </dgm:pt>
    <dgm:pt modelId="{F8977219-728E-448F-AE8B-46B14F4F17DE}" type="pres">
      <dgm:prSet presAssocID="{6352CA33-6755-44BE-808F-400DA4CF80A7}" presName="firstChildTx" presStyleLbl="bgAccFollowNode1" presStyleIdx="7" presStyleCnt="9">
        <dgm:presLayoutVars>
          <dgm:bulletEnabled val="1"/>
        </dgm:presLayoutVars>
      </dgm:prSet>
      <dgm:spPr/>
    </dgm:pt>
    <dgm:pt modelId="{B3088B1E-E7E7-B64A-A603-BD89789BAE10}" type="pres">
      <dgm:prSet presAssocID="{66F094A4-7EAF-654A-9BCA-2892FCA0A121}" presName="comp" presStyleCnt="0"/>
      <dgm:spPr/>
    </dgm:pt>
    <dgm:pt modelId="{7CFBD297-707F-CC47-BD91-B283FBBD2E14}" type="pres">
      <dgm:prSet presAssocID="{66F094A4-7EAF-654A-9BCA-2892FCA0A121}" presName="child" presStyleLbl="bgAccFollowNode1" presStyleIdx="8" presStyleCnt="9" custScaleX="115449"/>
      <dgm:spPr/>
    </dgm:pt>
    <dgm:pt modelId="{B14D7CFB-B3F6-894A-B82B-5A650F2B69AE}" type="pres">
      <dgm:prSet presAssocID="{66F094A4-7EAF-654A-9BCA-2892FCA0A121}" presName="childTx" presStyleLbl="bgAccFollowNode1" presStyleIdx="8" presStyleCnt="9">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custLinFactNeighborX="-22200"/>
      <dgm:spPr/>
    </dgm:pt>
  </dgm:ptLst>
  <dgm:cxnLst>
    <dgm:cxn modelId="{EC89CB00-6735-4317-A487-AB7725B4CF00}" type="presOf" srcId="{D5197DDB-D5D2-499F-B255-CF7BB5AE2B43}" destId="{10C9E3CF-3A8F-4100-8ACD-91E2373197A2}" srcOrd="1"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5D457D16-9EC0-4635-A539-2FE54843F94A}" type="presOf" srcId="{F9D46839-CD06-4669-AAE4-4D1E9AFEDA78}" destId="{59179C9B-8BA4-4AC7-ACB1-A12DE00142E2}" srcOrd="0" destOrd="0" presId="urn:microsoft.com/office/officeart/2005/8/layout/hList9"/>
    <dgm:cxn modelId="{500E0D17-6068-0D4E-988F-16A88ECA2CC2}" type="presOf" srcId="{66F094A4-7EAF-654A-9BCA-2892FCA0A121}" destId="{7CFBD297-707F-CC47-BD91-B283FBBD2E14}" srcOrd="0" destOrd="0" presId="urn:microsoft.com/office/officeart/2005/8/layout/hList9"/>
    <dgm:cxn modelId="{18FA2333-85FB-CA48-BE43-A9D8C9DCCED1}" type="presOf" srcId="{53176AC6-C0D2-6842-9F46-FDB9172FBF5B}" destId="{4D8524AC-C74A-264C-AF22-E0F787DB51E6}" srcOrd="1" destOrd="0" presId="urn:microsoft.com/office/officeart/2005/8/layout/hList9"/>
    <dgm:cxn modelId="{E04FFF3C-D747-4BBE-A3A0-D6C41BB8D605}" type="presOf" srcId="{9D72CDD3-5859-43DB-BD75-0C3C30E3DE62}" destId="{187D4E8C-5C91-4D00-870C-2C45D4EA263C}"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7F0EA6F-9167-4E24-B389-F9821CF774A8}" type="presOf" srcId="{F9D46839-CD06-4669-AAE4-4D1E9AFEDA78}" destId="{4AE7D907-B6F4-4647-AB3F-ABE94C438AE8}" srcOrd="1" destOrd="0" presId="urn:microsoft.com/office/officeart/2005/8/layout/hList9"/>
    <dgm:cxn modelId="{7EC11F53-8F51-4D6E-BEBD-6198D4843988}" type="presOf" srcId="{6352CA33-6755-44BE-808F-400DA4CF80A7}" destId="{89E6DA6E-7A23-44BD-8A99-378091FF741D}"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63F6E58-DF3A-0347-B2D1-03F8DDD2616D}" type="presOf" srcId="{E4E25BF9-7DEE-2246-AF0B-4F40D93CF7E3}" destId="{CE4CEE6F-EE22-9D42-B4F8-2C9BE98DC9A9}" srcOrd="0" destOrd="0" presId="urn:microsoft.com/office/officeart/2005/8/layout/hList9"/>
    <dgm:cxn modelId="{FC7BD086-74EA-4D6C-9657-E916D355F209}" srcId="{6352CA33-6755-44BE-808F-400DA4CF80A7}" destId="{9614A323-64B1-4077-A841-022051EC749A}" srcOrd="0" destOrd="0" parTransId="{E5F6BCBD-B84E-4018-BE9E-BF57FF3B4B36}" sibTransId="{FEC2A79F-8857-403A-A738-E8CE75C965E2}"/>
    <dgm:cxn modelId="{EF32F486-BB72-3248-BC4B-73BE801985F9}" srcId="{B4F1B46E-22B2-4721-950C-8704487586DC}" destId="{E4E25BF9-7DEE-2246-AF0B-4F40D93CF7E3}" srcOrd="1" destOrd="0" parTransId="{F0757093-0F42-0548-AD04-6D022D999B3C}" sibTransId="{56ED3C68-2824-844D-A5A8-152171DDC327}"/>
    <dgm:cxn modelId="{F6133987-05E6-0A4F-9542-4B788F4308A4}" type="presOf" srcId="{65258F3A-4187-4441-8219-91B183F8BEC3}" destId="{054CF44D-CBD3-2A4D-B6A7-554F3159EE98}" srcOrd="0" destOrd="0" presId="urn:microsoft.com/office/officeart/2005/8/layout/hList9"/>
    <dgm:cxn modelId="{DFF9738C-B46A-D447-A519-5D6500DAF5CF}" srcId="{F2881FB1-6580-4F21-A283-BFAA6F91D5D2}" destId="{65258F3A-4187-4441-8219-91B183F8BEC3}" srcOrd="2" destOrd="0" parTransId="{27D95C2F-0C4F-2043-9992-061B0AE597D1}" sibTransId="{03E62261-A810-564C-96A6-61DB8E40D2D8}"/>
    <dgm:cxn modelId="{CF9E3090-B2C0-4CF6-A95A-25FC3117B206}" type="presOf" srcId="{9614A323-64B1-4077-A841-022051EC749A}" destId="{AD2806AC-6A03-4F05-9F4D-F72EA0E56FBF}" srcOrd="0" destOrd="0" presId="urn:microsoft.com/office/officeart/2005/8/layout/hList9"/>
    <dgm:cxn modelId="{4DD3B892-859C-4677-B554-30B9943FA119}" type="presOf" srcId="{9D72CDD3-5859-43DB-BD75-0C3C30E3DE62}" destId="{6B08AC4B-4CEC-41E5-AE19-47A4E2720563}" srcOrd="0"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FC98469C-78AB-4AC4-B6E4-EF95AAA4CE06}" type="presOf" srcId="{B4F1B46E-22B2-4721-950C-8704487586DC}" destId="{FC7ED273-8CFD-43C2-9C05-44FADF3E0637}" srcOrd="0" destOrd="0" presId="urn:microsoft.com/office/officeart/2005/8/layout/hList9"/>
    <dgm:cxn modelId="{AD25A8A0-4628-40E2-8C9E-64E6AD4D4D91}" srcId="{B4F1B46E-22B2-4721-950C-8704487586DC}" destId="{F9D46839-CD06-4669-AAE4-4D1E9AFEDA78}" srcOrd="2" destOrd="0" parTransId="{B6B535D8-00AB-4FA1-AAEC-92498ABC6F4C}" sibTransId="{6497F199-DC2A-41F9-A449-D395E6BC4900}"/>
    <dgm:cxn modelId="{E9E1BFA8-08C5-43C7-A10E-6AC3F49B4CD6}" type="presOf" srcId="{F2881FB1-6580-4F21-A283-BFAA6F91D5D2}" destId="{FD776C1E-557E-4553-9447-49B69EEC7907}" srcOrd="0" destOrd="0" presId="urn:microsoft.com/office/officeart/2005/8/layout/hList9"/>
    <dgm:cxn modelId="{88F3E2AC-DA5B-4828-A28D-47641A19F0DB}" type="presOf" srcId="{29E78340-8EBE-415C-B973-78A91A054B9C}" destId="{614EBA0E-D12B-447E-B378-B0FA2DEBEA2F}" srcOrd="0"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93AD61B9-1F15-8845-B372-4A5FF9C63A9E}" type="presOf" srcId="{E4E25BF9-7DEE-2246-AF0B-4F40D93CF7E3}" destId="{EEFB6564-5BB7-8F41-AA27-1016980BE0D5}" srcOrd="1" destOrd="0" presId="urn:microsoft.com/office/officeart/2005/8/layout/hList9"/>
    <dgm:cxn modelId="{68ABB5BE-827F-8E4C-9F6F-2AA756EC57CD}" type="presOf" srcId="{65258F3A-4187-4441-8219-91B183F8BEC3}" destId="{5F1A306A-1DEB-B542-8BDD-986101AEBCBB}" srcOrd="1" destOrd="0" presId="urn:microsoft.com/office/officeart/2005/8/layout/hList9"/>
    <dgm:cxn modelId="{461161BF-8005-CE46-BA4D-75022400D4B0}" type="presOf" srcId="{53176AC6-C0D2-6842-9F46-FDB9172FBF5B}" destId="{99FBC5EC-F49A-3243-B94B-32798DD56EDE}" srcOrd="0" destOrd="0" presId="urn:microsoft.com/office/officeart/2005/8/layout/hList9"/>
    <dgm:cxn modelId="{92136DCD-E499-48E1-BC31-B8008D376733}" type="presOf" srcId="{D5197DDB-D5D2-499F-B255-CF7BB5AE2B43}" destId="{F660F4B9-35DB-4256-A868-A35C6DCCF6B2}"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82BAE5DD-3A79-4870-9019-1254385E0650}" srcId="{00C18FBF-3FF5-4C16-97CF-AF03740D7AB6}" destId="{6352CA33-6755-44BE-808F-400DA4CF80A7}" srcOrd="2" destOrd="0" parTransId="{AEB59203-63BA-4A96-BADC-40BAEBD9AA40}" sibTransId="{AAB4CF73-4B9B-4AA0-9074-16C2D2AE00A1}"/>
    <dgm:cxn modelId="{5CC136DE-6417-1149-94AD-0473E51CFDC5}" type="presOf" srcId="{66F094A4-7EAF-654A-9BCA-2892FCA0A121}" destId="{B14D7CFB-B3F6-894A-B82B-5A650F2B69AE}" srcOrd="1" destOrd="0" presId="urn:microsoft.com/office/officeart/2005/8/layout/hList9"/>
    <dgm:cxn modelId="{4F646CEE-B2E6-424C-AC25-F64C738139A9}" type="presOf" srcId="{9614A323-64B1-4077-A841-022051EC749A}" destId="{F8977219-728E-448F-AE8B-46B14F4F17DE}" srcOrd="1" destOrd="0" presId="urn:microsoft.com/office/officeart/2005/8/layout/hList9"/>
    <dgm:cxn modelId="{B3957AEF-EE2A-42BE-8808-5656E354D989}" type="presOf" srcId="{29E78340-8EBE-415C-B973-78A91A054B9C}" destId="{B12AEB83-0A64-4B36-BF01-B2F834861BAA}" srcOrd="1" destOrd="0" presId="urn:microsoft.com/office/officeart/2005/8/layout/hList9"/>
    <dgm:cxn modelId="{E7B35DF0-2F3F-B440-82E3-94C6E5056655}" srcId="{6352CA33-6755-44BE-808F-400DA4CF80A7}" destId="{66F094A4-7EAF-654A-9BCA-2892FCA0A121}" srcOrd="1" destOrd="0" parTransId="{B88B9608-77A4-6044-97D6-3F9BF13D2EB7}" sibTransId="{43F5D430-E2AF-1B4B-A8DC-8248C85D1F3C}"/>
    <dgm:cxn modelId="{2B3687F0-A8FB-9146-A788-A7BC6F508405}" srcId="{B4F1B46E-22B2-4721-950C-8704487586DC}" destId="{53176AC6-C0D2-6842-9F46-FDB9172FBF5B}" srcOrd="3" destOrd="0" parTransId="{94D053F2-AFBD-7349-AD87-C329D4C02C4E}" sibTransId="{9A81B019-8BAF-DB43-A589-FCC3794711BE}"/>
    <dgm:cxn modelId="{765CDE0A-F6FF-4FD3-A08A-0832F4A73842}" type="presParOf" srcId="{0DC7A063-583D-4B0F-88B2-BD54F95D95AF}" destId="{3B23570A-ECC9-4DF8-BCB4-0465C69CBB88}" srcOrd="0" destOrd="0" presId="urn:microsoft.com/office/officeart/2005/8/layout/hList9"/>
    <dgm:cxn modelId="{7DE022AC-A6AC-4A70-A9B5-15884E575E44}" type="presParOf" srcId="{0DC7A063-583D-4B0F-88B2-BD54F95D95AF}" destId="{FC66A233-6BBA-46AF-B2F6-28E379B158E2}" srcOrd="1" destOrd="0" presId="urn:microsoft.com/office/officeart/2005/8/layout/hList9"/>
    <dgm:cxn modelId="{02CD2C13-3BF5-46AC-A051-DD6248837717}" type="presParOf" srcId="{FC66A233-6BBA-46AF-B2F6-28E379B158E2}" destId="{46739A04-1AA3-49C6-8EA7-EB1DE975B900}" srcOrd="0" destOrd="0" presId="urn:microsoft.com/office/officeart/2005/8/layout/hList9"/>
    <dgm:cxn modelId="{27094725-A229-4829-B052-0CEE350683C9}" type="presParOf" srcId="{FC66A233-6BBA-46AF-B2F6-28E379B158E2}" destId="{535C6EC9-8098-42C5-8527-E62FF045E4EB}" srcOrd="1" destOrd="0" presId="urn:microsoft.com/office/officeart/2005/8/layout/hList9"/>
    <dgm:cxn modelId="{7FC41211-8A85-4E68-A78C-E90A2AEC81EA}" type="presParOf" srcId="{535C6EC9-8098-42C5-8527-E62FF045E4EB}" destId="{6B08AC4B-4CEC-41E5-AE19-47A4E2720563}" srcOrd="0" destOrd="0" presId="urn:microsoft.com/office/officeart/2005/8/layout/hList9"/>
    <dgm:cxn modelId="{62B76F0A-2B88-4EE0-9845-D8B523F1B429}" type="presParOf" srcId="{535C6EC9-8098-42C5-8527-E62FF045E4EB}" destId="{187D4E8C-5C91-4D00-870C-2C45D4EA263C}" srcOrd="1" destOrd="0" presId="urn:microsoft.com/office/officeart/2005/8/layout/hList9"/>
    <dgm:cxn modelId="{B6030DF0-F983-4C49-BECB-8612C5CD7E4D}" type="presParOf" srcId="{FC66A233-6BBA-46AF-B2F6-28E379B158E2}" destId="{0BD7BDF7-F0A1-3F4D-9A16-24BC9627098C}" srcOrd="2" destOrd="0" presId="urn:microsoft.com/office/officeart/2005/8/layout/hList9"/>
    <dgm:cxn modelId="{AFECFEC4-D9E2-5841-AA5E-1B48CD2AD485}" type="presParOf" srcId="{0BD7BDF7-F0A1-3F4D-9A16-24BC9627098C}" destId="{CE4CEE6F-EE22-9D42-B4F8-2C9BE98DC9A9}" srcOrd="0" destOrd="0" presId="urn:microsoft.com/office/officeart/2005/8/layout/hList9"/>
    <dgm:cxn modelId="{203C1E9A-4E02-E74A-B153-77E527EBEDE9}" type="presParOf" srcId="{0BD7BDF7-F0A1-3F4D-9A16-24BC9627098C}" destId="{EEFB6564-5BB7-8F41-AA27-1016980BE0D5}" srcOrd="1" destOrd="0" presId="urn:microsoft.com/office/officeart/2005/8/layout/hList9"/>
    <dgm:cxn modelId="{2A1164AB-9BA3-4DA7-B0A7-54CE272AFECB}" type="presParOf" srcId="{FC66A233-6BBA-46AF-B2F6-28E379B158E2}" destId="{ADF61BBD-28F4-4815-BC7F-82CF00464E8B}" srcOrd="3" destOrd="0" presId="urn:microsoft.com/office/officeart/2005/8/layout/hList9"/>
    <dgm:cxn modelId="{FE11B6E5-D97A-4688-8CF8-D02822FAF4CE}" type="presParOf" srcId="{ADF61BBD-28F4-4815-BC7F-82CF00464E8B}" destId="{59179C9B-8BA4-4AC7-ACB1-A12DE00142E2}" srcOrd="0" destOrd="0" presId="urn:microsoft.com/office/officeart/2005/8/layout/hList9"/>
    <dgm:cxn modelId="{2406123D-56C1-4991-B282-853583304291}" type="presParOf" srcId="{ADF61BBD-28F4-4815-BC7F-82CF00464E8B}" destId="{4AE7D907-B6F4-4647-AB3F-ABE94C438AE8}" srcOrd="1" destOrd="0" presId="urn:microsoft.com/office/officeart/2005/8/layout/hList9"/>
    <dgm:cxn modelId="{64A390BA-8896-944E-AF50-4A5B4E3A7D43}" type="presParOf" srcId="{FC66A233-6BBA-46AF-B2F6-28E379B158E2}" destId="{20818582-F56A-F646-9260-530300ADB843}" srcOrd="4" destOrd="0" presId="urn:microsoft.com/office/officeart/2005/8/layout/hList9"/>
    <dgm:cxn modelId="{209639F3-2F46-714B-A993-6C2196DCFAD6}" type="presParOf" srcId="{20818582-F56A-F646-9260-530300ADB843}" destId="{99FBC5EC-F49A-3243-B94B-32798DD56EDE}" srcOrd="0" destOrd="0" presId="urn:microsoft.com/office/officeart/2005/8/layout/hList9"/>
    <dgm:cxn modelId="{415978A9-98C9-8444-9596-02859C7E2F2C}" type="presParOf" srcId="{20818582-F56A-F646-9260-530300ADB843}" destId="{4D8524AC-C74A-264C-AF22-E0F787DB51E6}" srcOrd="1" destOrd="0" presId="urn:microsoft.com/office/officeart/2005/8/layout/hList9"/>
    <dgm:cxn modelId="{12791292-5FBD-41F3-AF45-8DA219A52B2D}" type="presParOf" srcId="{0DC7A063-583D-4B0F-88B2-BD54F95D95AF}" destId="{3845DB9A-BEF3-4D5D-B9C7-5FC0456401AC}" srcOrd="2" destOrd="0" presId="urn:microsoft.com/office/officeart/2005/8/layout/hList9"/>
    <dgm:cxn modelId="{3749A14E-1368-450C-A67D-7281D9643547}" type="presParOf" srcId="{0DC7A063-583D-4B0F-88B2-BD54F95D95AF}" destId="{FC7ED273-8CFD-43C2-9C05-44FADF3E0637}" srcOrd="3" destOrd="0" presId="urn:microsoft.com/office/officeart/2005/8/layout/hList9"/>
    <dgm:cxn modelId="{A8B421D9-7D33-4FBD-A589-11068F526BB5}" type="presParOf" srcId="{0DC7A063-583D-4B0F-88B2-BD54F95D95AF}" destId="{13C564B0-C27E-4ABA-AFDA-59E145B256BA}" srcOrd="4" destOrd="0" presId="urn:microsoft.com/office/officeart/2005/8/layout/hList9"/>
    <dgm:cxn modelId="{94130D8B-D8D9-4EB5-95A6-476A320A5E0B}" type="presParOf" srcId="{0DC7A063-583D-4B0F-88B2-BD54F95D95AF}" destId="{6300E233-87DF-4270-9808-160BFEB8A5BE}" srcOrd="5" destOrd="0" presId="urn:microsoft.com/office/officeart/2005/8/layout/hList9"/>
    <dgm:cxn modelId="{24073274-7BF3-48B0-A5D2-58E052C4FAC4}" type="presParOf" srcId="{0DC7A063-583D-4B0F-88B2-BD54F95D95AF}" destId="{6E53DEF7-499E-42EE-802D-59B2F8915392}" srcOrd="6" destOrd="0" presId="urn:microsoft.com/office/officeart/2005/8/layout/hList9"/>
    <dgm:cxn modelId="{5DA66774-0024-4613-94BB-832FD5553727}" type="presParOf" srcId="{6E53DEF7-499E-42EE-802D-59B2F8915392}" destId="{E08C30D1-35EA-4D05-9731-5D01E3FCBD09}" srcOrd="0" destOrd="0" presId="urn:microsoft.com/office/officeart/2005/8/layout/hList9"/>
    <dgm:cxn modelId="{CEC307E8-3E99-4961-88E1-124CBD37BF85}" type="presParOf" srcId="{6E53DEF7-499E-42EE-802D-59B2F8915392}" destId="{2F3BD88A-9166-4A26-B941-B9BAEE1A11D5}" srcOrd="1" destOrd="0" presId="urn:microsoft.com/office/officeart/2005/8/layout/hList9"/>
    <dgm:cxn modelId="{95291D11-B39D-4FEC-8A2B-3E2AA5948168}" type="presParOf" srcId="{2F3BD88A-9166-4A26-B941-B9BAEE1A11D5}" destId="{F660F4B9-35DB-4256-A868-A35C6DCCF6B2}" srcOrd="0" destOrd="0" presId="urn:microsoft.com/office/officeart/2005/8/layout/hList9"/>
    <dgm:cxn modelId="{A3012FCE-1733-4D5F-BE34-FB7AFA6C4703}" type="presParOf" srcId="{2F3BD88A-9166-4A26-B941-B9BAEE1A11D5}" destId="{10C9E3CF-3A8F-4100-8ACD-91E2373197A2}" srcOrd="1" destOrd="0" presId="urn:microsoft.com/office/officeart/2005/8/layout/hList9"/>
    <dgm:cxn modelId="{420759C1-FDF5-421D-B68A-0519745BE535}" type="presParOf" srcId="{6E53DEF7-499E-42EE-802D-59B2F8915392}" destId="{60887C36-4733-46AC-A452-5444F6BC3B23}" srcOrd="2" destOrd="0" presId="urn:microsoft.com/office/officeart/2005/8/layout/hList9"/>
    <dgm:cxn modelId="{7AEBB654-A90A-4A38-B052-E42BB303940F}" type="presParOf" srcId="{60887C36-4733-46AC-A452-5444F6BC3B23}" destId="{614EBA0E-D12B-447E-B378-B0FA2DEBEA2F}" srcOrd="0" destOrd="0" presId="urn:microsoft.com/office/officeart/2005/8/layout/hList9"/>
    <dgm:cxn modelId="{8D5F1A0C-BBF3-47ED-AEF4-E6793360AE48}" type="presParOf" srcId="{60887C36-4733-46AC-A452-5444F6BC3B23}" destId="{B12AEB83-0A64-4B36-BF01-B2F834861BAA}" srcOrd="1" destOrd="0" presId="urn:microsoft.com/office/officeart/2005/8/layout/hList9"/>
    <dgm:cxn modelId="{5B66462E-C6F4-F746-938B-582C81895971}" type="presParOf" srcId="{6E53DEF7-499E-42EE-802D-59B2F8915392}" destId="{6C3E90F5-C8D4-CE4C-976F-AB3170C214F4}" srcOrd="3" destOrd="0" presId="urn:microsoft.com/office/officeart/2005/8/layout/hList9"/>
    <dgm:cxn modelId="{2C66285E-24FB-8644-A789-FF367D23D546}" type="presParOf" srcId="{6C3E90F5-C8D4-CE4C-976F-AB3170C214F4}" destId="{054CF44D-CBD3-2A4D-B6A7-554F3159EE98}" srcOrd="0" destOrd="0" presId="urn:microsoft.com/office/officeart/2005/8/layout/hList9"/>
    <dgm:cxn modelId="{20AB7872-1F5F-9844-A385-853FF7F1708C}" type="presParOf" srcId="{6C3E90F5-C8D4-CE4C-976F-AB3170C214F4}" destId="{5F1A306A-1DEB-B542-8BDD-986101AEBCBB}" srcOrd="1" destOrd="0" presId="urn:microsoft.com/office/officeart/2005/8/layout/hList9"/>
    <dgm:cxn modelId="{6A1801B3-18EA-456A-93F7-ADFCB997DD03}" type="presParOf" srcId="{0DC7A063-583D-4B0F-88B2-BD54F95D95AF}" destId="{69136330-53DB-4978-A56B-160862279381}" srcOrd="7" destOrd="0" presId="urn:microsoft.com/office/officeart/2005/8/layout/hList9"/>
    <dgm:cxn modelId="{788CAA59-046C-4C7F-86F3-CB6A57151A21}" type="presParOf" srcId="{0DC7A063-583D-4B0F-88B2-BD54F95D95AF}" destId="{FD776C1E-557E-4553-9447-49B69EEC7907}" srcOrd="8" destOrd="0" presId="urn:microsoft.com/office/officeart/2005/8/layout/hList9"/>
    <dgm:cxn modelId="{CB46CCBA-36FD-4A99-B50D-D0EE629E91C1}" type="presParOf" srcId="{0DC7A063-583D-4B0F-88B2-BD54F95D95AF}" destId="{FC2522F1-14BB-4B37-B60E-2E8A7E8A6C30}" srcOrd="9" destOrd="0" presId="urn:microsoft.com/office/officeart/2005/8/layout/hList9"/>
    <dgm:cxn modelId="{09B83AEE-5EE8-40A4-A945-C20F0373A7B1}" type="presParOf" srcId="{0DC7A063-583D-4B0F-88B2-BD54F95D95AF}" destId="{2C2F6211-85A7-47FE-9239-DE94DF41A263}" srcOrd="10" destOrd="0" presId="urn:microsoft.com/office/officeart/2005/8/layout/hList9"/>
    <dgm:cxn modelId="{6E251403-7ED3-4FDF-8C7E-ABB7BDE7D199}" type="presParOf" srcId="{0DC7A063-583D-4B0F-88B2-BD54F95D95AF}" destId="{7B0C2EAE-70CB-4160-863D-210C3C66D5FD}" srcOrd="11" destOrd="0" presId="urn:microsoft.com/office/officeart/2005/8/layout/hList9"/>
    <dgm:cxn modelId="{FB0E4952-FF24-41EC-8D95-82524636E25E}" type="presParOf" srcId="{7B0C2EAE-70CB-4160-863D-210C3C66D5FD}" destId="{5AF3752E-55A6-443C-AD35-C49DF50A4566}" srcOrd="0" destOrd="0" presId="urn:microsoft.com/office/officeart/2005/8/layout/hList9"/>
    <dgm:cxn modelId="{E4893200-4E77-496B-A7E6-70DDE2162994}" type="presParOf" srcId="{7B0C2EAE-70CB-4160-863D-210C3C66D5FD}" destId="{53567A66-F0E9-4EF8-ADA9-764BA36AA6A9}" srcOrd="1" destOrd="0" presId="urn:microsoft.com/office/officeart/2005/8/layout/hList9"/>
    <dgm:cxn modelId="{523EBA94-A031-45F4-B6A9-7191D57CA493}" type="presParOf" srcId="{53567A66-F0E9-4EF8-ADA9-764BA36AA6A9}" destId="{AD2806AC-6A03-4F05-9F4D-F72EA0E56FBF}" srcOrd="0" destOrd="0" presId="urn:microsoft.com/office/officeart/2005/8/layout/hList9"/>
    <dgm:cxn modelId="{2018F18E-3BF7-4351-89CD-BF77C432D8B0}" type="presParOf" srcId="{53567A66-F0E9-4EF8-ADA9-764BA36AA6A9}" destId="{F8977219-728E-448F-AE8B-46B14F4F17DE}" srcOrd="1" destOrd="0" presId="urn:microsoft.com/office/officeart/2005/8/layout/hList9"/>
    <dgm:cxn modelId="{09EF3A99-94F0-3D4A-85AF-FF08C086702C}" type="presParOf" srcId="{7B0C2EAE-70CB-4160-863D-210C3C66D5FD}" destId="{B3088B1E-E7E7-B64A-A603-BD89789BAE10}" srcOrd="2" destOrd="0" presId="urn:microsoft.com/office/officeart/2005/8/layout/hList9"/>
    <dgm:cxn modelId="{808F2795-D080-C942-878D-EFD28C58E24D}" type="presParOf" srcId="{B3088B1E-E7E7-B64A-A603-BD89789BAE10}" destId="{7CFBD297-707F-CC47-BD91-B283FBBD2E14}" srcOrd="0" destOrd="0" presId="urn:microsoft.com/office/officeart/2005/8/layout/hList9"/>
    <dgm:cxn modelId="{DCEAF542-3A44-DB4A-BDA3-4D8017BDA7EF}" type="presParOf" srcId="{B3088B1E-E7E7-B64A-A603-BD89789BAE10}" destId="{B14D7CFB-B3F6-894A-B82B-5A650F2B69AE}" srcOrd="1" destOrd="0" presId="urn:microsoft.com/office/officeart/2005/8/layout/hList9"/>
    <dgm:cxn modelId="{4705C49A-9F80-4380-9E2E-CDA99600DCF9}" type="presParOf" srcId="{0DC7A063-583D-4B0F-88B2-BD54F95D95AF}" destId="{FBCC4E74-37C0-494F-ABC0-7D18132E1437}" srcOrd="12" destOrd="0" presId="urn:microsoft.com/office/officeart/2005/8/layout/hList9"/>
    <dgm:cxn modelId="{B926F0B9-2A8F-4D37-866A-14D8A332F178}"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phldr="0" custT="1"/>
      <dgm:spPr/>
      <dgm:t>
        <a:bodyPr/>
        <a:lstStyle/>
        <a:p>
          <a:pPr rtl="0"/>
          <a:r>
            <a:rPr lang="en-US" sz="900" dirty="0">
              <a:latin typeface="+mj-lt"/>
            </a:rPr>
            <a:t> </a:t>
          </a:r>
          <a:r>
            <a:rPr lang="en-US" sz="1100" dirty="0">
              <a:latin typeface="+mj-lt"/>
            </a:rPr>
            <a:t>Method Choice</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phldr="0" custT="1"/>
      <dgm:spPr/>
      <dgm:t>
        <a:bodyPr/>
        <a:lstStyle/>
        <a:p>
          <a:pPr rtl="0"/>
          <a:r>
            <a:rPr lang="en-IE" sz="1400" dirty="0">
              <a:latin typeface="+mj-lt"/>
            </a:rPr>
            <a:t>Multi Method - Quantitative</a:t>
          </a:r>
          <a:endParaRPr lang="en-US" sz="1400" dirty="0">
            <a:latin typeface="+mj-lt"/>
          </a:endParaRP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phldr="0" custT="1"/>
      <dgm:spPr/>
      <dgm:t>
        <a:bodyPr/>
        <a:lstStyle/>
        <a:p>
          <a:pPr rtl="0"/>
          <a:r>
            <a:rPr lang="en-US" sz="1200" dirty="0">
              <a:latin typeface="+mj-lt"/>
            </a:rPr>
            <a:t>LUR models collected data on information such as road type, land use type, proximity to petrol station etc.</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F2881FB1-6580-4F21-A283-BFAA6F91D5D2}">
      <dgm:prSet phldrT="[Text]" custT="1"/>
      <dgm:spPr/>
      <dgm:t>
        <a:bodyPr/>
        <a:lstStyle/>
        <a:p>
          <a:r>
            <a:rPr lang="en-US" sz="1100" dirty="0">
              <a:latin typeface="+mj-lt"/>
            </a:rPr>
            <a:t>Time Horizon</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6352CA33-6755-44BE-808F-400DA4CF80A7}">
      <dgm:prSet phldrT="[Text]" custT="1"/>
      <dgm:spPr/>
      <dgm:t>
        <a:bodyPr/>
        <a:lstStyle/>
        <a:p>
          <a:pPr rtl="0"/>
          <a:r>
            <a:rPr lang="en-US" sz="1100" dirty="0">
              <a:latin typeface="+mj-lt"/>
            </a:rPr>
            <a:t>Techniques and Tools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phldr="0" custT="1"/>
      <dgm:spPr/>
      <dgm:t>
        <a:bodyPr/>
        <a:lstStyle/>
        <a:p>
          <a:pPr rtl="0"/>
          <a:r>
            <a:rPr lang="en-US" sz="1400" dirty="0">
              <a:latin typeface="+mj-lt"/>
            </a:rPr>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phldr="0" custT="1"/>
      <dgm:spPr/>
      <dgm:t>
        <a:bodyPr/>
        <a:lstStyle/>
        <a:p>
          <a:pPr rtl="0"/>
          <a:r>
            <a:rPr lang="en-US" sz="1200" dirty="0">
              <a:latin typeface="+mj-lt"/>
            </a:rPr>
            <a:t>Observational, onsite data collection.</a:t>
          </a:r>
        </a:p>
        <a:p>
          <a:pPr rtl="0"/>
          <a:r>
            <a:rPr lang="en-US" sz="1200" dirty="0">
              <a:latin typeface="+mj-lt"/>
            </a:rPr>
            <a:t>Experimental, predictive modelling.</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D5197DDB-D5D2-499F-B255-CF7BB5AE2B43}">
      <dgm:prSet phldrT="[Text]" phldr="0" custT="1"/>
      <dgm:spPr/>
      <dgm:t>
        <a:bodyPr/>
        <a:lstStyle/>
        <a:p>
          <a:pPr rtl="0"/>
          <a:r>
            <a:rPr lang="en-US" sz="1400" dirty="0">
              <a:latin typeface="+mj-lt"/>
            </a:rPr>
            <a:t>Cross Sectional</a:t>
          </a:r>
        </a:p>
      </dgm:t>
    </dgm:pt>
    <dgm:pt modelId="{29F2454A-2FA8-4B3A-AC63-4A0B9FD04A75}" type="sibTrans" cxnId="{3204ED53-15A0-4643-A582-021A785F1BA2}">
      <dgm:prSet/>
      <dgm:spPr/>
      <dgm:t>
        <a:bodyPr/>
        <a:lstStyle/>
        <a:p>
          <a:endParaRPr lang="en-US"/>
        </a:p>
      </dgm:t>
    </dgm:pt>
    <dgm:pt modelId="{B14A4DC9-F40A-4867-ADB8-4BA8A1F83766}" type="parTrans" cxnId="{3204ED53-15A0-4643-A582-021A785F1BA2}">
      <dgm:prSet/>
      <dgm:spPr/>
      <dgm:t>
        <a:bodyPr/>
        <a:lstStyle/>
        <a:p>
          <a:endParaRPr lang="en-US"/>
        </a:p>
      </dgm:t>
    </dgm:pt>
    <dgm:pt modelId="{29E78340-8EBE-415C-B973-78A91A054B9C}">
      <dgm:prSet phldrT="[Text]" phldr="0" custT="1"/>
      <dgm:spPr/>
      <dgm:t>
        <a:bodyPr/>
        <a:lstStyle/>
        <a:p>
          <a:pPr rtl="0"/>
          <a:r>
            <a:rPr lang="en-US" sz="1200" dirty="0">
              <a:latin typeface="+mj-lt"/>
            </a:rPr>
            <a:t>Noise predictor data was collected over a short period of time. </a:t>
          </a:r>
        </a:p>
      </dgm:t>
    </dgm:pt>
    <dgm:pt modelId="{B4B9A51E-FA34-465E-B5B4-81CD76EB3FC2}" type="sibTrans" cxnId="{311348D8-FDE3-4C22-99F5-3B98C5F51F0D}">
      <dgm:prSet/>
      <dgm:spPr/>
      <dgm:t>
        <a:bodyPr/>
        <a:lstStyle/>
        <a:p>
          <a:endParaRPr lang="en-US"/>
        </a:p>
      </dgm:t>
    </dgm:pt>
    <dgm:pt modelId="{FF4E5F97-6974-4E39-A85D-DCB2E100798E}" type="parTrans" cxnId="{311348D8-FDE3-4C22-99F5-3B98C5F51F0D}">
      <dgm:prSet/>
      <dgm:spPr/>
      <dgm:t>
        <a:bodyPr/>
        <a:lstStyle/>
        <a:p>
          <a:endParaRPr lang="en-US"/>
        </a:p>
      </dgm:t>
    </dgm:pt>
    <dgm:pt modelId="{65258F3A-4187-4441-8219-91B183F8BEC3}">
      <dgm:prSet phldrT="[Text]" phldr="0" custT="1"/>
      <dgm:spPr/>
      <dgm:t>
        <a:bodyPr/>
        <a:lstStyle/>
        <a:p>
          <a:pPr rtl="0"/>
          <a:r>
            <a:rPr lang="en-US" sz="1200" dirty="0">
              <a:latin typeface="+mj-lt"/>
            </a:rPr>
            <a:t>LUR data sources provide data of the area at a single point in time.</a:t>
          </a:r>
        </a:p>
      </dgm:t>
    </dgm:pt>
    <dgm:pt modelId="{03E62261-A810-564C-96A6-61DB8E40D2D8}" type="sibTrans" cxnId="{DFF9738C-B46A-D447-A519-5D6500DAF5CF}">
      <dgm:prSet/>
      <dgm:spPr/>
      <dgm:t>
        <a:bodyPr/>
        <a:lstStyle/>
        <a:p>
          <a:endParaRPr lang="en-US"/>
        </a:p>
      </dgm:t>
    </dgm:pt>
    <dgm:pt modelId="{27D95C2F-0C4F-2043-9992-061B0AE597D1}" type="parTrans" cxnId="{DFF9738C-B46A-D447-A519-5D6500DAF5CF}">
      <dgm:prSet/>
      <dgm:spPr/>
      <dgm:t>
        <a:bodyPr/>
        <a:lstStyle/>
        <a:p>
          <a:endParaRPr lang="en-US"/>
        </a:p>
      </dgm:t>
    </dgm:pt>
    <dgm:pt modelId="{E4E25BF9-7DEE-2246-AF0B-4F40D93CF7E3}">
      <dgm:prSet phldrT="[Text]" phldr="0" custT="1"/>
      <dgm:spPr/>
      <dgm:t>
        <a:bodyPr/>
        <a:lstStyle/>
        <a:p>
          <a:pPr rtl="0"/>
          <a:r>
            <a:rPr lang="en-US" sz="1200" dirty="0">
              <a:latin typeface="+mj-lt"/>
            </a:rPr>
            <a:t>Numeric traffic noise predictors were collected in the study area.</a:t>
          </a:r>
        </a:p>
      </dgm:t>
    </dgm:pt>
    <dgm:pt modelId="{F0757093-0F42-0548-AD04-6D022D999B3C}" type="parTrans" cxnId="{EF32F486-BB72-3248-BC4B-73BE801985F9}">
      <dgm:prSet/>
      <dgm:spPr/>
      <dgm:t>
        <a:bodyPr/>
        <a:lstStyle/>
        <a:p>
          <a:endParaRPr lang="en-US"/>
        </a:p>
      </dgm:t>
    </dgm:pt>
    <dgm:pt modelId="{56ED3C68-2824-844D-A5A8-152171DDC327}" type="sibTrans" cxnId="{EF32F486-BB72-3248-BC4B-73BE801985F9}">
      <dgm:prSet/>
      <dgm:spPr/>
      <dgm:t>
        <a:bodyPr/>
        <a:lstStyle/>
        <a:p>
          <a:endParaRPr lang="en-US"/>
        </a:p>
      </dgm:t>
    </dgm:pt>
    <dgm:pt modelId="{46E855A8-32DD-5F42-A3A8-25A14A551FD7}">
      <dgm:prSet phldrT="[Text]" phldr="0" custT="1"/>
      <dgm:spPr/>
      <dgm:t>
        <a:bodyPr/>
        <a:lstStyle/>
        <a:p>
          <a:r>
            <a:rPr lang="en-US" sz="1400" dirty="0">
              <a:latin typeface="+mj-lt"/>
            </a:rPr>
            <a:t>Tools/Analysis</a:t>
          </a:r>
        </a:p>
      </dgm:t>
    </dgm:pt>
    <dgm:pt modelId="{0BCD3704-3AB9-FF42-83B1-EB7F95C2886C}" type="parTrans" cxnId="{6B407BF5-06C1-9244-87E1-8E122DAC4FAE}">
      <dgm:prSet/>
      <dgm:spPr/>
      <dgm:t>
        <a:bodyPr/>
        <a:lstStyle/>
        <a:p>
          <a:endParaRPr lang="en-US"/>
        </a:p>
      </dgm:t>
    </dgm:pt>
    <dgm:pt modelId="{D3A6E2F0-5D28-1E43-91BE-C26B5D0F5FEF}" type="sibTrans" cxnId="{6B407BF5-06C1-9244-87E1-8E122DAC4FAE}">
      <dgm:prSet/>
      <dgm:spPr/>
      <dgm:t>
        <a:bodyPr/>
        <a:lstStyle/>
        <a:p>
          <a:endParaRPr lang="en-US"/>
        </a:p>
      </dgm:t>
    </dgm:pt>
    <dgm:pt modelId="{7F295F0C-E454-C941-B01E-63C04A595805}">
      <dgm:prSet phldrT="[Text]" phldr="0" custT="1"/>
      <dgm:spPr/>
      <dgm:t>
        <a:bodyPr/>
        <a:lstStyle/>
        <a:p>
          <a:r>
            <a:rPr lang="en-US" sz="1200" dirty="0">
              <a:latin typeface="+mj-lt"/>
            </a:rPr>
            <a:t>Machine Learning models (LR, DT, RF, SVM) developed in python. Geographic LUR models.</a:t>
          </a:r>
        </a:p>
      </dgm:t>
    </dgm:pt>
    <dgm:pt modelId="{E20A0F1E-DEF0-4B43-A36B-C499D7F0855F}" type="parTrans" cxnId="{280A6B5A-E90F-4642-AF65-47E0DD586383}">
      <dgm:prSet/>
      <dgm:spPr/>
      <dgm:t>
        <a:bodyPr/>
        <a:lstStyle/>
        <a:p>
          <a:endParaRPr lang="en-US"/>
        </a:p>
      </dgm:t>
    </dgm:pt>
    <dgm:pt modelId="{2B39B4FF-869E-D749-8CA5-C85D39DA2238}" type="sibTrans" cxnId="{280A6B5A-E90F-4642-AF65-47E0DD586383}">
      <dgm:prSet/>
      <dgm:spPr/>
      <dgm:t>
        <a:bodyPr/>
        <a:lstStyle/>
        <a:p>
          <a:endParaRPr lang="en-US"/>
        </a:p>
      </dgm:t>
    </dgm:pt>
    <dgm:pt modelId="{E15D6930-820A-CE41-89E1-1C86B0D64B03}">
      <dgm:prSet phldrT="[Text]" phldr="0" custT="1"/>
      <dgm:spPr/>
      <dgm:t>
        <a:bodyPr/>
        <a:lstStyle/>
        <a:p>
          <a:r>
            <a:rPr lang="en-US" sz="1200" dirty="0">
              <a:latin typeface="+mj-lt"/>
            </a:rPr>
            <a:t>Sound meter, anemometer, traffic tallies, GIS observation data.</a:t>
          </a:r>
        </a:p>
      </dgm:t>
    </dgm:pt>
    <dgm:pt modelId="{2002FB76-AEC5-FD42-811B-32B0ECA66B94}" type="parTrans" cxnId="{5B7E7AF4-FFB2-6A4D-942F-973BFC8DC372}">
      <dgm:prSet/>
      <dgm:spPr/>
      <dgm:t>
        <a:bodyPr/>
        <a:lstStyle/>
        <a:p>
          <a:endParaRPr lang="en-US"/>
        </a:p>
      </dgm:t>
    </dgm:pt>
    <dgm:pt modelId="{262421AD-EFD5-6C48-910F-72E1DCDD02AF}" type="sibTrans" cxnId="{5B7E7AF4-FFB2-6A4D-942F-973BFC8DC372}">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custScaleX="124282" custLinFactNeighborX="-14445"/>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0BD7BDF7-F0A1-3F4D-9A16-24BC9627098C}" type="pres">
      <dgm:prSet presAssocID="{E4E25BF9-7DEE-2246-AF0B-4F40D93CF7E3}" presName="comp" presStyleCnt="0"/>
      <dgm:spPr/>
    </dgm:pt>
    <dgm:pt modelId="{CE4CEE6F-EE22-9D42-B4F8-2C9BE98DC9A9}" type="pres">
      <dgm:prSet presAssocID="{E4E25BF9-7DEE-2246-AF0B-4F40D93CF7E3}" presName="child" presStyleLbl="bgAccFollowNode1" presStyleIdx="1" presStyleCnt="11" custScaleX="124282" custLinFactNeighborX="-14445"/>
      <dgm:spPr/>
    </dgm:pt>
    <dgm:pt modelId="{EEFB6564-5BB7-8F41-AA27-1016980BE0D5}" type="pres">
      <dgm:prSet presAssocID="{E4E25BF9-7DEE-2246-AF0B-4F40D93CF7E3}" presName="childTx" presStyleLbl="bgAccFollowNode1" presStyleIdx="1"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2" presStyleCnt="11" custScaleX="124282" custLinFactNeighborX="-14445"/>
      <dgm:spPr/>
    </dgm:pt>
    <dgm:pt modelId="{4AE7D907-B6F4-4647-AB3F-ABE94C438AE8}" type="pres">
      <dgm:prSet presAssocID="{F9D46839-CD06-4669-AAE4-4D1E9AFEDA78}" presName="childTx" presStyleLbl="bgAccFollowNode1" presStyleIdx="2"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custScaleX="122602" custScaleY="122602" custLinFactNeighborX="-84071" custLinFactNeighborY="-196"/>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3" presStyleCnt="11" custScaleX="121048" custLinFactNeighborX="-6919"/>
      <dgm:spPr/>
    </dgm:pt>
    <dgm:pt modelId="{10C9E3CF-3A8F-4100-8ACD-91E2373197A2}" type="pres">
      <dgm:prSet presAssocID="{F2881FB1-6580-4F21-A283-BFAA6F91D5D2}" presName="firstChildTx" presStyleLbl="bgAccFollowNode1" presStyleIdx="3"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4" presStyleCnt="11" custScaleX="121048" custLinFactNeighborX="-6919"/>
      <dgm:spPr/>
    </dgm:pt>
    <dgm:pt modelId="{B12AEB83-0A64-4B36-BF01-B2F834861BAA}" type="pres">
      <dgm:prSet presAssocID="{29E78340-8EBE-415C-B973-78A91A054B9C}" presName="childTx" presStyleLbl="bgAccFollowNode1" presStyleIdx="4" presStyleCnt="11">
        <dgm:presLayoutVars>
          <dgm:bulletEnabled val="1"/>
        </dgm:presLayoutVars>
      </dgm:prSet>
      <dgm:spPr/>
    </dgm:pt>
    <dgm:pt modelId="{6C3E90F5-C8D4-CE4C-976F-AB3170C214F4}" type="pres">
      <dgm:prSet presAssocID="{65258F3A-4187-4441-8219-91B183F8BEC3}" presName="comp" presStyleCnt="0"/>
      <dgm:spPr/>
    </dgm:pt>
    <dgm:pt modelId="{054CF44D-CBD3-2A4D-B6A7-554F3159EE98}" type="pres">
      <dgm:prSet presAssocID="{65258F3A-4187-4441-8219-91B183F8BEC3}" presName="child" presStyleLbl="bgAccFollowNode1" presStyleIdx="5" presStyleCnt="11" custScaleX="121048" custLinFactNeighborX="-6919"/>
      <dgm:spPr/>
    </dgm:pt>
    <dgm:pt modelId="{5F1A306A-1DEB-B542-8BDD-986101AEBCBB}" type="pres">
      <dgm:prSet presAssocID="{65258F3A-4187-4441-8219-91B183F8BEC3}" presName="childTx" presStyleLbl="bgAccFollowNode1" presStyleIdx="5"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custScaleX="122602" custScaleY="122602" custLinFactNeighborX="-63437" custLinFactNeighborY="-196"/>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6" presStyleCnt="11" custScaleX="119561" custLinFactNeighborX="7641"/>
      <dgm:spPr/>
    </dgm:pt>
    <dgm:pt modelId="{F8977219-728E-448F-AE8B-46B14F4F17DE}" type="pres">
      <dgm:prSet presAssocID="{6352CA33-6755-44BE-808F-400DA4CF80A7}" presName="firstChildTx" presStyleLbl="bgAccFollowNode1" presStyleIdx="6"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7" presStyleCnt="11" custScaleX="119561" custLinFactNeighborX="7641"/>
      <dgm:spPr/>
    </dgm:pt>
    <dgm:pt modelId="{96624143-7928-48E9-817F-BC4A07250C32}" type="pres">
      <dgm:prSet presAssocID="{3D5CDB25-F8FA-444B-8D4A-1D29D0CBA282}" presName="childTx" presStyleLbl="bgAccFollowNode1" presStyleIdx="7" presStyleCnt="11">
        <dgm:presLayoutVars>
          <dgm:bulletEnabled val="1"/>
        </dgm:presLayoutVars>
      </dgm:prSet>
      <dgm:spPr/>
    </dgm:pt>
    <dgm:pt modelId="{097D07C2-13A5-D840-9F78-8CEC13B4094E}" type="pres">
      <dgm:prSet presAssocID="{46E855A8-32DD-5F42-A3A8-25A14A551FD7}" presName="comp" presStyleCnt="0"/>
      <dgm:spPr/>
    </dgm:pt>
    <dgm:pt modelId="{8DBB0251-5628-514D-843D-9A663815BF10}" type="pres">
      <dgm:prSet presAssocID="{46E855A8-32DD-5F42-A3A8-25A14A551FD7}" presName="child" presStyleLbl="bgAccFollowNode1" presStyleIdx="8" presStyleCnt="11" custScaleX="119561" custLinFactNeighborX="7641"/>
      <dgm:spPr/>
    </dgm:pt>
    <dgm:pt modelId="{93FEB936-5DCB-7A47-B97F-0ED9711BEA13}" type="pres">
      <dgm:prSet presAssocID="{46E855A8-32DD-5F42-A3A8-25A14A551FD7}" presName="childTx" presStyleLbl="bgAccFollowNode1" presStyleIdx="8" presStyleCnt="11">
        <dgm:presLayoutVars>
          <dgm:bulletEnabled val="1"/>
        </dgm:presLayoutVars>
      </dgm:prSet>
      <dgm:spPr/>
    </dgm:pt>
    <dgm:pt modelId="{9111A279-B7AD-6F47-8BB5-40AA51F83D48}" type="pres">
      <dgm:prSet presAssocID="{7F295F0C-E454-C941-B01E-63C04A595805}" presName="comp" presStyleCnt="0"/>
      <dgm:spPr/>
    </dgm:pt>
    <dgm:pt modelId="{6A544E42-4A62-234F-BAF4-6D32ABDCC6C3}" type="pres">
      <dgm:prSet presAssocID="{7F295F0C-E454-C941-B01E-63C04A595805}" presName="child" presStyleLbl="bgAccFollowNode1" presStyleIdx="9" presStyleCnt="11" custScaleX="119561" custLinFactNeighborX="7641"/>
      <dgm:spPr/>
    </dgm:pt>
    <dgm:pt modelId="{23A3E721-9382-F946-98AD-0F32C63D39D2}" type="pres">
      <dgm:prSet presAssocID="{7F295F0C-E454-C941-B01E-63C04A595805}" presName="childTx" presStyleLbl="bgAccFollowNode1" presStyleIdx="9" presStyleCnt="11">
        <dgm:presLayoutVars>
          <dgm:bulletEnabled val="1"/>
        </dgm:presLayoutVars>
      </dgm:prSet>
      <dgm:spPr/>
    </dgm:pt>
    <dgm:pt modelId="{7003AE88-5349-1E4B-86BE-D427063CE87C}" type="pres">
      <dgm:prSet presAssocID="{E15D6930-820A-CE41-89E1-1C86B0D64B03}" presName="comp" presStyleCnt="0"/>
      <dgm:spPr/>
    </dgm:pt>
    <dgm:pt modelId="{543DC44F-283C-904C-A112-A073AC71123B}" type="pres">
      <dgm:prSet presAssocID="{E15D6930-820A-CE41-89E1-1C86B0D64B03}" presName="child" presStyleLbl="bgAccFollowNode1" presStyleIdx="10" presStyleCnt="11" custScaleX="119561" custLinFactNeighborX="7641" custLinFactNeighborY="-979"/>
      <dgm:spPr/>
    </dgm:pt>
    <dgm:pt modelId="{1364501D-EA69-9549-8197-054CE1B58622}" type="pres">
      <dgm:prSet presAssocID="{E15D6930-820A-CE41-89E1-1C86B0D64B03}" presName="childTx" presStyleLbl="bgAccFollowNode1" presStyleIdx="10"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custScaleX="122602" custScaleY="122602" custLinFactNeighborX="-30394" custLinFactNeighborY="-196"/>
      <dgm:spPr/>
    </dgm:pt>
  </dgm:ptLst>
  <dgm:cxnLst>
    <dgm:cxn modelId="{CE71B800-02A0-884E-99E0-F545464FC2F1}" type="presOf" srcId="{46E855A8-32DD-5F42-A3A8-25A14A551FD7}" destId="{93FEB936-5DCB-7A47-B97F-0ED9711BEA13}" srcOrd="1" destOrd="0" presId="urn:microsoft.com/office/officeart/2005/8/layout/hList9"/>
    <dgm:cxn modelId="{EC89CB00-6735-4317-A487-AB7725B4CF00}" type="presOf" srcId="{D5197DDB-D5D2-499F-B255-CF7BB5AE2B43}" destId="{10C9E3CF-3A8F-4100-8ACD-91E2373197A2}" srcOrd="1"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5D457D16-9EC0-4635-A539-2FE54843F94A}" type="presOf" srcId="{F9D46839-CD06-4669-AAE4-4D1E9AFEDA78}" destId="{59179C9B-8BA4-4AC7-ACB1-A12DE00142E2}" srcOrd="0" destOrd="0" presId="urn:microsoft.com/office/officeart/2005/8/layout/hList9"/>
    <dgm:cxn modelId="{5873522A-6B51-448F-98F1-839399C7FEF9}" type="presOf" srcId="{3D5CDB25-F8FA-444B-8D4A-1D29D0CBA282}" destId="{5314AADB-0AD3-4BAE-9F15-B0FE4F44C802}" srcOrd="0" destOrd="0" presId="urn:microsoft.com/office/officeart/2005/8/layout/hList9"/>
    <dgm:cxn modelId="{E04FFF3C-D747-4BBE-A3A0-D6C41BB8D605}" type="presOf" srcId="{9D72CDD3-5859-43DB-BD75-0C3C30E3DE62}" destId="{187D4E8C-5C91-4D00-870C-2C45D4EA263C}"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7F0EA6F-9167-4E24-B389-F9821CF774A8}" type="presOf" srcId="{F9D46839-CD06-4669-AAE4-4D1E9AFEDA78}" destId="{4AE7D907-B6F4-4647-AB3F-ABE94C438AE8}" srcOrd="1" destOrd="0" presId="urn:microsoft.com/office/officeart/2005/8/layout/hList9"/>
    <dgm:cxn modelId="{7EC11F53-8F51-4D6E-BEBD-6198D4843988}" type="presOf" srcId="{6352CA33-6755-44BE-808F-400DA4CF80A7}" destId="{89E6DA6E-7A23-44BD-8A99-378091FF741D}"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63F6E58-DF3A-0347-B2D1-03F8DDD2616D}" type="presOf" srcId="{E4E25BF9-7DEE-2246-AF0B-4F40D93CF7E3}" destId="{CE4CEE6F-EE22-9D42-B4F8-2C9BE98DC9A9}" srcOrd="0" destOrd="0" presId="urn:microsoft.com/office/officeart/2005/8/layout/hList9"/>
    <dgm:cxn modelId="{280A6B5A-E90F-4642-AF65-47E0DD586383}" srcId="{6352CA33-6755-44BE-808F-400DA4CF80A7}" destId="{7F295F0C-E454-C941-B01E-63C04A595805}" srcOrd="3" destOrd="0" parTransId="{E20A0F1E-DEF0-4B43-A36B-C499D7F0855F}" sibTransId="{2B39B4FF-869E-D749-8CA5-C85D39DA2238}"/>
    <dgm:cxn modelId="{EEF0D47F-F50F-C748-BC58-23174FC1BB2E}" type="presOf" srcId="{46E855A8-32DD-5F42-A3A8-25A14A551FD7}" destId="{8DBB0251-5628-514D-843D-9A663815BF10}" srcOrd="0" destOrd="0" presId="urn:microsoft.com/office/officeart/2005/8/layout/hList9"/>
    <dgm:cxn modelId="{FC7BD086-74EA-4D6C-9657-E916D355F209}" srcId="{6352CA33-6755-44BE-808F-400DA4CF80A7}" destId="{9614A323-64B1-4077-A841-022051EC749A}" srcOrd="0" destOrd="0" parTransId="{E5F6BCBD-B84E-4018-BE9E-BF57FF3B4B36}" sibTransId="{FEC2A79F-8857-403A-A738-E8CE75C965E2}"/>
    <dgm:cxn modelId="{EF32F486-BB72-3248-BC4B-73BE801985F9}" srcId="{B4F1B46E-22B2-4721-950C-8704487586DC}" destId="{E4E25BF9-7DEE-2246-AF0B-4F40D93CF7E3}" srcOrd="1" destOrd="0" parTransId="{F0757093-0F42-0548-AD04-6D022D999B3C}" sibTransId="{56ED3C68-2824-844D-A5A8-152171DDC327}"/>
    <dgm:cxn modelId="{F6133987-05E6-0A4F-9542-4B788F4308A4}" type="presOf" srcId="{65258F3A-4187-4441-8219-91B183F8BEC3}" destId="{054CF44D-CBD3-2A4D-B6A7-554F3159EE98}" srcOrd="0" destOrd="0" presId="urn:microsoft.com/office/officeart/2005/8/layout/hList9"/>
    <dgm:cxn modelId="{11631C8A-B63D-624F-906C-7EA234C50198}" type="presOf" srcId="{7F295F0C-E454-C941-B01E-63C04A595805}" destId="{6A544E42-4A62-234F-BAF4-6D32ABDCC6C3}" srcOrd="0" destOrd="0" presId="urn:microsoft.com/office/officeart/2005/8/layout/hList9"/>
    <dgm:cxn modelId="{DFF9738C-B46A-D447-A519-5D6500DAF5CF}" srcId="{F2881FB1-6580-4F21-A283-BFAA6F91D5D2}" destId="{65258F3A-4187-4441-8219-91B183F8BEC3}" srcOrd="2" destOrd="0" parTransId="{27D95C2F-0C4F-2043-9992-061B0AE597D1}" sibTransId="{03E62261-A810-564C-96A6-61DB8E40D2D8}"/>
    <dgm:cxn modelId="{CF9E3090-B2C0-4CF6-A95A-25FC3117B206}" type="presOf" srcId="{9614A323-64B1-4077-A841-022051EC749A}" destId="{AD2806AC-6A03-4F05-9F4D-F72EA0E56FBF}" srcOrd="0" destOrd="0" presId="urn:microsoft.com/office/officeart/2005/8/layout/hList9"/>
    <dgm:cxn modelId="{4DD3B892-859C-4677-B554-30B9943FA119}" type="presOf" srcId="{9D72CDD3-5859-43DB-BD75-0C3C30E3DE62}" destId="{6B08AC4B-4CEC-41E5-AE19-47A4E2720563}" srcOrd="0" destOrd="0" presId="urn:microsoft.com/office/officeart/2005/8/layout/hList9"/>
    <dgm:cxn modelId="{8DBB6393-10C8-7848-B464-AA224D1DDE56}" type="presOf" srcId="{7F295F0C-E454-C941-B01E-63C04A595805}" destId="{23A3E721-9382-F946-98AD-0F32C63D39D2}"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FC98469C-78AB-4AC4-B6E4-EF95AAA4CE06}" type="presOf" srcId="{B4F1B46E-22B2-4721-950C-8704487586DC}" destId="{FC7ED273-8CFD-43C2-9C05-44FADF3E0637}" srcOrd="0" destOrd="0" presId="urn:microsoft.com/office/officeart/2005/8/layout/hList9"/>
    <dgm:cxn modelId="{AD25A8A0-4628-40E2-8C9E-64E6AD4D4D91}" srcId="{B4F1B46E-22B2-4721-950C-8704487586DC}" destId="{F9D46839-CD06-4669-AAE4-4D1E9AFEDA78}" srcOrd="2" destOrd="0" parTransId="{B6B535D8-00AB-4FA1-AAEC-92498ABC6F4C}" sibTransId="{6497F199-DC2A-41F9-A449-D395E6BC4900}"/>
    <dgm:cxn modelId="{E9E1BFA8-08C5-43C7-A10E-6AC3F49B4CD6}" type="presOf" srcId="{F2881FB1-6580-4F21-A283-BFAA6F91D5D2}" destId="{FD776C1E-557E-4553-9447-49B69EEC7907}" srcOrd="0" destOrd="0" presId="urn:microsoft.com/office/officeart/2005/8/layout/hList9"/>
    <dgm:cxn modelId="{88F3E2AC-DA5B-4828-A28D-47641A19F0DB}" type="presOf" srcId="{29E78340-8EBE-415C-B973-78A91A054B9C}" destId="{614EBA0E-D12B-447E-B378-B0FA2DEBEA2F}" srcOrd="0"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93AD61B9-1F15-8845-B372-4A5FF9C63A9E}" type="presOf" srcId="{E4E25BF9-7DEE-2246-AF0B-4F40D93CF7E3}" destId="{EEFB6564-5BB7-8F41-AA27-1016980BE0D5}" srcOrd="1" destOrd="0" presId="urn:microsoft.com/office/officeart/2005/8/layout/hList9"/>
    <dgm:cxn modelId="{68ABB5BE-827F-8E4C-9F6F-2AA756EC57CD}" type="presOf" srcId="{65258F3A-4187-4441-8219-91B183F8BEC3}" destId="{5F1A306A-1DEB-B542-8BDD-986101AEBCBB}" srcOrd="1" destOrd="0" presId="urn:microsoft.com/office/officeart/2005/8/layout/hList9"/>
    <dgm:cxn modelId="{92136DCD-E499-48E1-BC31-B8008D376733}" type="presOf" srcId="{D5197DDB-D5D2-499F-B255-CF7BB5AE2B43}" destId="{F660F4B9-35DB-4256-A868-A35C6DCCF6B2}"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82BAE5DD-3A79-4870-9019-1254385E0650}" srcId="{00C18FBF-3FF5-4C16-97CF-AF03740D7AB6}" destId="{6352CA33-6755-44BE-808F-400DA4CF80A7}" srcOrd="2" destOrd="0" parTransId="{AEB59203-63BA-4A96-BADC-40BAEBD9AA40}" sibTransId="{AAB4CF73-4B9B-4AA0-9074-16C2D2AE00A1}"/>
    <dgm:cxn modelId="{06EE93E5-6F06-7440-B039-6AEADF0E8A04}" type="presOf" srcId="{E15D6930-820A-CE41-89E1-1C86B0D64B03}" destId="{1364501D-EA69-9549-8197-054CE1B58622}" srcOrd="1" destOrd="0" presId="urn:microsoft.com/office/officeart/2005/8/layout/hList9"/>
    <dgm:cxn modelId="{A6C932E6-62FC-3E43-AC09-111C37D28FCA}" type="presOf" srcId="{E15D6930-820A-CE41-89E1-1C86B0D64B03}" destId="{543DC44F-283C-904C-A112-A073AC71123B}" srcOrd="0" destOrd="0" presId="urn:microsoft.com/office/officeart/2005/8/layout/hList9"/>
    <dgm:cxn modelId="{2E3C97E6-67D4-4948-B47A-1115C2B2979F}" srcId="{6352CA33-6755-44BE-808F-400DA4CF80A7}" destId="{3D5CDB25-F8FA-444B-8D4A-1D29D0CBA282}" srcOrd="1" destOrd="0" parTransId="{4C229933-AC16-44B7-98EC-4C0F07FABCB0}" sibTransId="{189DA4C5-2A22-4C71-A806-7B4AB57767CC}"/>
    <dgm:cxn modelId="{4F646CEE-B2E6-424C-AC25-F64C738139A9}" type="presOf" srcId="{9614A323-64B1-4077-A841-022051EC749A}" destId="{F8977219-728E-448F-AE8B-46B14F4F17DE}" srcOrd="1" destOrd="0" presId="urn:microsoft.com/office/officeart/2005/8/layout/hList9"/>
    <dgm:cxn modelId="{B3957AEF-EE2A-42BE-8808-5656E354D989}" type="presOf" srcId="{29E78340-8EBE-415C-B973-78A91A054B9C}" destId="{B12AEB83-0A64-4B36-BF01-B2F834861BAA}" srcOrd="1" destOrd="0" presId="urn:microsoft.com/office/officeart/2005/8/layout/hList9"/>
    <dgm:cxn modelId="{5B7E7AF4-FFB2-6A4D-942F-973BFC8DC372}" srcId="{6352CA33-6755-44BE-808F-400DA4CF80A7}" destId="{E15D6930-820A-CE41-89E1-1C86B0D64B03}" srcOrd="4" destOrd="0" parTransId="{2002FB76-AEC5-FD42-811B-32B0ECA66B94}" sibTransId="{262421AD-EFD5-6C48-910F-72E1DCDD02AF}"/>
    <dgm:cxn modelId="{6B407BF5-06C1-9244-87E1-8E122DAC4FAE}" srcId="{6352CA33-6755-44BE-808F-400DA4CF80A7}" destId="{46E855A8-32DD-5F42-A3A8-25A14A551FD7}" srcOrd="2" destOrd="0" parTransId="{0BCD3704-3AB9-FF42-83B1-EB7F95C2886C}" sibTransId="{D3A6E2F0-5D28-1E43-91BE-C26B5D0F5FEF}"/>
    <dgm:cxn modelId="{1BFFC3F9-0D52-4A24-AEE4-CB98847B3C1D}" type="presOf" srcId="{3D5CDB25-F8FA-444B-8D4A-1D29D0CBA282}" destId="{96624143-7928-48E9-817F-BC4A07250C32}" srcOrd="1" destOrd="0" presId="urn:microsoft.com/office/officeart/2005/8/layout/hList9"/>
    <dgm:cxn modelId="{765CDE0A-F6FF-4FD3-A08A-0832F4A73842}" type="presParOf" srcId="{0DC7A063-583D-4B0F-88B2-BD54F95D95AF}" destId="{3B23570A-ECC9-4DF8-BCB4-0465C69CBB88}" srcOrd="0" destOrd="0" presId="urn:microsoft.com/office/officeart/2005/8/layout/hList9"/>
    <dgm:cxn modelId="{7DE022AC-A6AC-4A70-A9B5-15884E575E44}" type="presParOf" srcId="{0DC7A063-583D-4B0F-88B2-BD54F95D95AF}" destId="{FC66A233-6BBA-46AF-B2F6-28E379B158E2}" srcOrd="1" destOrd="0" presId="urn:microsoft.com/office/officeart/2005/8/layout/hList9"/>
    <dgm:cxn modelId="{02CD2C13-3BF5-46AC-A051-DD6248837717}" type="presParOf" srcId="{FC66A233-6BBA-46AF-B2F6-28E379B158E2}" destId="{46739A04-1AA3-49C6-8EA7-EB1DE975B900}" srcOrd="0" destOrd="0" presId="urn:microsoft.com/office/officeart/2005/8/layout/hList9"/>
    <dgm:cxn modelId="{27094725-A229-4829-B052-0CEE350683C9}" type="presParOf" srcId="{FC66A233-6BBA-46AF-B2F6-28E379B158E2}" destId="{535C6EC9-8098-42C5-8527-E62FF045E4EB}" srcOrd="1" destOrd="0" presId="urn:microsoft.com/office/officeart/2005/8/layout/hList9"/>
    <dgm:cxn modelId="{7FC41211-8A85-4E68-A78C-E90A2AEC81EA}" type="presParOf" srcId="{535C6EC9-8098-42C5-8527-E62FF045E4EB}" destId="{6B08AC4B-4CEC-41E5-AE19-47A4E2720563}" srcOrd="0" destOrd="0" presId="urn:microsoft.com/office/officeart/2005/8/layout/hList9"/>
    <dgm:cxn modelId="{62B76F0A-2B88-4EE0-9845-D8B523F1B429}" type="presParOf" srcId="{535C6EC9-8098-42C5-8527-E62FF045E4EB}" destId="{187D4E8C-5C91-4D00-870C-2C45D4EA263C}" srcOrd="1" destOrd="0" presId="urn:microsoft.com/office/officeart/2005/8/layout/hList9"/>
    <dgm:cxn modelId="{B6030DF0-F983-4C49-BECB-8612C5CD7E4D}" type="presParOf" srcId="{FC66A233-6BBA-46AF-B2F6-28E379B158E2}" destId="{0BD7BDF7-F0A1-3F4D-9A16-24BC9627098C}" srcOrd="2" destOrd="0" presId="urn:microsoft.com/office/officeart/2005/8/layout/hList9"/>
    <dgm:cxn modelId="{AFECFEC4-D9E2-5841-AA5E-1B48CD2AD485}" type="presParOf" srcId="{0BD7BDF7-F0A1-3F4D-9A16-24BC9627098C}" destId="{CE4CEE6F-EE22-9D42-B4F8-2C9BE98DC9A9}" srcOrd="0" destOrd="0" presId="urn:microsoft.com/office/officeart/2005/8/layout/hList9"/>
    <dgm:cxn modelId="{203C1E9A-4E02-E74A-B153-77E527EBEDE9}" type="presParOf" srcId="{0BD7BDF7-F0A1-3F4D-9A16-24BC9627098C}" destId="{EEFB6564-5BB7-8F41-AA27-1016980BE0D5}" srcOrd="1" destOrd="0" presId="urn:microsoft.com/office/officeart/2005/8/layout/hList9"/>
    <dgm:cxn modelId="{2A1164AB-9BA3-4DA7-B0A7-54CE272AFECB}" type="presParOf" srcId="{FC66A233-6BBA-46AF-B2F6-28E379B158E2}" destId="{ADF61BBD-28F4-4815-BC7F-82CF00464E8B}" srcOrd="3" destOrd="0" presId="urn:microsoft.com/office/officeart/2005/8/layout/hList9"/>
    <dgm:cxn modelId="{FE11B6E5-D97A-4688-8CF8-D02822FAF4CE}" type="presParOf" srcId="{ADF61BBD-28F4-4815-BC7F-82CF00464E8B}" destId="{59179C9B-8BA4-4AC7-ACB1-A12DE00142E2}" srcOrd="0" destOrd="0" presId="urn:microsoft.com/office/officeart/2005/8/layout/hList9"/>
    <dgm:cxn modelId="{2406123D-56C1-4991-B282-853583304291}" type="presParOf" srcId="{ADF61BBD-28F4-4815-BC7F-82CF00464E8B}" destId="{4AE7D907-B6F4-4647-AB3F-ABE94C438AE8}" srcOrd="1" destOrd="0" presId="urn:microsoft.com/office/officeart/2005/8/layout/hList9"/>
    <dgm:cxn modelId="{12791292-5FBD-41F3-AF45-8DA219A52B2D}" type="presParOf" srcId="{0DC7A063-583D-4B0F-88B2-BD54F95D95AF}" destId="{3845DB9A-BEF3-4D5D-B9C7-5FC0456401AC}" srcOrd="2" destOrd="0" presId="urn:microsoft.com/office/officeart/2005/8/layout/hList9"/>
    <dgm:cxn modelId="{3749A14E-1368-450C-A67D-7281D9643547}" type="presParOf" srcId="{0DC7A063-583D-4B0F-88B2-BD54F95D95AF}" destId="{FC7ED273-8CFD-43C2-9C05-44FADF3E0637}" srcOrd="3" destOrd="0" presId="urn:microsoft.com/office/officeart/2005/8/layout/hList9"/>
    <dgm:cxn modelId="{A8B421D9-7D33-4FBD-A589-11068F526BB5}" type="presParOf" srcId="{0DC7A063-583D-4B0F-88B2-BD54F95D95AF}" destId="{13C564B0-C27E-4ABA-AFDA-59E145B256BA}" srcOrd="4" destOrd="0" presId="urn:microsoft.com/office/officeart/2005/8/layout/hList9"/>
    <dgm:cxn modelId="{94130D8B-D8D9-4EB5-95A6-476A320A5E0B}" type="presParOf" srcId="{0DC7A063-583D-4B0F-88B2-BD54F95D95AF}" destId="{6300E233-87DF-4270-9808-160BFEB8A5BE}" srcOrd="5" destOrd="0" presId="urn:microsoft.com/office/officeart/2005/8/layout/hList9"/>
    <dgm:cxn modelId="{24073274-7BF3-48B0-A5D2-58E052C4FAC4}" type="presParOf" srcId="{0DC7A063-583D-4B0F-88B2-BD54F95D95AF}" destId="{6E53DEF7-499E-42EE-802D-59B2F8915392}" srcOrd="6" destOrd="0" presId="urn:microsoft.com/office/officeart/2005/8/layout/hList9"/>
    <dgm:cxn modelId="{5DA66774-0024-4613-94BB-832FD5553727}" type="presParOf" srcId="{6E53DEF7-499E-42EE-802D-59B2F8915392}" destId="{E08C30D1-35EA-4D05-9731-5D01E3FCBD09}" srcOrd="0" destOrd="0" presId="urn:microsoft.com/office/officeart/2005/8/layout/hList9"/>
    <dgm:cxn modelId="{CEC307E8-3E99-4961-88E1-124CBD37BF85}" type="presParOf" srcId="{6E53DEF7-499E-42EE-802D-59B2F8915392}" destId="{2F3BD88A-9166-4A26-B941-B9BAEE1A11D5}" srcOrd="1" destOrd="0" presId="urn:microsoft.com/office/officeart/2005/8/layout/hList9"/>
    <dgm:cxn modelId="{95291D11-B39D-4FEC-8A2B-3E2AA5948168}" type="presParOf" srcId="{2F3BD88A-9166-4A26-B941-B9BAEE1A11D5}" destId="{F660F4B9-35DB-4256-A868-A35C6DCCF6B2}" srcOrd="0" destOrd="0" presId="urn:microsoft.com/office/officeart/2005/8/layout/hList9"/>
    <dgm:cxn modelId="{A3012FCE-1733-4D5F-BE34-FB7AFA6C4703}" type="presParOf" srcId="{2F3BD88A-9166-4A26-B941-B9BAEE1A11D5}" destId="{10C9E3CF-3A8F-4100-8ACD-91E2373197A2}" srcOrd="1" destOrd="0" presId="urn:microsoft.com/office/officeart/2005/8/layout/hList9"/>
    <dgm:cxn modelId="{420759C1-FDF5-421D-B68A-0519745BE535}" type="presParOf" srcId="{6E53DEF7-499E-42EE-802D-59B2F8915392}" destId="{60887C36-4733-46AC-A452-5444F6BC3B23}" srcOrd="2" destOrd="0" presId="urn:microsoft.com/office/officeart/2005/8/layout/hList9"/>
    <dgm:cxn modelId="{7AEBB654-A90A-4A38-B052-E42BB303940F}" type="presParOf" srcId="{60887C36-4733-46AC-A452-5444F6BC3B23}" destId="{614EBA0E-D12B-447E-B378-B0FA2DEBEA2F}" srcOrd="0" destOrd="0" presId="urn:microsoft.com/office/officeart/2005/8/layout/hList9"/>
    <dgm:cxn modelId="{8D5F1A0C-BBF3-47ED-AEF4-E6793360AE48}" type="presParOf" srcId="{60887C36-4733-46AC-A452-5444F6BC3B23}" destId="{B12AEB83-0A64-4B36-BF01-B2F834861BAA}" srcOrd="1" destOrd="0" presId="urn:microsoft.com/office/officeart/2005/8/layout/hList9"/>
    <dgm:cxn modelId="{5B66462E-C6F4-F746-938B-582C81895971}" type="presParOf" srcId="{6E53DEF7-499E-42EE-802D-59B2F8915392}" destId="{6C3E90F5-C8D4-CE4C-976F-AB3170C214F4}" srcOrd="3" destOrd="0" presId="urn:microsoft.com/office/officeart/2005/8/layout/hList9"/>
    <dgm:cxn modelId="{2C66285E-24FB-8644-A789-FF367D23D546}" type="presParOf" srcId="{6C3E90F5-C8D4-CE4C-976F-AB3170C214F4}" destId="{054CF44D-CBD3-2A4D-B6A7-554F3159EE98}" srcOrd="0" destOrd="0" presId="urn:microsoft.com/office/officeart/2005/8/layout/hList9"/>
    <dgm:cxn modelId="{20AB7872-1F5F-9844-A385-853FF7F1708C}" type="presParOf" srcId="{6C3E90F5-C8D4-CE4C-976F-AB3170C214F4}" destId="{5F1A306A-1DEB-B542-8BDD-986101AEBCBB}" srcOrd="1" destOrd="0" presId="urn:microsoft.com/office/officeart/2005/8/layout/hList9"/>
    <dgm:cxn modelId="{6A1801B3-18EA-456A-93F7-ADFCB997DD03}" type="presParOf" srcId="{0DC7A063-583D-4B0F-88B2-BD54F95D95AF}" destId="{69136330-53DB-4978-A56B-160862279381}" srcOrd="7" destOrd="0" presId="urn:microsoft.com/office/officeart/2005/8/layout/hList9"/>
    <dgm:cxn modelId="{788CAA59-046C-4C7F-86F3-CB6A57151A21}" type="presParOf" srcId="{0DC7A063-583D-4B0F-88B2-BD54F95D95AF}" destId="{FD776C1E-557E-4553-9447-49B69EEC7907}" srcOrd="8" destOrd="0" presId="urn:microsoft.com/office/officeart/2005/8/layout/hList9"/>
    <dgm:cxn modelId="{CB46CCBA-36FD-4A99-B50D-D0EE629E91C1}" type="presParOf" srcId="{0DC7A063-583D-4B0F-88B2-BD54F95D95AF}" destId="{FC2522F1-14BB-4B37-B60E-2E8A7E8A6C30}" srcOrd="9" destOrd="0" presId="urn:microsoft.com/office/officeart/2005/8/layout/hList9"/>
    <dgm:cxn modelId="{09B83AEE-5EE8-40A4-A945-C20F0373A7B1}" type="presParOf" srcId="{0DC7A063-583D-4B0F-88B2-BD54F95D95AF}" destId="{2C2F6211-85A7-47FE-9239-DE94DF41A263}" srcOrd="10" destOrd="0" presId="urn:microsoft.com/office/officeart/2005/8/layout/hList9"/>
    <dgm:cxn modelId="{6E251403-7ED3-4FDF-8C7E-ABB7BDE7D199}" type="presParOf" srcId="{0DC7A063-583D-4B0F-88B2-BD54F95D95AF}" destId="{7B0C2EAE-70CB-4160-863D-210C3C66D5FD}" srcOrd="11" destOrd="0" presId="urn:microsoft.com/office/officeart/2005/8/layout/hList9"/>
    <dgm:cxn modelId="{FB0E4952-FF24-41EC-8D95-82524636E25E}" type="presParOf" srcId="{7B0C2EAE-70CB-4160-863D-210C3C66D5FD}" destId="{5AF3752E-55A6-443C-AD35-C49DF50A4566}" srcOrd="0" destOrd="0" presId="urn:microsoft.com/office/officeart/2005/8/layout/hList9"/>
    <dgm:cxn modelId="{E4893200-4E77-496B-A7E6-70DDE2162994}" type="presParOf" srcId="{7B0C2EAE-70CB-4160-863D-210C3C66D5FD}" destId="{53567A66-F0E9-4EF8-ADA9-764BA36AA6A9}" srcOrd="1" destOrd="0" presId="urn:microsoft.com/office/officeart/2005/8/layout/hList9"/>
    <dgm:cxn modelId="{523EBA94-A031-45F4-B6A9-7191D57CA493}" type="presParOf" srcId="{53567A66-F0E9-4EF8-ADA9-764BA36AA6A9}" destId="{AD2806AC-6A03-4F05-9F4D-F72EA0E56FBF}" srcOrd="0" destOrd="0" presId="urn:microsoft.com/office/officeart/2005/8/layout/hList9"/>
    <dgm:cxn modelId="{2018F18E-3BF7-4351-89CD-BF77C432D8B0}" type="presParOf" srcId="{53567A66-F0E9-4EF8-ADA9-764BA36AA6A9}" destId="{F8977219-728E-448F-AE8B-46B14F4F17DE}" srcOrd="1" destOrd="0" presId="urn:microsoft.com/office/officeart/2005/8/layout/hList9"/>
    <dgm:cxn modelId="{51AE7891-46C6-4AF0-934E-D56EC8A720CE}" type="presParOf" srcId="{7B0C2EAE-70CB-4160-863D-210C3C66D5FD}" destId="{46A8623B-DC64-4ED6-B73D-98FEAB030508}" srcOrd="2" destOrd="0" presId="urn:microsoft.com/office/officeart/2005/8/layout/hList9"/>
    <dgm:cxn modelId="{CB61CAC2-599A-4917-B66C-C5BA793AAC4C}" type="presParOf" srcId="{46A8623B-DC64-4ED6-B73D-98FEAB030508}" destId="{5314AADB-0AD3-4BAE-9F15-B0FE4F44C802}" srcOrd="0" destOrd="0" presId="urn:microsoft.com/office/officeart/2005/8/layout/hList9"/>
    <dgm:cxn modelId="{1256D7F7-7996-4CEB-A87E-9411501B714C}" type="presParOf" srcId="{46A8623B-DC64-4ED6-B73D-98FEAB030508}" destId="{96624143-7928-48E9-817F-BC4A07250C32}" srcOrd="1" destOrd="0" presId="urn:microsoft.com/office/officeart/2005/8/layout/hList9"/>
    <dgm:cxn modelId="{1A4E82DB-AFEB-4D42-807D-6DEF822457DA}" type="presParOf" srcId="{7B0C2EAE-70CB-4160-863D-210C3C66D5FD}" destId="{097D07C2-13A5-D840-9F78-8CEC13B4094E}" srcOrd="3" destOrd="0" presId="urn:microsoft.com/office/officeart/2005/8/layout/hList9"/>
    <dgm:cxn modelId="{BE0AE804-8431-DF4F-8C44-E90D4537E8DE}" type="presParOf" srcId="{097D07C2-13A5-D840-9F78-8CEC13B4094E}" destId="{8DBB0251-5628-514D-843D-9A663815BF10}" srcOrd="0" destOrd="0" presId="urn:microsoft.com/office/officeart/2005/8/layout/hList9"/>
    <dgm:cxn modelId="{A188643D-8FB9-0F43-A539-A821D7D2BBE7}" type="presParOf" srcId="{097D07C2-13A5-D840-9F78-8CEC13B4094E}" destId="{93FEB936-5DCB-7A47-B97F-0ED9711BEA13}" srcOrd="1" destOrd="0" presId="urn:microsoft.com/office/officeart/2005/8/layout/hList9"/>
    <dgm:cxn modelId="{E2E2B993-DE1A-B541-AD85-44950E2C444E}" type="presParOf" srcId="{7B0C2EAE-70CB-4160-863D-210C3C66D5FD}" destId="{9111A279-B7AD-6F47-8BB5-40AA51F83D48}" srcOrd="4" destOrd="0" presId="urn:microsoft.com/office/officeart/2005/8/layout/hList9"/>
    <dgm:cxn modelId="{3D049B96-6FBA-AD4D-912D-C4F9B6F8643C}" type="presParOf" srcId="{9111A279-B7AD-6F47-8BB5-40AA51F83D48}" destId="{6A544E42-4A62-234F-BAF4-6D32ABDCC6C3}" srcOrd="0" destOrd="0" presId="urn:microsoft.com/office/officeart/2005/8/layout/hList9"/>
    <dgm:cxn modelId="{EC7441C9-E8C6-A643-90A3-C7602482A26B}" type="presParOf" srcId="{9111A279-B7AD-6F47-8BB5-40AA51F83D48}" destId="{23A3E721-9382-F946-98AD-0F32C63D39D2}" srcOrd="1" destOrd="0" presId="urn:microsoft.com/office/officeart/2005/8/layout/hList9"/>
    <dgm:cxn modelId="{33CE08BD-E002-D741-B9DA-CD881783981A}" type="presParOf" srcId="{7B0C2EAE-70CB-4160-863D-210C3C66D5FD}" destId="{7003AE88-5349-1E4B-86BE-D427063CE87C}" srcOrd="5" destOrd="0" presId="urn:microsoft.com/office/officeart/2005/8/layout/hList9"/>
    <dgm:cxn modelId="{3D9616BB-1168-754C-9C19-6D6F4B4EB8E8}" type="presParOf" srcId="{7003AE88-5349-1E4B-86BE-D427063CE87C}" destId="{543DC44F-283C-904C-A112-A073AC71123B}" srcOrd="0" destOrd="0" presId="urn:microsoft.com/office/officeart/2005/8/layout/hList9"/>
    <dgm:cxn modelId="{445F1E40-BF24-2546-8E18-EC531A01D66A}" type="presParOf" srcId="{7003AE88-5349-1E4B-86BE-D427063CE87C}" destId="{1364501D-EA69-9549-8197-054CE1B58622}" srcOrd="1" destOrd="0" presId="urn:microsoft.com/office/officeart/2005/8/layout/hList9"/>
    <dgm:cxn modelId="{4705C49A-9F80-4380-9E2E-CDA99600DCF9}" type="presParOf" srcId="{0DC7A063-583D-4B0F-88B2-BD54F95D95AF}" destId="{FBCC4E74-37C0-494F-ABC0-7D18132E1437}" srcOrd="12" destOrd="0" presId="urn:microsoft.com/office/officeart/2005/8/layout/hList9"/>
    <dgm:cxn modelId="{B926F0B9-2A8F-4D37-866A-14D8A332F178}"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547361" y="545878"/>
          <a:ext cx="2177603" cy="6798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a:t>POSITIVISM (from Epistemology)</a:t>
          </a:r>
          <a:endParaRPr lang="en-US" sz="1250" b="1" kern="1200"/>
        </a:p>
      </dsp:txBody>
      <dsp:txXfrm>
        <a:off x="1895777" y="545878"/>
        <a:ext cx="1829186" cy="679853"/>
      </dsp:txXfrm>
    </dsp:sp>
    <dsp:sp modelId="{59179C9B-8BA4-4AC7-ACB1-A12DE00142E2}">
      <dsp:nvSpPr>
        <dsp:cNvPr id="0" name=""/>
        <dsp:cNvSpPr/>
      </dsp:nvSpPr>
      <dsp:spPr>
        <a:xfrm>
          <a:off x="1547361" y="1225731"/>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This research works with datasets of known fraud and non-fraud.</a:t>
          </a:r>
        </a:p>
      </dsp:txBody>
      <dsp:txXfrm>
        <a:off x="1895777" y="1225731"/>
        <a:ext cx="1829186" cy="1452461"/>
      </dsp:txXfrm>
    </dsp:sp>
    <dsp:sp modelId="{1877502C-A892-4DC0-ADA6-FA065097BB90}">
      <dsp:nvSpPr>
        <dsp:cNvPr id="0" name=""/>
        <dsp:cNvSpPr/>
      </dsp:nvSpPr>
      <dsp:spPr>
        <a:xfrm>
          <a:off x="1547361" y="2678192"/>
          <a:ext cx="2177603" cy="109527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The levels of historical fraud are statistically quantified.</a:t>
          </a:r>
        </a:p>
      </dsp:txBody>
      <dsp:txXfrm>
        <a:off x="1895777" y="2678192"/>
        <a:ext cx="1829186" cy="1095271"/>
      </dsp:txXfrm>
    </dsp:sp>
    <dsp:sp modelId="{51F68A05-A560-4C6F-BC90-521AEF3B0907}">
      <dsp:nvSpPr>
        <dsp:cNvPr id="0" name=""/>
        <dsp:cNvSpPr/>
      </dsp:nvSpPr>
      <dsp:spPr>
        <a:xfrm>
          <a:off x="1547361" y="3773464"/>
          <a:ext cx="2177603" cy="109052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ML model testing can be replicated many times to test changes in accuracy.</a:t>
          </a:r>
        </a:p>
      </dsp:txBody>
      <dsp:txXfrm>
        <a:off x="1895777" y="3773464"/>
        <a:ext cx="1829186" cy="1090522"/>
      </dsp:txXfrm>
    </dsp:sp>
    <dsp:sp modelId="{FC7ED273-8CFD-43C2-9C05-44FADF3E0637}">
      <dsp:nvSpPr>
        <dsp:cNvPr id="0" name=""/>
        <dsp:cNvSpPr/>
      </dsp:nvSpPr>
      <dsp:spPr>
        <a:xfrm>
          <a:off x="385972"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t>L1: Philosophy</a:t>
          </a:r>
        </a:p>
      </dsp:txBody>
      <dsp:txXfrm>
        <a:off x="598574" y="214954"/>
        <a:ext cx="1026531" cy="1026531"/>
      </dsp:txXfrm>
    </dsp:sp>
    <dsp:sp modelId="{F660F4B9-35DB-4256-A868-A35C6DCCF6B2}">
      <dsp:nvSpPr>
        <dsp:cNvPr id="0" name=""/>
        <dsp:cNvSpPr/>
      </dsp:nvSpPr>
      <dsp:spPr>
        <a:xfrm>
          <a:off x="5176699" y="583046"/>
          <a:ext cx="2177603" cy="71760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a:t>DEDUCTIVE</a:t>
          </a:r>
          <a:endParaRPr lang="en-US" sz="1250" b="1" kern="1200"/>
        </a:p>
      </dsp:txBody>
      <dsp:txXfrm>
        <a:off x="5525116" y="583046"/>
        <a:ext cx="1829186" cy="717603"/>
      </dsp:txXfrm>
    </dsp:sp>
    <dsp:sp modelId="{614EBA0E-D12B-447E-B378-B0FA2DEBEA2F}">
      <dsp:nvSpPr>
        <dsp:cNvPr id="0" name=""/>
        <dsp:cNvSpPr/>
      </dsp:nvSpPr>
      <dsp:spPr>
        <a:xfrm>
          <a:off x="5176699" y="1263481"/>
          <a:ext cx="2177603" cy="15876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Research begins with the statement: ML techniques can classify a given transaction as fraud or non-fraud.</a:t>
          </a:r>
        </a:p>
      </dsp:txBody>
      <dsp:txXfrm>
        <a:off x="5525116" y="1263481"/>
        <a:ext cx="1829186" cy="1587699"/>
      </dsp:txXfrm>
    </dsp:sp>
    <dsp:sp modelId="{972A10CF-0115-4D4B-B023-6D68DDF4DE3D}">
      <dsp:nvSpPr>
        <dsp:cNvPr id="0" name=""/>
        <dsp:cNvSpPr/>
      </dsp:nvSpPr>
      <dsp:spPr>
        <a:xfrm>
          <a:off x="5176699" y="2856932"/>
          <a:ext cx="2177603" cy="50282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b="1" kern="1200"/>
        </a:p>
        <a:p>
          <a:pPr marL="0" lvl="0" indent="0" algn="l" defTabSz="555625">
            <a:lnSpc>
              <a:spcPct val="90000"/>
            </a:lnSpc>
            <a:spcBef>
              <a:spcPct val="0"/>
            </a:spcBef>
            <a:spcAft>
              <a:spcPct val="35000"/>
            </a:spcAft>
            <a:buNone/>
          </a:pPr>
          <a:r>
            <a:rPr lang="en-US" sz="1250" b="1" kern="1200"/>
            <a:t>INDUCTIVE</a:t>
          </a:r>
        </a:p>
      </dsp:txBody>
      <dsp:txXfrm>
        <a:off x="5525116" y="2856932"/>
        <a:ext cx="1829186" cy="502827"/>
      </dsp:txXfrm>
    </dsp:sp>
    <dsp:sp modelId="{68509703-D239-4E1B-8CF0-EF08079E1226}">
      <dsp:nvSpPr>
        <dsp:cNvPr id="0" name=""/>
        <dsp:cNvSpPr/>
      </dsp:nvSpPr>
      <dsp:spPr>
        <a:xfrm>
          <a:off x="5176699" y="3354008"/>
          <a:ext cx="2177603" cy="978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kern="1200"/>
        </a:p>
        <a:p>
          <a:pPr marL="0" lvl="0" indent="0" algn="l" defTabSz="555625">
            <a:lnSpc>
              <a:spcPct val="90000"/>
            </a:lnSpc>
            <a:spcBef>
              <a:spcPct val="0"/>
            </a:spcBef>
            <a:spcAft>
              <a:spcPct val="35000"/>
            </a:spcAft>
            <a:buNone/>
          </a:pPr>
          <a:r>
            <a:rPr lang="en-US" sz="1250" kern="1200"/>
            <a:t>Credit card transactions for a domain/period are collated and studies to find Fraud patterns.</a:t>
          </a:r>
        </a:p>
      </dsp:txBody>
      <dsp:txXfrm>
        <a:off x="5525116" y="3354008"/>
        <a:ext cx="1829186" cy="978799"/>
      </dsp:txXfrm>
    </dsp:sp>
    <dsp:sp modelId="{C2FA5ED9-6193-4272-AE12-125169DCCBBD}">
      <dsp:nvSpPr>
        <dsp:cNvPr id="0" name=""/>
        <dsp:cNvSpPr/>
      </dsp:nvSpPr>
      <dsp:spPr>
        <a:xfrm>
          <a:off x="5176699" y="4338690"/>
          <a:ext cx="2177603" cy="114857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Certain classification algorithms can rate features in transactions to demonstrate strong fraud indicators.</a:t>
          </a:r>
        </a:p>
      </dsp:txBody>
      <dsp:txXfrm>
        <a:off x="5525116" y="4338690"/>
        <a:ext cx="1829186" cy="1148577"/>
      </dsp:txXfrm>
    </dsp:sp>
    <dsp:sp modelId="{FD776C1E-557E-4553-9447-49B69EEC7907}">
      <dsp:nvSpPr>
        <dsp:cNvPr id="0" name=""/>
        <dsp:cNvSpPr/>
      </dsp:nvSpPr>
      <dsp:spPr>
        <a:xfrm>
          <a:off x="4015311"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t>L2: Approach</a:t>
          </a:r>
        </a:p>
      </dsp:txBody>
      <dsp:txXfrm>
        <a:off x="4227913" y="214954"/>
        <a:ext cx="1026531" cy="1026531"/>
      </dsp:txXfrm>
    </dsp:sp>
    <dsp:sp modelId="{AD2806AC-6A03-4F05-9F4D-F72EA0E56FBF}">
      <dsp:nvSpPr>
        <dsp:cNvPr id="0" name=""/>
        <dsp:cNvSpPr/>
      </dsp:nvSpPr>
      <dsp:spPr>
        <a:xfrm>
          <a:off x="8806038" y="583046"/>
          <a:ext cx="2177603" cy="676730"/>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a:t>ARCHIVAL RESEARCH</a:t>
          </a:r>
        </a:p>
      </dsp:txBody>
      <dsp:txXfrm>
        <a:off x="9154454" y="583046"/>
        <a:ext cx="1829186" cy="676730"/>
      </dsp:txXfrm>
    </dsp:sp>
    <dsp:sp modelId="{5314AADB-0AD3-4BAE-9F15-B0FE4F44C802}">
      <dsp:nvSpPr>
        <dsp:cNvPr id="0" name=""/>
        <dsp:cNvSpPr/>
      </dsp:nvSpPr>
      <dsp:spPr>
        <a:xfrm>
          <a:off x="8806038" y="1259777"/>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CC Fraud research frequently begins with historical datasets with known fraud patterns.</a:t>
          </a:r>
        </a:p>
      </dsp:txBody>
      <dsp:txXfrm>
        <a:off x="9154454" y="1259777"/>
        <a:ext cx="1829186" cy="1452461"/>
      </dsp:txXfrm>
    </dsp:sp>
    <dsp:sp modelId="{2C25B9A8-296C-4B38-B2D5-77934B9B3D6F}">
      <dsp:nvSpPr>
        <dsp:cNvPr id="0" name=""/>
        <dsp:cNvSpPr/>
      </dsp:nvSpPr>
      <dsp:spPr>
        <a:xfrm>
          <a:off x="8806038" y="2712238"/>
          <a:ext cx="2177603" cy="41393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a:t>EXPERIMENT</a:t>
          </a:r>
        </a:p>
      </dsp:txBody>
      <dsp:txXfrm>
        <a:off x="9154454" y="2712238"/>
        <a:ext cx="1829186" cy="413936"/>
      </dsp:txXfrm>
    </dsp:sp>
    <dsp:sp modelId="{92809064-2543-4FD9-BF7E-6960E0917672}">
      <dsp:nvSpPr>
        <dsp:cNvPr id="0" name=""/>
        <dsp:cNvSpPr/>
      </dsp:nvSpPr>
      <dsp:spPr>
        <a:xfrm>
          <a:off x="8807235" y="3127381"/>
          <a:ext cx="2177603" cy="21355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Data scientists iterate through multiple clearly defined ML experiments, using different algorithms and parameters to assess accuracy.</a:t>
          </a:r>
        </a:p>
      </dsp:txBody>
      <dsp:txXfrm>
        <a:off x="9155652" y="3127381"/>
        <a:ext cx="1829186" cy="2135553"/>
      </dsp:txXfrm>
    </dsp:sp>
    <dsp:sp modelId="{89E6DA6E-7A23-44BD-8A99-378091FF741D}">
      <dsp:nvSpPr>
        <dsp:cNvPr id="0" name=""/>
        <dsp:cNvSpPr/>
      </dsp:nvSpPr>
      <dsp:spPr>
        <a:xfrm>
          <a:off x="7644649"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t>L3: Research Strategies</a:t>
          </a:r>
        </a:p>
      </dsp:txBody>
      <dsp:txXfrm>
        <a:off x="7857251" y="214954"/>
        <a:ext cx="1026531" cy="102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72960" y="596916"/>
          <a:ext cx="2197587" cy="68609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a:t>QUANTITATIVE MONO-METHOD</a:t>
          </a:r>
          <a:endParaRPr lang="en-US" sz="1250" b="1" kern="1200"/>
        </a:p>
      </dsp:txBody>
      <dsp:txXfrm>
        <a:off x="1524574" y="596916"/>
        <a:ext cx="1845973" cy="686092"/>
      </dsp:txXfrm>
    </dsp:sp>
    <dsp:sp modelId="{59179C9B-8BA4-4AC7-ACB1-A12DE00142E2}">
      <dsp:nvSpPr>
        <dsp:cNvPr id="0" name=""/>
        <dsp:cNvSpPr/>
      </dsp:nvSpPr>
      <dsp:spPr>
        <a:xfrm>
          <a:off x="1172960" y="1283009"/>
          <a:ext cx="2197587" cy="122040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The financial transaction data used in Fraud research is a collection of statistical (numerical) features.</a:t>
          </a:r>
        </a:p>
      </dsp:txBody>
      <dsp:txXfrm>
        <a:off x="1524574" y="1283009"/>
        <a:ext cx="1845973" cy="1220402"/>
      </dsp:txXfrm>
    </dsp:sp>
    <dsp:sp modelId="{1877502C-A892-4DC0-ADA6-FA065097BB90}">
      <dsp:nvSpPr>
        <dsp:cNvPr id="0" name=""/>
        <dsp:cNvSpPr/>
      </dsp:nvSpPr>
      <dsp:spPr>
        <a:xfrm>
          <a:off x="1172960" y="2503411"/>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When categorical descriptions are captured, they are usually converted to numerical values.</a:t>
          </a:r>
        </a:p>
      </dsp:txBody>
      <dsp:txXfrm>
        <a:off x="1524574" y="2503411"/>
        <a:ext cx="1845973" cy="1465791"/>
      </dsp:txXfrm>
    </dsp:sp>
    <dsp:sp modelId="{51F68A05-A560-4C6F-BC90-521AEF3B0907}">
      <dsp:nvSpPr>
        <dsp:cNvPr id="0" name=""/>
        <dsp:cNvSpPr/>
      </dsp:nvSpPr>
      <dsp:spPr>
        <a:xfrm>
          <a:off x="1172960" y="3969202"/>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General text narratives on the transactions are not processed by ML Classification algorithms.</a:t>
          </a:r>
        </a:p>
      </dsp:txBody>
      <dsp:txXfrm>
        <a:off x="1524574" y="3969202"/>
        <a:ext cx="1845973" cy="1465791"/>
      </dsp:txXfrm>
    </dsp:sp>
    <dsp:sp modelId="{FC7ED273-8CFD-43C2-9C05-44FADF3E0637}">
      <dsp:nvSpPr>
        <dsp:cNvPr id="0" name=""/>
        <dsp:cNvSpPr/>
      </dsp:nvSpPr>
      <dsp:spPr>
        <a:xfrm>
          <a:off x="914"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L4: Choices</a:t>
          </a:r>
        </a:p>
      </dsp:txBody>
      <dsp:txXfrm>
        <a:off x="215467" y="262955"/>
        <a:ext cx="1035952" cy="1035952"/>
      </dsp:txXfrm>
    </dsp:sp>
    <dsp:sp modelId="{F660F4B9-35DB-4256-A868-A35C6DCCF6B2}">
      <dsp:nvSpPr>
        <dsp:cNvPr id="0" name=""/>
        <dsp:cNvSpPr/>
      </dsp:nvSpPr>
      <dsp:spPr>
        <a:xfrm>
          <a:off x="4835607" y="634425"/>
          <a:ext cx="2197587" cy="7241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a:t>CROSS-SECTIONAL</a:t>
          </a:r>
          <a:endParaRPr lang="en-US" sz="1250" b="1" kern="1200"/>
        </a:p>
      </dsp:txBody>
      <dsp:txXfrm>
        <a:off x="5187221" y="634425"/>
        <a:ext cx="1845973" cy="724188"/>
      </dsp:txXfrm>
    </dsp:sp>
    <dsp:sp modelId="{614EBA0E-D12B-447E-B378-B0FA2DEBEA2F}">
      <dsp:nvSpPr>
        <dsp:cNvPr id="0" name=""/>
        <dsp:cNvSpPr/>
      </dsp:nvSpPr>
      <dsp:spPr>
        <a:xfrm>
          <a:off x="4835607" y="1321104"/>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The ULB dataset, which is used in several Kaggle projects, is 290K transaction recorded over one month (Sept 2013).</a:t>
          </a:r>
          <a:r>
            <a:rPr lang="en-US" sz="1200" kern="1200" baseline="30000"/>
            <a:t>[1]</a:t>
          </a:r>
          <a:endParaRPr lang="en-US" sz="1250" kern="1200" baseline="30000"/>
        </a:p>
      </dsp:txBody>
      <dsp:txXfrm>
        <a:off x="5187221" y="1321104"/>
        <a:ext cx="1845973" cy="1465791"/>
      </dsp:txXfrm>
    </dsp:sp>
    <dsp:sp modelId="{68509703-D239-4E1B-8CF0-EF08079E1226}">
      <dsp:nvSpPr>
        <dsp:cNvPr id="0" name=""/>
        <dsp:cNvSpPr/>
      </dsp:nvSpPr>
      <dsp:spPr>
        <a:xfrm>
          <a:off x="4835607" y="2786895"/>
          <a:ext cx="2197587" cy="70788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a:t>LONGITUDINAL</a:t>
          </a:r>
        </a:p>
      </dsp:txBody>
      <dsp:txXfrm>
        <a:off x="5187221" y="2786895"/>
        <a:ext cx="1845973" cy="707889"/>
      </dsp:txXfrm>
    </dsp:sp>
    <dsp:sp modelId="{C2FA5ED9-6193-4272-AE12-125169DCCBBD}">
      <dsp:nvSpPr>
        <dsp:cNvPr id="0" name=""/>
        <dsp:cNvSpPr/>
      </dsp:nvSpPr>
      <dsp:spPr>
        <a:xfrm>
          <a:off x="4835607" y="3494785"/>
          <a:ext cx="2197587" cy="18178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There are published research articles that have used datasets with a transaction window of 18+ months, with ~50M+ transactions.</a:t>
          </a:r>
          <a:r>
            <a:rPr lang="en-US" sz="1250" kern="1200" baseline="30000"/>
            <a:t>[2][3]</a:t>
          </a:r>
        </a:p>
      </dsp:txBody>
      <dsp:txXfrm>
        <a:off x="5187221" y="3494785"/>
        <a:ext cx="1845973" cy="1817888"/>
      </dsp:txXfrm>
    </dsp:sp>
    <dsp:sp modelId="{FD776C1E-557E-4553-9447-49B69EEC7907}">
      <dsp:nvSpPr>
        <dsp:cNvPr id="0" name=""/>
        <dsp:cNvSpPr/>
      </dsp:nvSpPr>
      <dsp:spPr>
        <a:xfrm>
          <a:off x="3663560"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L5: Time Horizons</a:t>
          </a:r>
        </a:p>
      </dsp:txBody>
      <dsp:txXfrm>
        <a:off x="3878113" y="262955"/>
        <a:ext cx="1035952" cy="1035952"/>
      </dsp:txXfrm>
    </dsp:sp>
    <dsp:sp modelId="{AD2806AC-6A03-4F05-9F4D-F72EA0E56FBF}">
      <dsp:nvSpPr>
        <dsp:cNvPr id="0" name=""/>
        <dsp:cNvSpPr/>
      </dsp:nvSpPr>
      <dsp:spPr>
        <a:xfrm>
          <a:off x="8498253" y="634425"/>
          <a:ext cx="2197587" cy="68294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a:t>METHODS</a:t>
          </a:r>
        </a:p>
      </dsp:txBody>
      <dsp:txXfrm>
        <a:off x="8849867" y="634425"/>
        <a:ext cx="1845973" cy="682941"/>
      </dsp:txXfrm>
    </dsp:sp>
    <dsp:sp modelId="{5314AADB-0AD3-4BAE-9F15-B0FE4F44C802}">
      <dsp:nvSpPr>
        <dsp:cNvPr id="0" name=""/>
        <dsp:cNvSpPr/>
      </dsp:nvSpPr>
      <dsp:spPr>
        <a:xfrm>
          <a:off x="8498253" y="1317367"/>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Access FS Industry or Gov data on Financial Crime. </a:t>
          </a:r>
        </a:p>
        <a:p>
          <a:pPr marL="0" lvl="0" indent="0" algn="l" defTabSz="555625">
            <a:lnSpc>
              <a:spcPct val="90000"/>
            </a:lnSpc>
            <a:spcBef>
              <a:spcPct val="0"/>
            </a:spcBef>
            <a:spcAft>
              <a:spcPct val="35000"/>
            </a:spcAft>
            <a:buNone/>
          </a:pPr>
          <a:r>
            <a:rPr lang="en-US" sz="1250" kern="1200"/>
            <a:t>Examples: </a:t>
          </a:r>
          <a:r>
            <a:rPr lang="en-IE" sz="1250" kern="1200"/>
            <a:t>MLG in Belgium, </a:t>
          </a:r>
          <a:r>
            <a:rPr lang="en-IE" sz="1250" kern="1200" err="1"/>
            <a:t>PagSecuro</a:t>
          </a:r>
          <a:r>
            <a:rPr lang="en-IE" sz="1250" kern="1200"/>
            <a:t> in Brazil. </a:t>
          </a:r>
          <a:endParaRPr lang="en-US" sz="1250" kern="1200"/>
        </a:p>
      </dsp:txBody>
      <dsp:txXfrm>
        <a:off x="8849867" y="1317367"/>
        <a:ext cx="1845973" cy="1465791"/>
      </dsp:txXfrm>
    </dsp:sp>
    <dsp:sp modelId="{2C25B9A8-296C-4B38-B2D5-77934B9B3D6F}">
      <dsp:nvSpPr>
        <dsp:cNvPr id="0" name=""/>
        <dsp:cNvSpPr/>
      </dsp:nvSpPr>
      <dsp:spPr>
        <a:xfrm>
          <a:off x="8498253" y="2783158"/>
          <a:ext cx="2197587" cy="52160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a:t>TOOLS + ANALYSIS</a:t>
          </a:r>
        </a:p>
      </dsp:txBody>
      <dsp:txXfrm>
        <a:off x="8849867" y="2783158"/>
        <a:ext cx="1845973" cy="521601"/>
      </dsp:txXfrm>
    </dsp:sp>
    <dsp:sp modelId="{92809064-2543-4FD9-BF7E-6960E0917672}">
      <dsp:nvSpPr>
        <dsp:cNvPr id="0" name=""/>
        <dsp:cNvSpPr/>
      </dsp:nvSpPr>
      <dsp:spPr>
        <a:xfrm>
          <a:off x="8499167" y="3305976"/>
          <a:ext cx="2197587" cy="215515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a:t>ML Development environments to run Classification Models with algorithms such as Isolation Forest for anomaly detection.</a:t>
          </a:r>
        </a:p>
        <a:p>
          <a:pPr marL="0" lvl="0" indent="0" algn="l" defTabSz="555625">
            <a:lnSpc>
              <a:spcPct val="90000"/>
            </a:lnSpc>
            <a:spcBef>
              <a:spcPct val="0"/>
            </a:spcBef>
            <a:spcAft>
              <a:spcPct val="35000"/>
            </a:spcAft>
            <a:buNone/>
          </a:pPr>
          <a:r>
            <a:rPr lang="en-US" sz="1250" kern="1200"/>
            <a:t>- AWS </a:t>
          </a:r>
          <a:r>
            <a:rPr lang="en-US" sz="1250" kern="1200" err="1"/>
            <a:t>Sagemaker</a:t>
          </a:r>
          <a:endParaRPr lang="en-US" sz="1250" kern="1200"/>
        </a:p>
        <a:p>
          <a:pPr marL="0" lvl="0" indent="0" algn="l" defTabSz="555625">
            <a:lnSpc>
              <a:spcPct val="90000"/>
            </a:lnSpc>
            <a:spcBef>
              <a:spcPct val="0"/>
            </a:spcBef>
            <a:spcAft>
              <a:spcPct val="35000"/>
            </a:spcAft>
            <a:buNone/>
          </a:pPr>
          <a:r>
            <a:rPr lang="en-US" sz="1250" kern="1200"/>
            <a:t>- AZURE ML Studio etc.</a:t>
          </a:r>
        </a:p>
      </dsp:txBody>
      <dsp:txXfrm>
        <a:off x="8850781" y="3305976"/>
        <a:ext cx="1845973" cy="2155152"/>
      </dsp:txXfrm>
    </dsp:sp>
    <dsp:sp modelId="{89E6DA6E-7A23-44BD-8A99-378091FF741D}">
      <dsp:nvSpPr>
        <dsp:cNvPr id="0" name=""/>
        <dsp:cNvSpPr/>
      </dsp:nvSpPr>
      <dsp:spPr>
        <a:xfrm>
          <a:off x="7326206"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L6: Techniques and Procedures</a:t>
          </a:r>
        </a:p>
      </dsp:txBody>
      <dsp:txXfrm>
        <a:off x="7540759" y="262955"/>
        <a:ext cx="1035952" cy="1035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094605"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Objectivism (from ontology)</a:t>
          </a:r>
          <a:endParaRPr lang="en-US" sz="1500" kern="1200" dirty="0"/>
        </a:p>
      </dsp:txBody>
      <dsp:txXfrm>
        <a:off x="1422731" y="1191563"/>
        <a:ext cx="1722660" cy="1367874"/>
      </dsp:txXfrm>
    </dsp:sp>
    <dsp:sp modelId="{59179C9B-8BA4-4AC7-ACB1-A12DE00142E2}">
      <dsp:nvSpPr>
        <dsp:cNvPr id="0" name=""/>
        <dsp:cNvSpPr/>
      </dsp:nvSpPr>
      <dsp:spPr>
        <a:xfrm>
          <a:off x="1094605"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Social phenomena exist independently of social actors</a:t>
          </a:r>
          <a:endParaRPr lang="en-US" sz="1500" kern="1200" dirty="0"/>
        </a:p>
      </dsp:txBody>
      <dsp:txXfrm>
        <a:off x="1422731" y="2559438"/>
        <a:ext cx="1722660" cy="1367874"/>
      </dsp:txXfrm>
    </dsp:sp>
    <dsp:sp modelId="{FC7ED273-8CFD-43C2-9C05-44FADF3E0637}">
      <dsp:nvSpPr>
        <dsp:cNvPr id="0" name=""/>
        <dsp:cNvSpPr/>
      </dsp:nvSpPr>
      <dsp:spPr>
        <a:xfrm>
          <a:off x="852"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Plantagenet Cherokee"/>
            </a:rPr>
            <a:t>L1 Philosophy</a:t>
          </a:r>
          <a:endParaRPr lang="en-US" sz="1400" kern="1200" dirty="0"/>
        </a:p>
      </dsp:txBody>
      <dsp:txXfrm>
        <a:off x="201072" y="844907"/>
        <a:ext cx="966750" cy="966750"/>
      </dsp:txXfrm>
    </dsp:sp>
    <dsp:sp modelId="{F660F4B9-35DB-4256-A868-A35C6DCCF6B2}">
      <dsp:nvSpPr>
        <dsp:cNvPr id="0" name=""/>
        <dsp:cNvSpPr/>
      </dsp:nvSpPr>
      <dsp:spPr>
        <a:xfrm>
          <a:off x="4512583"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Deductive approach</a:t>
          </a:r>
          <a:endParaRPr lang="en-US" sz="1500" kern="1200" dirty="0"/>
        </a:p>
      </dsp:txBody>
      <dsp:txXfrm>
        <a:off x="4840708" y="1191563"/>
        <a:ext cx="1722660" cy="1367874"/>
      </dsp:txXfrm>
    </dsp:sp>
    <dsp:sp modelId="{614EBA0E-D12B-447E-B378-B0FA2DEBEA2F}">
      <dsp:nvSpPr>
        <dsp:cNvPr id="0" name=""/>
        <dsp:cNvSpPr/>
      </dsp:nvSpPr>
      <dsp:spPr>
        <a:xfrm>
          <a:off x="4512583"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Starts with a research question and attempts an answer</a:t>
          </a:r>
          <a:endParaRPr lang="en-US" sz="1500" kern="1200" dirty="0"/>
        </a:p>
      </dsp:txBody>
      <dsp:txXfrm>
        <a:off x="4840708" y="2559438"/>
        <a:ext cx="1722660" cy="1367874"/>
      </dsp:txXfrm>
    </dsp:sp>
    <dsp:sp modelId="{FD776C1E-557E-4553-9447-49B69EEC7907}">
      <dsp:nvSpPr>
        <dsp:cNvPr id="0" name=""/>
        <dsp:cNvSpPr/>
      </dsp:nvSpPr>
      <dsp:spPr>
        <a:xfrm>
          <a:off x="3418830"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Plantagenet Cherokee"/>
            </a:rPr>
            <a:t>L2</a:t>
          </a:r>
          <a:r>
            <a:rPr lang="en-US" sz="1400" kern="1200" dirty="0"/>
            <a:t> </a:t>
          </a:r>
          <a:r>
            <a:rPr lang="en-US" sz="1400" kern="1200" dirty="0">
              <a:latin typeface="Plantagenet Cherokee"/>
            </a:rPr>
            <a:t>Approaches</a:t>
          </a:r>
          <a:endParaRPr lang="en-US" sz="1400" kern="1200" dirty="0"/>
        </a:p>
      </dsp:txBody>
      <dsp:txXfrm>
        <a:off x="3619050" y="844907"/>
        <a:ext cx="966750" cy="966750"/>
      </dsp:txXfrm>
    </dsp:sp>
    <dsp:sp modelId="{AD2806AC-6A03-4F05-9F4D-F72EA0E56FBF}">
      <dsp:nvSpPr>
        <dsp:cNvPr id="0" name=""/>
        <dsp:cNvSpPr/>
      </dsp:nvSpPr>
      <dsp:spPr>
        <a:xfrm>
          <a:off x="7930560"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Archival research: looking at existing research papers etc.</a:t>
          </a:r>
          <a:endParaRPr lang="en-US" sz="1500" kern="1200" dirty="0"/>
        </a:p>
      </dsp:txBody>
      <dsp:txXfrm>
        <a:off x="8258686" y="1191563"/>
        <a:ext cx="1722660" cy="1367874"/>
      </dsp:txXfrm>
    </dsp:sp>
    <dsp:sp modelId="{5314AADB-0AD3-4BAE-9F15-B0FE4F44C802}">
      <dsp:nvSpPr>
        <dsp:cNvPr id="0" name=""/>
        <dsp:cNvSpPr/>
      </dsp:nvSpPr>
      <dsp:spPr>
        <a:xfrm>
          <a:off x="7930560"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Plantagenet Cherokee"/>
            </a:rPr>
            <a:t>Case study: investigating specific technology applications in-depth</a:t>
          </a:r>
          <a:endParaRPr lang="en-US" sz="1500" kern="1200" dirty="0"/>
        </a:p>
      </dsp:txBody>
      <dsp:txXfrm>
        <a:off x="8258686" y="2559438"/>
        <a:ext cx="1722660" cy="1367874"/>
      </dsp:txXfrm>
    </dsp:sp>
    <dsp:sp modelId="{89E6DA6E-7A23-44BD-8A99-378091FF741D}">
      <dsp:nvSpPr>
        <dsp:cNvPr id="0" name=""/>
        <dsp:cNvSpPr/>
      </dsp:nvSpPr>
      <dsp:spPr>
        <a:xfrm>
          <a:off x="6836807"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Plantagenet Cherokee"/>
            </a:rPr>
            <a:t>L3</a:t>
          </a:r>
          <a:r>
            <a:rPr lang="en-US" sz="1400" kern="1200" dirty="0"/>
            <a:t> </a:t>
          </a:r>
          <a:r>
            <a:rPr lang="en-US" sz="1400" kern="1200" dirty="0">
              <a:latin typeface="Plantagenet Cherokee"/>
            </a:rPr>
            <a:t>Strategies</a:t>
          </a:r>
          <a:endParaRPr lang="en-US" sz="1400" kern="1200" dirty="0"/>
        </a:p>
      </dsp:txBody>
      <dsp:txXfrm>
        <a:off x="7037027" y="844907"/>
        <a:ext cx="966750" cy="966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094605"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a:latin typeface="Plantagenet Cherokee"/>
            </a:rPr>
            <a:t>Mixed-method</a:t>
          </a:r>
        </a:p>
      </dsp:txBody>
      <dsp:txXfrm>
        <a:off x="1422731" y="1191563"/>
        <a:ext cx="1722660" cy="1367874"/>
      </dsp:txXfrm>
    </dsp:sp>
    <dsp:sp modelId="{115EFE1E-FC51-4C55-B015-55DC13A8E0E4}">
      <dsp:nvSpPr>
        <dsp:cNvPr id="0" name=""/>
        <dsp:cNvSpPr/>
      </dsp:nvSpPr>
      <dsp:spPr>
        <a:xfrm>
          <a:off x="1094605"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a:latin typeface="Plantagenet Cherokee"/>
            </a:rPr>
            <a:t>Both quantitative and qualitative aspects to the research</a:t>
          </a:r>
        </a:p>
      </dsp:txBody>
      <dsp:txXfrm>
        <a:off x="1422731" y="2559438"/>
        <a:ext cx="1722660" cy="1367874"/>
      </dsp:txXfrm>
    </dsp:sp>
    <dsp:sp modelId="{FC7ED273-8CFD-43C2-9C05-44FADF3E0637}">
      <dsp:nvSpPr>
        <dsp:cNvPr id="0" name=""/>
        <dsp:cNvSpPr/>
      </dsp:nvSpPr>
      <dsp:spPr>
        <a:xfrm>
          <a:off x="852"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Plantagenet Cherokee"/>
            </a:rPr>
            <a:t>L4 Choices</a:t>
          </a:r>
          <a:endParaRPr lang="en-US" sz="1500" kern="1200"/>
        </a:p>
      </dsp:txBody>
      <dsp:txXfrm>
        <a:off x="201072" y="844907"/>
        <a:ext cx="966750" cy="966750"/>
      </dsp:txXfrm>
    </dsp:sp>
    <dsp:sp modelId="{F6FC34FD-1148-4FE7-A6D5-2DEFDC934238}">
      <dsp:nvSpPr>
        <dsp:cNvPr id="0" name=""/>
        <dsp:cNvSpPr/>
      </dsp:nvSpPr>
      <dsp:spPr>
        <a:xfrm>
          <a:off x="4512583"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a:t>Primarily a survey of the field at present moment</a:t>
          </a:r>
        </a:p>
      </dsp:txBody>
      <dsp:txXfrm>
        <a:off x="4840708" y="1191563"/>
        <a:ext cx="1722660" cy="1367874"/>
      </dsp:txXfrm>
    </dsp:sp>
    <dsp:sp modelId="{4D35E5E7-BD05-4C87-823D-753E0CB175D7}">
      <dsp:nvSpPr>
        <dsp:cNvPr id="0" name=""/>
        <dsp:cNvSpPr/>
      </dsp:nvSpPr>
      <dsp:spPr>
        <a:xfrm>
          <a:off x="4512583"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a:t>Therefore a cross-sectional analysis</a:t>
          </a:r>
        </a:p>
      </dsp:txBody>
      <dsp:txXfrm>
        <a:off x="4840708" y="2559438"/>
        <a:ext cx="1722660" cy="1367874"/>
      </dsp:txXfrm>
    </dsp:sp>
    <dsp:sp modelId="{23994BB0-9CF2-4A43-BC41-247042B49EC2}">
      <dsp:nvSpPr>
        <dsp:cNvPr id="0" name=""/>
        <dsp:cNvSpPr/>
      </dsp:nvSpPr>
      <dsp:spPr>
        <a:xfrm>
          <a:off x="3418830"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Plantagenet Cherokee"/>
            </a:rPr>
            <a:t>L5</a:t>
          </a:r>
          <a:r>
            <a:rPr lang="en-US" sz="1500" kern="1200"/>
            <a:t> </a:t>
          </a:r>
          <a:r>
            <a:rPr lang="en-US" sz="1500" kern="1200">
              <a:latin typeface="Plantagenet Cherokee"/>
            </a:rPr>
            <a:t>Time Horizons</a:t>
          </a:r>
          <a:endParaRPr lang="en-US" sz="1500" kern="1200"/>
        </a:p>
      </dsp:txBody>
      <dsp:txXfrm>
        <a:off x="3619050" y="844907"/>
        <a:ext cx="966750" cy="966750"/>
      </dsp:txXfrm>
    </dsp:sp>
    <dsp:sp modelId="{9EAD7375-C0A7-4BAF-9C72-105B104542B8}">
      <dsp:nvSpPr>
        <dsp:cNvPr id="0" name=""/>
        <dsp:cNvSpPr/>
      </dsp:nvSpPr>
      <dsp:spPr>
        <a:xfrm>
          <a:off x="7930560" y="1191563"/>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a:t>Pilot case (case study)</a:t>
          </a:r>
        </a:p>
      </dsp:txBody>
      <dsp:txXfrm>
        <a:off x="8258686" y="1191563"/>
        <a:ext cx="1722660" cy="1367874"/>
      </dsp:txXfrm>
    </dsp:sp>
    <dsp:sp modelId="{C806D008-3D4D-4D8C-B873-4343F0F51847}">
      <dsp:nvSpPr>
        <dsp:cNvPr id="0" name=""/>
        <dsp:cNvSpPr/>
      </dsp:nvSpPr>
      <dsp:spPr>
        <a:xfrm>
          <a:off x="7930560" y="2559438"/>
          <a:ext cx="2050786" cy="1367874"/>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a:t>Literature review</a:t>
          </a:r>
        </a:p>
      </dsp:txBody>
      <dsp:txXfrm>
        <a:off x="8258686" y="2559438"/>
        <a:ext cx="1722660" cy="1367874"/>
      </dsp:txXfrm>
    </dsp:sp>
    <dsp:sp modelId="{3994E1A2-1111-40FA-A185-38D48EDD97E3}">
      <dsp:nvSpPr>
        <dsp:cNvPr id="0" name=""/>
        <dsp:cNvSpPr/>
      </dsp:nvSpPr>
      <dsp:spPr>
        <a:xfrm>
          <a:off x="6836807" y="644687"/>
          <a:ext cx="1367190" cy="1367190"/>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Plantagenet Cherokee"/>
            </a:rPr>
            <a:t>L6 Techniques &amp; Procedures</a:t>
          </a:r>
        </a:p>
      </dsp:txBody>
      <dsp:txXfrm>
        <a:off x="7037027" y="844907"/>
        <a:ext cx="966750" cy="966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248147" y="654834"/>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rPr>
            <a:t>Positive Epistemological</a:t>
          </a:r>
          <a:endParaRPr lang="en-GB" sz="1200" b="1" kern="1200">
            <a:solidFill>
              <a:schemeClr val="accent2"/>
            </a:solidFill>
            <a:latin typeface="Plantagenet Cherokee"/>
          </a:endParaRPr>
        </a:p>
      </dsp:txBody>
      <dsp:txXfrm>
        <a:off x="1622300" y="654834"/>
        <a:ext cx="1964300" cy="1559748"/>
      </dsp:txXfrm>
    </dsp:sp>
    <dsp:sp modelId="{23933F0E-D4F5-48A1-AE71-3E13AA12D1AF}">
      <dsp:nvSpPr>
        <dsp:cNvPr id="0" name=""/>
        <dsp:cNvSpPr/>
      </dsp:nvSpPr>
      <dsp:spPr>
        <a:xfrm>
          <a:off x="1248147" y="2214582"/>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0" kern="1200">
              <a:latin typeface="Plantagenet Cherokee"/>
            </a:rPr>
            <a:t>Objective study using official statistics obtained from the Bejing Municpal Public Security Bereau </a:t>
          </a:r>
          <a:r>
            <a:rPr lang="en-GB" sz="1200" b="0" kern="1200"/>
            <a:t>(BMPSB)</a:t>
          </a:r>
          <a:endParaRPr lang="en-GB" sz="1200" b="0" kern="1200">
            <a:latin typeface="Plantagenet Cherokee"/>
          </a:endParaRPr>
        </a:p>
      </dsp:txBody>
      <dsp:txXfrm>
        <a:off x="1622300" y="2214582"/>
        <a:ext cx="1964300" cy="1559748"/>
      </dsp:txXfrm>
    </dsp:sp>
    <dsp:sp modelId="{026DBD8F-FB84-4EEE-AFA9-3BC2A24103DC}">
      <dsp:nvSpPr>
        <dsp:cNvPr id="0" name=""/>
        <dsp:cNvSpPr/>
      </dsp:nvSpPr>
      <dsp:spPr>
        <a:xfrm>
          <a:off x="1248147" y="3774330"/>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latin typeface="Plantagenet Cherokee"/>
            </a:rPr>
            <a:t> </a:t>
          </a:r>
          <a:r>
            <a:rPr lang="en-GB" sz="1200" b="0" kern="1200">
              <a:latin typeface="Plantagenet Cherokee"/>
            </a:rPr>
            <a:t>Social facts are used with scientific techniques to identify correlations and deduct possible causes for reoffending</a:t>
          </a:r>
          <a:r>
            <a:rPr lang="en-GB" sz="1200" kern="1200">
              <a:latin typeface="Plantagenet Cherokee"/>
            </a:rPr>
            <a:t>. </a:t>
          </a:r>
        </a:p>
      </dsp:txBody>
      <dsp:txXfrm>
        <a:off x="1622300" y="3774330"/>
        <a:ext cx="1964300" cy="1559748"/>
      </dsp:txXfrm>
    </dsp:sp>
    <dsp:sp modelId="{FC7ED273-8CFD-43C2-9C05-44FADF3E0637}">
      <dsp:nvSpPr>
        <dsp:cNvPr id="0" name=""/>
        <dsp:cNvSpPr/>
      </dsp:nvSpPr>
      <dsp:spPr>
        <a:xfrm>
          <a:off x="972" y="31246"/>
          <a:ext cx="1558968" cy="155896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lantagenet Cherokee"/>
            </a:rPr>
            <a:t>L1 Philosophy</a:t>
          </a:r>
          <a:endParaRPr lang="en-US" sz="1700" kern="1200"/>
        </a:p>
      </dsp:txBody>
      <dsp:txXfrm>
        <a:off x="229278" y="259552"/>
        <a:ext cx="1102356" cy="1102356"/>
      </dsp:txXfrm>
    </dsp:sp>
    <dsp:sp modelId="{4D448BDA-1B75-4E59-80C2-4B081001A1AD}">
      <dsp:nvSpPr>
        <dsp:cNvPr id="0" name=""/>
        <dsp:cNvSpPr/>
      </dsp:nvSpPr>
      <dsp:spPr>
        <a:xfrm>
          <a:off x="5145569" y="654834"/>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GB" sz="1200" b="1" kern="1200">
              <a:solidFill>
                <a:schemeClr val="accent2"/>
              </a:solidFill>
            </a:rPr>
            <a:t>Deductive</a:t>
          </a:r>
        </a:p>
      </dsp:txBody>
      <dsp:txXfrm>
        <a:off x="5519722" y="654834"/>
        <a:ext cx="1964300" cy="1559748"/>
      </dsp:txXfrm>
    </dsp:sp>
    <dsp:sp modelId="{2BC9A90D-AD28-484B-BED0-2E41329E6C46}">
      <dsp:nvSpPr>
        <dsp:cNvPr id="0" name=""/>
        <dsp:cNvSpPr/>
      </dsp:nvSpPr>
      <dsp:spPr>
        <a:xfrm>
          <a:off x="5145569" y="2214582"/>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0" kern="1200">
              <a:latin typeface="Plantagenet Cherokee"/>
            </a:rPr>
            <a:t>Existing theory is proposed that machine learning can help in  identifying reoffenders using a top down approach to validate the authors theory</a:t>
          </a:r>
          <a:endParaRPr lang="en-US" sz="1200" b="0" kern="1200"/>
        </a:p>
      </dsp:txBody>
      <dsp:txXfrm>
        <a:off x="5519722" y="2214582"/>
        <a:ext cx="1964300" cy="1559748"/>
      </dsp:txXfrm>
    </dsp:sp>
    <dsp:sp modelId="{F45C7748-EDDD-40E7-A533-F0D53A4700DD}">
      <dsp:nvSpPr>
        <dsp:cNvPr id="0" name=""/>
        <dsp:cNvSpPr/>
      </dsp:nvSpPr>
      <dsp:spPr>
        <a:xfrm>
          <a:off x="5145569" y="3774330"/>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kern="1200">
              <a:latin typeface="Plantagenet Cherokee"/>
            </a:rPr>
            <a:t>General theory is deducted down to specific facts and implications, e.g. reasoning for persistent reoffending and targeting resources</a:t>
          </a:r>
          <a:endParaRPr lang="en-GB" sz="1200" kern="1200"/>
        </a:p>
      </dsp:txBody>
      <dsp:txXfrm>
        <a:off x="5519722" y="3774330"/>
        <a:ext cx="1964300" cy="1559748"/>
      </dsp:txXfrm>
    </dsp:sp>
    <dsp:sp modelId="{D23C41F9-007B-4023-A830-8C8B1FADEC58}">
      <dsp:nvSpPr>
        <dsp:cNvPr id="0" name=""/>
        <dsp:cNvSpPr/>
      </dsp:nvSpPr>
      <dsp:spPr>
        <a:xfrm>
          <a:off x="3898394" y="31246"/>
          <a:ext cx="1558968" cy="155896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latin typeface="Plantagenet Cherokee"/>
            </a:rPr>
            <a:t>L2</a:t>
          </a:r>
          <a:r>
            <a:rPr lang="en-US" sz="1700" kern="1200"/>
            <a:t> </a:t>
          </a:r>
          <a:r>
            <a:rPr lang="en-US" sz="1700" kern="1200">
              <a:latin typeface="Plantagenet Cherokee"/>
            </a:rPr>
            <a:t>Approach</a:t>
          </a:r>
          <a:endParaRPr lang="en-US" sz="1700" kern="1200"/>
        </a:p>
      </dsp:txBody>
      <dsp:txXfrm>
        <a:off x="4126700" y="259552"/>
        <a:ext cx="1102356" cy="1102356"/>
      </dsp:txXfrm>
    </dsp:sp>
    <dsp:sp modelId="{F22C822B-820A-49FC-8589-348AD18F6834}">
      <dsp:nvSpPr>
        <dsp:cNvPr id="0" name=""/>
        <dsp:cNvSpPr/>
      </dsp:nvSpPr>
      <dsp:spPr>
        <a:xfrm>
          <a:off x="9042992" y="654834"/>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latin typeface="Plantagenet Cherokee"/>
            </a:rPr>
            <a:t>Archival Research</a:t>
          </a:r>
        </a:p>
      </dsp:txBody>
      <dsp:txXfrm>
        <a:off x="9417144" y="654834"/>
        <a:ext cx="1964300" cy="1559748"/>
      </dsp:txXfrm>
    </dsp:sp>
    <dsp:sp modelId="{6C7DF694-627E-45EE-9513-D7E6C917D449}">
      <dsp:nvSpPr>
        <dsp:cNvPr id="0" name=""/>
        <dsp:cNvSpPr/>
      </dsp:nvSpPr>
      <dsp:spPr>
        <a:xfrm>
          <a:off x="9042992" y="2214582"/>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0" kern="1200">
              <a:latin typeface="Plantagenet Cherokee"/>
            </a:rPr>
            <a:t>Data is </a:t>
          </a:r>
          <a:r>
            <a:rPr lang="en-GB" sz="1200" kern="1200">
              <a:latin typeface="Plantagenet Cherokee"/>
            </a:rPr>
            <a:t>obtained from existsing records residing in the Crime Recording System in BMPSB</a:t>
          </a:r>
          <a:endParaRPr lang="en-GB" sz="1200" kern="1200"/>
        </a:p>
      </dsp:txBody>
      <dsp:txXfrm>
        <a:off x="9417144" y="2214582"/>
        <a:ext cx="1964300" cy="1559748"/>
      </dsp:txXfrm>
    </dsp:sp>
    <dsp:sp modelId="{9F286349-0CFA-4484-B2E7-09C803AC5CE2}">
      <dsp:nvSpPr>
        <dsp:cNvPr id="0" name=""/>
        <dsp:cNvSpPr/>
      </dsp:nvSpPr>
      <dsp:spPr>
        <a:xfrm>
          <a:off x="9042992" y="3774330"/>
          <a:ext cx="2338453" cy="155974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kern="1200">
              <a:latin typeface="Plantagenet Cherokee"/>
            </a:rPr>
            <a:t>Relationships and patterns are investigated from this existing database used within the study.</a:t>
          </a:r>
          <a:endParaRPr lang="en-GB" sz="1200" kern="1200"/>
        </a:p>
      </dsp:txBody>
      <dsp:txXfrm>
        <a:off x="9417144" y="3774330"/>
        <a:ext cx="1964300" cy="1559748"/>
      </dsp:txXfrm>
    </dsp:sp>
    <dsp:sp modelId="{E245F3AA-65D1-4857-938A-C578B839D083}">
      <dsp:nvSpPr>
        <dsp:cNvPr id="0" name=""/>
        <dsp:cNvSpPr/>
      </dsp:nvSpPr>
      <dsp:spPr>
        <a:xfrm>
          <a:off x="7795816" y="31246"/>
          <a:ext cx="1558968" cy="155896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lantagenet Cherokee"/>
            </a:rPr>
            <a:t>L3</a:t>
          </a:r>
          <a:r>
            <a:rPr lang="en-US" sz="1700" b="0" kern="1200"/>
            <a:t> Strategy</a:t>
          </a:r>
        </a:p>
      </dsp:txBody>
      <dsp:txXfrm>
        <a:off x="8024122" y="259552"/>
        <a:ext cx="1102356" cy="11023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BEF6B-6D04-4171-A2E6-AB0139E79C8F}">
      <dsp:nvSpPr>
        <dsp:cNvPr id="0" name=""/>
        <dsp:cNvSpPr/>
      </dsp:nvSpPr>
      <dsp:spPr>
        <a:xfrm>
          <a:off x="1666685" y="625478"/>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rPr>
            <a:t>Mono Method</a:t>
          </a:r>
          <a:r>
            <a:rPr lang="en-GB" sz="1200" b="1" kern="1200">
              <a:solidFill>
                <a:schemeClr val="accent2"/>
              </a:solidFill>
              <a:latin typeface="Plantagenet Cherokee"/>
            </a:rPr>
            <a:t> - </a:t>
          </a:r>
          <a:r>
            <a:rPr lang="en-GB" sz="1200" b="0" kern="1200">
              <a:solidFill>
                <a:schemeClr val="accent2"/>
              </a:solidFill>
              <a:latin typeface="Plantagenet Cherokee"/>
            </a:rPr>
            <a:t>Quantative Research</a:t>
          </a:r>
          <a:endParaRPr lang="en-US" sz="1200" b="1" kern="1200">
            <a:solidFill>
              <a:schemeClr val="accent2"/>
            </a:solidFill>
          </a:endParaRPr>
        </a:p>
      </dsp:txBody>
      <dsp:txXfrm>
        <a:off x="2039347" y="625478"/>
        <a:ext cx="1956474" cy="1553533"/>
      </dsp:txXfrm>
    </dsp:sp>
    <dsp:sp modelId="{BB9B7590-0DF4-4AF2-9BDC-5466EEC6B865}">
      <dsp:nvSpPr>
        <dsp:cNvPr id="0" name=""/>
        <dsp:cNvSpPr/>
      </dsp:nvSpPr>
      <dsp:spPr>
        <a:xfrm>
          <a:off x="1666685" y="2179012"/>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kern="1200">
              <a:latin typeface="Plantagenet Cherokee"/>
            </a:rPr>
            <a:t>Structured observation data from BMPSB  is the primary source of data used in this study</a:t>
          </a:r>
          <a:endParaRPr lang="en-GB" sz="1200" kern="1200"/>
        </a:p>
      </dsp:txBody>
      <dsp:txXfrm>
        <a:off x="2039347" y="2179012"/>
        <a:ext cx="1956474" cy="1553533"/>
      </dsp:txXfrm>
    </dsp:sp>
    <dsp:sp modelId="{7CEACBE7-8E95-4E5A-8155-CAA1391584F9}">
      <dsp:nvSpPr>
        <dsp:cNvPr id="0" name=""/>
        <dsp:cNvSpPr/>
      </dsp:nvSpPr>
      <dsp:spPr>
        <a:xfrm>
          <a:off x="1666685" y="3732545"/>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kern="1200">
              <a:latin typeface="Plantagenet Cherokee"/>
            </a:rPr>
            <a:t>Relationships and correlation experiments performed on prisioner dataset to evaluate influence of indepenent features on target feature.</a:t>
          </a:r>
        </a:p>
      </dsp:txBody>
      <dsp:txXfrm>
        <a:off x="2039347" y="3732545"/>
        <a:ext cx="1956474" cy="1553533"/>
      </dsp:txXfrm>
    </dsp:sp>
    <dsp:sp modelId="{13D3BF08-672C-4E62-A274-7C0DC786CB55}">
      <dsp:nvSpPr>
        <dsp:cNvPr id="0" name=""/>
        <dsp:cNvSpPr/>
      </dsp:nvSpPr>
      <dsp:spPr>
        <a:xfrm>
          <a:off x="424479" y="4375"/>
          <a:ext cx="1552757" cy="155275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a:latin typeface="Plantagenet Cherokee"/>
            </a:rPr>
            <a:t>L4</a:t>
          </a:r>
          <a:r>
            <a:rPr lang="en-US" sz="1800" b="0" kern="1200"/>
            <a:t> Method Choice</a:t>
          </a:r>
        </a:p>
      </dsp:txBody>
      <dsp:txXfrm>
        <a:off x="651875" y="231771"/>
        <a:ext cx="1097965" cy="1097965"/>
      </dsp:txXfrm>
    </dsp:sp>
    <dsp:sp modelId="{F6FC34FD-1148-4FE7-A6D5-2DEFDC934238}">
      <dsp:nvSpPr>
        <dsp:cNvPr id="0" name=""/>
        <dsp:cNvSpPr/>
      </dsp:nvSpPr>
      <dsp:spPr>
        <a:xfrm>
          <a:off x="5548579" y="625478"/>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rPr>
            <a:t>Cross Sectional</a:t>
          </a:r>
        </a:p>
      </dsp:txBody>
      <dsp:txXfrm>
        <a:off x="5921241" y="625478"/>
        <a:ext cx="1956474" cy="1553533"/>
      </dsp:txXfrm>
    </dsp:sp>
    <dsp:sp modelId="{B464915A-EDA6-494C-A727-EFD664CE8A36}">
      <dsp:nvSpPr>
        <dsp:cNvPr id="0" name=""/>
        <dsp:cNvSpPr/>
      </dsp:nvSpPr>
      <dsp:spPr>
        <a:xfrm>
          <a:off x="5548579" y="2179012"/>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0" kern="1200">
              <a:latin typeface="Plantagenet Cherokee"/>
            </a:rPr>
            <a:t>Dataset is a snapshot view of existing indivisuals incarcerated at the time of the study.</a:t>
          </a:r>
        </a:p>
      </dsp:txBody>
      <dsp:txXfrm>
        <a:off x="5921241" y="2179012"/>
        <a:ext cx="1956474" cy="1553533"/>
      </dsp:txXfrm>
    </dsp:sp>
    <dsp:sp modelId="{4C5373D2-DCA7-4E5A-B2B0-9837A11B7D28}">
      <dsp:nvSpPr>
        <dsp:cNvPr id="0" name=""/>
        <dsp:cNvSpPr/>
      </dsp:nvSpPr>
      <dsp:spPr>
        <a:xfrm>
          <a:off x="5548579" y="3732545"/>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0" kern="1200">
              <a:latin typeface="Plantagenet Cherokee"/>
            </a:rPr>
            <a:t>This study deliberatly removes itself from the space time dimesions of similar studies to compare results using only limited social features at one point in time.</a:t>
          </a:r>
        </a:p>
      </dsp:txBody>
      <dsp:txXfrm>
        <a:off x="5921241" y="3732545"/>
        <a:ext cx="1956474" cy="1553533"/>
      </dsp:txXfrm>
    </dsp:sp>
    <dsp:sp modelId="{23994BB0-9CF2-4A43-BC41-247042B49EC2}">
      <dsp:nvSpPr>
        <dsp:cNvPr id="0" name=""/>
        <dsp:cNvSpPr/>
      </dsp:nvSpPr>
      <dsp:spPr>
        <a:xfrm>
          <a:off x="4306373" y="4375"/>
          <a:ext cx="1552757" cy="155275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Plantagenet Cherokee"/>
            </a:rPr>
            <a:t>L5</a:t>
          </a:r>
          <a:r>
            <a:rPr lang="en-US" sz="1800" kern="1200"/>
            <a:t> </a:t>
          </a:r>
          <a:r>
            <a:rPr lang="en-US" sz="1800" kern="1200">
              <a:latin typeface="Plantagenet Cherokee"/>
            </a:rPr>
            <a:t>Time Horizon</a:t>
          </a:r>
          <a:endParaRPr lang="en-US" sz="1800" kern="1200"/>
        </a:p>
      </dsp:txBody>
      <dsp:txXfrm>
        <a:off x="4533769" y="231771"/>
        <a:ext cx="1097965" cy="1097965"/>
      </dsp:txXfrm>
    </dsp:sp>
    <dsp:sp modelId="{9EAD7375-C0A7-4BAF-9C72-105B104542B8}">
      <dsp:nvSpPr>
        <dsp:cNvPr id="0" name=""/>
        <dsp:cNvSpPr/>
      </dsp:nvSpPr>
      <dsp:spPr>
        <a:xfrm>
          <a:off x="9430473" y="625478"/>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latin typeface="Plantagenet Cherokee"/>
            </a:rPr>
            <a:t>Data Collection</a:t>
          </a:r>
          <a:r>
            <a:rPr lang="en-GB" sz="1200" b="0" kern="1200">
              <a:latin typeface="Plantagenet Cherokee"/>
            </a:rPr>
            <a:t> – Secondary Data: Sample offence data from Crime Recording Syste  in BMPSB (695 row only)</a:t>
          </a:r>
        </a:p>
      </dsp:txBody>
      <dsp:txXfrm>
        <a:off x="9803135" y="625478"/>
        <a:ext cx="1956474" cy="1553533"/>
      </dsp:txXfrm>
    </dsp:sp>
    <dsp:sp modelId="{0EA7FBD2-7B64-46D8-BF6E-9519DC12A683}">
      <dsp:nvSpPr>
        <dsp:cNvPr id="0" name=""/>
        <dsp:cNvSpPr/>
      </dsp:nvSpPr>
      <dsp:spPr>
        <a:xfrm>
          <a:off x="9430473" y="2179012"/>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latin typeface="Plantagenet Cherokee"/>
            </a:rPr>
            <a:t>Analysis:</a:t>
          </a:r>
          <a:r>
            <a:rPr lang="en-GB" sz="1200" b="0" kern="1200">
              <a:latin typeface="Plantagenet Cherokee"/>
            </a:rPr>
            <a:t> Mainly working with qualative data. Performing  ROC, Precision and Recall analysis to evaluate predictive model results on BLRM.</a:t>
          </a:r>
        </a:p>
      </dsp:txBody>
      <dsp:txXfrm>
        <a:off x="9803135" y="2179012"/>
        <a:ext cx="1956474" cy="1553533"/>
      </dsp:txXfrm>
    </dsp:sp>
    <dsp:sp modelId="{FFB59346-78AD-4AF5-BE4A-2DD501970E35}">
      <dsp:nvSpPr>
        <dsp:cNvPr id="0" name=""/>
        <dsp:cNvSpPr/>
      </dsp:nvSpPr>
      <dsp:spPr>
        <a:xfrm>
          <a:off x="9430473" y="3732545"/>
          <a:ext cx="2329136" cy="155353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GB" sz="1200" b="1" kern="1200">
              <a:solidFill>
                <a:schemeClr val="accent2"/>
              </a:solidFill>
              <a:latin typeface="Plantagenet Cherokee"/>
            </a:rPr>
            <a:t>Tools/Materials:</a:t>
          </a:r>
          <a:r>
            <a:rPr lang="en-GB" sz="1200" kern="1200">
              <a:latin typeface="Plantagenet Cherokee"/>
            </a:rPr>
            <a:t> WEKA, Binomial Logistic Regression Modelling, Litrature Review</a:t>
          </a:r>
        </a:p>
      </dsp:txBody>
      <dsp:txXfrm>
        <a:off x="9803135" y="3732545"/>
        <a:ext cx="1956474" cy="1553533"/>
      </dsp:txXfrm>
    </dsp:sp>
    <dsp:sp modelId="{3994E1A2-1111-40FA-A185-38D48EDD97E3}">
      <dsp:nvSpPr>
        <dsp:cNvPr id="0" name=""/>
        <dsp:cNvSpPr/>
      </dsp:nvSpPr>
      <dsp:spPr>
        <a:xfrm>
          <a:off x="8188267" y="4375"/>
          <a:ext cx="1552757" cy="155275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Plantagenet Cherokee"/>
            </a:rPr>
            <a:t>L6 Technique and Tools</a:t>
          </a:r>
        </a:p>
      </dsp:txBody>
      <dsp:txXfrm>
        <a:off x="8415663" y="231771"/>
        <a:ext cx="1097965" cy="10979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249129" y="416223"/>
          <a:ext cx="2078783"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IE" sz="1400" kern="1200" dirty="0">
              <a:latin typeface="+mj-lt"/>
            </a:rPr>
            <a:t>Positivism (from Epistemology)</a:t>
          </a:r>
          <a:endParaRPr lang="en-US" sz="1400" kern="1200" dirty="0">
            <a:latin typeface="+mj-lt"/>
          </a:endParaRPr>
        </a:p>
      </dsp:txBody>
      <dsp:txXfrm>
        <a:off x="1581735" y="416223"/>
        <a:ext cx="1746178" cy="1038706"/>
      </dsp:txXfrm>
    </dsp:sp>
    <dsp:sp modelId="{CE4CEE6F-EE22-9D42-B4F8-2C9BE98DC9A9}">
      <dsp:nvSpPr>
        <dsp:cNvPr id="0" name=""/>
        <dsp:cNvSpPr/>
      </dsp:nvSpPr>
      <dsp:spPr>
        <a:xfrm>
          <a:off x="1249129" y="1454930"/>
          <a:ext cx="2078783"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The tests are performed on quantified data.</a:t>
          </a:r>
        </a:p>
      </dsp:txBody>
      <dsp:txXfrm>
        <a:off x="1581735" y="1454930"/>
        <a:ext cx="1746178" cy="1038706"/>
      </dsp:txXfrm>
    </dsp:sp>
    <dsp:sp modelId="{59179C9B-8BA4-4AC7-ACB1-A12DE00142E2}">
      <dsp:nvSpPr>
        <dsp:cNvPr id="0" name=""/>
        <dsp:cNvSpPr/>
      </dsp:nvSpPr>
      <dsp:spPr>
        <a:xfrm>
          <a:off x="1249129" y="2493637"/>
          <a:ext cx="2078783"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A question is posed which can be tested and confirmed using reproducible methods.</a:t>
          </a:r>
        </a:p>
      </dsp:txBody>
      <dsp:txXfrm>
        <a:off x="1581735" y="2493637"/>
        <a:ext cx="1746178" cy="1038706"/>
      </dsp:txXfrm>
    </dsp:sp>
    <dsp:sp modelId="{99FBC5EC-F49A-3243-B94B-32798DD56EDE}">
      <dsp:nvSpPr>
        <dsp:cNvPr id="0" name=""/>
        <dsp:cNvSpPr/>
      </dsp:nvSpPr>
      <dsp:spPr>
        <a:xfrm>
          <a:off x="1249129" y="3532344"/>
          <a:ext cx="2078783"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Emphasis on quantifiable results from modelling outcomes.</a:t>
          </a:r>
        </a:p>
      </dsp:txBody>
      <dsp:txXfrm>
        <a:off x="1581735" y="3532344"/>
        <a:ext cx="1746178" cy="1038706"/>
      </dsp:txXfrm>
    </dsp:sp>
    <dsp:sp modelId="{FC7ED273-8CFD-43C2-9C05-44FADF3E0637}">
      <dsp:nvSpPr>
        <dsp:cNvPr id="0" name=""/>
        <dsp:cNvSpPr/>
      </dsp:nvSpPr>
      <dsp:spPr>
        <a:xfrm>
          <a:off x="423250" y="0"/>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mj-lt"/>
            </a:rPr>
            <a:t> Philosophy</a:t>
          </a:r>
        </a:p>
      </dsp:txBody>
      <dsp:txXfrm>
        <a:off x="575289" y="152039"/>
        <a:ext cx="734109" cy="734109"/>
      </dsp:txXfrm>
    </dsp:sp>
    <dsp:sp modelId="{F660F4B9-35DB-4256-A868-A35C6DCCF6B2}">
      <dsp:nvSpPr>
        <dsp:cNvPr id="0" name=""/>
        <dsp:cNvSpPr/>
      </dsp:nvSpPr>
      <dsp:spPr>
        <a:xfrm>
          <a:off x="4366101" y="416223"/>
          <a:ext cx="2080547"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mj-lt"/>
            </a:rPr>
            <a:t>Deductive</a:t>
          </a:r>
        </a:p>
      </dsp:txBody>
      <dsp:txXfrm>
        <a:off x="4698988" y="416223"/>
        <a:ext cx="1747659" cy="1038706"/>
      </dsp:txXfrm>
    </dsp:sp>
    <dsp:sp modelId="{614EBA0E-D12B-447E-B378-B0FA2DEBEA2F}">
      <dsp:nvSpPr>
        <dsp:cNvPr id="0" name=""/>
        <dsp:cNvSpPr/>
      </dsp:nvSpPr>
      <dsp:spPr>
        <a:xfrm>
          <a:off x="4366101" y="1454930"/>
          <a:ext cx="2080547"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A theory questions if machine learning can improve traffic noise prediction.</a:t>
          </a:r>
        </a:p>
      </dsp:txBody>
      <dsp:txXfrm>
        <a:off x="4698988" y="1454930"/>
        <a:ext cx="1747659" cy="1038706"/>
      </dsp:txXfrm>
    </dsp:sp>
    <dsp:sp modelId="{054CF44D-CBD3-2A4D-B6A7-554F3159EE98}">
      <dsp:nvSpPr>
        <dsp:cNvPr id="0" name=""/>
        <dsp:cNvSpPr/>
      </dsp:nvSpPr>
      <dsp:spPr>
        <a:xfrm>
          <a:off x="4366101" y="2493637"/>
          <a:ext cx="2080547"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The research sets out to answer this question.</a:t>
          </a:r>
        </a:p>
      </dsp:txBody>
      <dsp:txXfrm>
        <a:off x="4698988" y="2493637"/>
        <a:ext cx="1747659" cy="1038706"/>
      </dsp:txXfrm>
    </dsp:sp>
    <dsp:sp modelId="{FD776C1E-557E-4553-9447-49B69EEC7907}">
      <dsp:nvSpPr>
        <dsp:cNvPr id="0" name=""/>
        <dsp:cNvSpPr/>
      </dsp:nvSpPr>
      <dsp:spPr>
        <a:xfrm>
          <a:off x="3581743" y="3"/>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mj-lt"/>
            </a:rPr>
            <a:t>Approaches</a:t>
          </a:r>
        </a:p>
      </dsp:txBody>
      <dsp:txXfrm>
        <a:off x="3733782" y="152042"/>
        <a:ext cx="734109" cy="734109"/>
      </dsp:txXfrm>
    </dsp:sp>
    <dsp:sp modelId="{AD2806AC-6A03-4F05-9F4D-F72EA0E56FBF}">
      <dsp:nvSpPr>
        <dsp:cNvPr id="0" name=""/>
        <dsp:cNvSpPr/>
      </dsp:nvSpPr>
      <dsp:spPr>
        <a:xfrm>
          <a:off x="7484836" y="416223"/>
          <a:ext cx="2078783"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mj-lt"/>
            </a:rPr>
            <a:t>Experimental</a:t>
          </a:r>
        </a:p>
      </dsp:txBody>
      <dsp:txXfrm>
        <a:off x="7817442" y="416223"/>
        <a:ext cx="1746178" cy="1038706"/>
      </dsp:txXfrm>
    </dsp:sp>
    <dsp:sp modelId="{7CFBD297-707F-CC47-BD91-B283FBBD2E14}">
      <dsp:nvSpPr>
        <dsp:cNvPr id="0" name=""/>
        <dsp:cNvSpPr/>
      </dsp:nvSpPr>
      <dsp:spPr>
        <a:xfrm>
          <a:off x="7485628" y="1454930"/>
          <a:ext cx="2077200"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Data collected is run through multiple iterations of ML models to hyper-tune parameters for best results.</a:t>
          </a:r>
        </a:p>
      </dsp:txBody>
      <dsp:txXfrm>
        <a:off x="7817980" y="1454930"/>
        <a:ext cx="1744848" cy="1038706"/>
      </dsp:txXfrm>
    </dsp:sp>
    <dsp:sp modelId="{89E6DA6E-7A23-44BD-8A99-378091FF741D}">
      <dsp:nvSpPr>
        <dsp:cNvPr id="0" name=""/>
        <dsp:cNvSpPr/>
      </dsp:nvSpPr>
      <dsp:spPr>
        <a:xfrm>
          <a:off x="6645690" y="948"/>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mj-lt"/>
            </a:rPr>
            <a:t>Strategies</a:t>
          </a:r>
        </a:p>
      </dsp:txBody>
      <dsp:txXfrm>
        <a:off x="6797729" y="152987"/>
        <a:ext cx="734109" cy="734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249208" y="339924"/>
          <a:ext cx="1959311"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IE" sz="1400" kern="1200" dirty="0">
              <a:latin typeface="+mj-lt"/>
            </a:rPr>
            <a:t>Multi Method - Quantitative</a:t>
          </a:r>
          <a:endParaRPr lang="en-US" sz="1400" kern="1200" dirty="0">
            <a:latin typeface="+mj-lt"/>
          </a:endParaRPr>
        </a:p>
      </dsp:txBody>
      <dsp:txXfrm>
        <a:off x="1562698" y="339924"/>
        <a:ext cx="1645821" cy="846082"/>
      </dsp:txXfrm>
    </dsp:sp>
    <dsp:sp modelId="{CE4CEE6F-EE22-9D42-B4F8-2C9BE98DC9A9}">
      <dsp:nvSpPr>
        <dsp:cNvPr id="0" name=""/>
        <dsp:cNvSpPr/>
      </dsp:nvSpPr>
      <dsp:spPr>
        <a:xfrm>
          <a:off x="1249208" y="1186007"/>
          <a:ext cx="1959311"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Numeric traffic noise predictors were collected in the study area.</a:t>
          </a:r>
        </a:p>
      </dsp:txBody>
      <dsp:txXfrm>
        <a:off x="1562698" y="1186007"/>
        <a:ext cx="1645821" cy="846082"/>
      </dsp:txXfrm>
    </dsp:sp>
    <dsp:sp modelId="{59179C9B-8BA4-4AC7-ACB1-A12DE00142E2}">
      <dsp:nvSpPr>
        <dsp:cNvPr id="0" name=""/>
        <dsp:cNvSpPr/>
      </dsp:nvSpPr>
      <dsp:spPr>
        <a:xfrm>
          <a:off x="1249208" y="2032090"/>
          <a:ext cx="1959311"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LUR models collected data on information such as road type, land use type, proximity to petrol station etc.</a:t>
          </a:r>
        </a:p>
      </dsp:txBody>
      <dsp:txXfrm>
        <a:off x="1562698" y="2032090"/>
        <a:ext cx="1645821" cy="846082"/>
      </dsp:txXfrm>
    </dsp:sp>
    <dsp:sp modelId="{FC7ED273-8CFD-43C2-9C05-44FADF3E0637}">
      <dsp:nvSpPr>
        <dsp:cNvPr id="0" name=""/>
        <dsp:cNvSpPr/>
      </dsp:nvSpPr>
      <dsp:spPr>
        <a:xfrm>
          <a:off x="424795" y="3"/>
          <a:ext cx="1036796" cy="1036796"/>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0">
            <a:lnSpc>
              <a:spcPct val="90000"/>
            </a:lnSpc>
            <a:spcBef>
              <a:spcPct val="0"/>
            </a:spcBef>
            <a:spcAft>
              <a:spcPct val="35000"/>
            </a:spcAft>
            <a:buNone/>
          </a:pPr>
          <a:r>
            <a:rPr lang="en-US" sz="900" kern="1200" dirty="0">
              <a:latin typeface="+mj-lt"/>
            </a:rPr>
            <a:t> </a:t>
          </a:r>
          <a:r>
            <a:rPr lang="en-US" sz="1100" kern="1200" dirty="0">
              <a:latin typeface="+mj-lt"/>
            </a:rPr>
            <a:t>Method Choice</a:t>
          </a:r>
        </a:p>
      </dsp:txBody>
      <dsp:txXfrm>
        <a:off x="576630" y="151838"/>
        <a:ext cx="733126" cy="733126"/>
      </dsp:txXfrm>
    </dsp:sp>
    <dsp:sp modelId="{F660F4B9-35DB-4256-A868-A35C6DCCF6B2}">
      <dsp:nvSpPr>
        <dsp:cNvPr id="0" name=""/>
        <dsp:cNvSpPr/>
      </dsp:nvSpPr>
      <dsp:spPr>
        <a:xfrm>
          <a:off x="4366802" y="339924"/>
          <a:ext cx="1858670"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mj-lt"/>
            </a:rPr>
            <a:t>Cross Sectional</a:t>
          </a:r>
        </a:p>
      </dsp:txBody>
      <dsp:txXfrm>
        <a:off x="4664189" y="339924"/>
        <a:ext cx="1561282" cy="846082"/>
      </dsp:txXfrm>
    </dsp:sp>
    <dsp:sp modelId="{614EBA0E-D12B-447E-B378-B0FA2DEBEA2F}">
      <dsp:nvSpPr>
        <dsp:cNvPr id="0" name=""/>
        <dsp:cNvSpPr/>
      </dsp:nvSpPr>
      <dsp:spPr>
        <a:xfrm>
          <a:off x="4366802" y="1186007"/>
          <a:ext cx="1858670"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Noise predictor data was collected over a short period of time. </a:t>
          </a:r>
        </a:p>
      </dsp:txBody>
      <dsp:txXfrm>
        <a:off x="4664189" y="1186007"/>
        <a:ext cx="1561282" cy="846082"/>
      </dsp:txXfrm>
    </dsp:sp>
    <dsp:sp modelId="{054CF44D-CBD3-2A4D-B6A7-554F3159EE98}">
      <dsp:nvSpPr>
        <dsp:cNvPr id="0" name=""/>
        <dsp:cNvSpPr/>
      </dsp:nvSpPr>
      <dsp:spPr>
        <a:xfrm>
          <a:off x="4366802" y="2032090"/>
          <a:ext cx="1858670"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LUR data sources provide data of the area at a single point in time.</a:t>
          </a:r>
        </a:p>
      </dsp:txBody>
      <dsp:txXfrm>
        <a:off x="4664189" y="2032090"/>
        <a:ext cx="1561282" cy="846082"/>
      </dsp:txXfrm>
    </dsp:sp>
    <dsp:sp modelId="{FD776C1E-557E-4553-9447-49B69EEC7907}">
      <dsp:nvSpPr>
        <dsp:cNvPr id="0" name=""/>
        <dsp:cNvSpPr/>
      </dsp:nvSpPr>
      <dsp:spPr>
        <a:xfrm>
          <a:off x="3582002" y="3"/>
          <a:ext cx="1036796" cy="1036796"/>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mj-lt"/>
            </a:rPr>
            <a:t>Time Horizon</a:t>
          </a:r>
        </a:p>
      </dsp:txBody>
      <dsp:txXfrm>
        <a:off x="3733837" y="151838"/>
        <a:ext cx="733126" cy="733126"/>
      </dsp:txXfrm>
    </dsp:sp>
    <dsp:sp modelId="{AD2806AC-6A03-4F05-9F4D-F72EA0E56FBF}">
      <dsp:nvSpPr>
        <dsp:cNvPr id="0" name=""/>
        <dsp:cNvSpPr/>
      </dsp:nvSpPr>
      <dsp:spPr>
        <a:xfrm>
          <a:off x="7484393" y="339924"/>
          <a:ext cx="1813285"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mj-lt"/>
            </a:rPr>
            <a:t>Methods</a:t>
          </a:r>
        </a:p>
      </dsp:txBody>
      <dsp:txXfrm>
        <a:off x="7774518" y="339924"/>
        <a:ext cx="1523159" cy="846082"/>
      </dsp:txXfrm>
    </dsp:sp>
    <dsp:sp modelId="{5314AADB-0AD3-4BAE-9F15-B0FE4F44C802}">
      <dsp:nvSpPr>
        <dsp:cNvPr id="0" name=""/>
        <dsp:cNvSpPr/>
      </dsp:nvSpPr>
      <dsp:spPr>
        <a:xfrm>
          <a:off x="7484393" y="1186007"/>
          <a:ext cx="1813285"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j-lt"/>
            </a:rPr>
            <a:t>Observational, onsite data collection.</a:t>
          </a:r>
        </a:p>
        <a:p>
          <a:pPr marL="0" lvl="0" indent="0" algn="l" defTabSz="533400" rtl="0">
            <a:lnSpc>
              <a:spcPct val="90000"/>
            </a:lnSpc>
            <a:spcBef>
              <a:spcPct val="0"/>
            </a:spcBef>
            <a:spcAft>
              <a:spcPct val="35000"/>
            </a:spcAft>
            <a:buNone/>
          </a:pPr>
          <a:r>
            <a:rPr lang="en-US" sz="1200" kern="1200" dirty="0">
              <a:latin typeface="+mj-lt"/>
            </a:rPr>
            <a:t>Experimental, predictive modelling.</a:t>
          </a:r>
        </a:p>
      </dsp:txBody>
      <dsp:txXfrm>
        <a:off x="7774518" y="1186007"/>
        <a:ext cx="1523159" cy="846082"/>
      </dsp:txXfrm>
    </dsp:sp>
    <dsp:sp modelId="{8DBB0251-5628-514D-843D-9A663815BF10}">
      <dsp:nvSpPr>
        <dsp:cNvPr id="0" name=""/>
        <dsp:cNvSpPr/>
      </dsp:nvSpPr>
      <dsp:spPr>
        <a:xfrm>
          <a:off x="7484393" y="2032090"/>
          <a:ext cx="1813285"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latin typeface="+mj-lt"/>
            </a:rPr>
            <a:t>Tools/Analysis</a:t>
          </a:r>
        </a:p>
      </dsp:txBody>
      <dsp:txXfrm>
        <a:off x="7774518" y="2032090"/>
        <a:ext cx="1523159" cy="846082"/>
      </dsp:txXfrm>
    </dsp:sp>
    <dsp:sp modelId="{6A544E42-4A62-234F-BAF4-6D32ABDCC6C3}">
      <dsp:nvSpPr>
        <dsp:cNvPr id="0" name=""/>
        <dsp:cNvSpPr/>
      </dsp:nvSpPr>
      <dsp:spPr>
        <a:xfrm>
          <a:off x="7484393" y="2878173"/>
          <a:ext cx="1813285"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j-lt"/>
            </a:rPr>
            <a:t>Machine Learning models (LR, DT, RF, SVM) developed in python. Geographic LUR models.</a:t>
          </a:r>
        </a:p>
      </dsp:txBody>
      <dsp:txXfrm>
        <a:off x="7774518" y="2878173"/>
        <a:ext cx="1523159" cy="846082"/>
      </dsp:txXfrm>
    </dsp:sp>
    <dsp:sp modelId="{543DC44F-283C-904C-A112-A073AC71123B}">
      <dsp:nvSpPr>
        <dsp:cNvPr id="0" name=""/>
        <dsp:cNvSpPr/>
      </dsp:nvSpPr>
      <dsp:spPr>
        <a:xfrm>
          <a:off x="7484393" y="3715973"/>
          <a:ext cx="1813285" cy="84608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j-lt"/>
            </a:rPr>
            <a:t>Sound meter, anemometer, traffic tallies, GIS observation data.</a:t>
          </a:r>
        </a:p>
      </dsp:txBody>
      <dsp:txXfrm>
        <a:off x="7774518" y="3715973"/>
        <a:ext cx="1523159" cy="846082"/>
      </dsp:txXfrm>
    </dsp:sp>
    <dsp:sp modelId="{89E6DA6E-7A23-44BD-8A99-378091FF741D}">
      <dsp:nvSpPr>
        <dsp:cNvPr id="0" name=""/>
        <dsp:cNvSpPr/>
      </dsp:nvSpPr>
      <dsp:spPr>
        <a:xfrm>
          <a:off x="6645606" y="3"/>
          <a:ext cx="1036796" cy="1036796"/>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mj-lt"/>
            </a:rPr>
            <a:t>Techniques and Tools</a:t>
          </a:r>
        </a:p>
      </dsp:txBody>
      <dsp:txXfrm>
        <a:off x="6797441" y="151838"/>
        <a:ext cx="733126" cy="733126"/>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latin typeface="Arial" pitchFamily="34" charset="0"/>
                <a:cs typeface="Arial" pitchFamily="34" charset="0"/>
              </a:rPr>
              <a:t>NOTE:</a:t>
            </a:r>
          </a:p>
          <a:p>
            <a:r>
              <a:rPr lang="en-US" i="1">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26</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2/20/2022</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2/20/2022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0.jpeg"/><Relationship Id="rId4" Type="http://schemas.openxmlformats.org/officeDocument/2006/relationships/diagramQuickStyle" Target="../diagrams/quickStyle1.xml"/><Relationship Id="rId9" Type="http://schemas.openxmlformats.org/officeDocument/2006/relationships/image" Target="../media/image9.jpeg"/></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4.png"/><Relationship Id="rId4" Type="http://schemas.openxmlformats.org/officeDocument/2006/relationships/diagramQuickStyle" Target="../diagrams/quickStyle2.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www.researchgate.net/publication/332170623_Leveraging_Machine_Learning_and_Big_Data_for_Smart_Buildings_A_Comprehensive_Surve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x.doi.org/10.3390%2Fs14060958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ibm.com/cloud/learn/supervised-learning" TargetMode="External"/><Relationship Id="rId2" Type="http://schemas.openxmlformats.org/officeDocument/2006/relationships/hyperlink" Target="https://www.cso.ie/en/releasesandpublications/ep/p-prir/prisonrecidivism2011and2012cohor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10181537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Sentiment Analysis</a:t>
            </a:r>
          </a:p>
        </p:txBody>
      </p:sp>
      <p:sp>
        <p:nvSpPr>
          <p:cNvPr id="4" name="Text Placeholder 3"/>
          <p:cNvSpPr>
            <a:spLocks noGrp="1"/>
          </p:cNvSpPr>
          <p:nvPr>
            <p:ph type="body" sz="half" idx="2"/>
          </p:nvPr>
        </p:nvSpPr>
        <p:spPr>
          <a:xfrm>
            <a:off x="41779" y="1365969"/>
            <a:ext cx="3880560" cy="5420240"/>
          </a:xfrm>
        </p:spPr>
        <p:txBody>
          <a:bodyPr vert="horz" lIns="0" tIns="45720" rIns="0" bIns="45720" rtlCol="0" anchor="t">
            <a:normAutofit fontScale="70000" lnSpcReduction="20000"/>
          </a:bodyPr>
          <a:lstStyle/>
          <a:p>
            <a:r>
              <a:rPr lang="en-IE" b="1" dirty="0">
                <a:solidFill>
                  <a:schemeClr val="accent2"/>
                </a:solidFill>
              </a:rPr>
              <a:t>L1: Epistemology, Ontology: Objectivism, Realism</a:t>
            </a:r>
            <a:endParaRPr lang="en-US"/>
          </a:p>
          <a:p>
            <a:r>
              <a:rPr lang="en-IE" dirty="0">
                <a:solidFill>
                  <a:srgbClr val="514843"/>
                </a:solidFill>
              </a:rPr>
              <a:t>This type of research deals with things that are assumed to objectively exist and what can we know about them.</a:t>
            </a:r>
            <a:endParaRPr lang="en-IE" dirty="0">
              <a:solidFill>
                <a:schemeClr val="accent2"/>
              </a:solidFill>
            </a:endParaRPr>
          </a:p>
          <a:p>
            <a:r>
              <a:rPr lang="en-US" b="1" dirty="0">
                <a:solidFill>
                  <a:schemeClr val="accent2"/>
                </a:solidFill>
              </a:rPr>
              <a:t>L2: Approach</a:t>
            </a:r>
            <a:endParaRPr lang="en-IE" dirty="0">
              <a:solidFill>
                <a:schemeClr val="accent2"/>
              </a:solidFill>
            </a:endParaRPr>
          </a:p>
          <a:p>
            <a:r>
              <a:rPr lang="en-US" dirty="0">
                <a:ea typeface="+mn-lt"/>
                <a:cs typeface="+mn-lt"/>
              </a:rPr>
              <a:t>We are gathering data and making inferences from the data, our conclusion is not known in advance.</a:t>
            </a:r>
            <a:endParaRPr lang="en-US">
              <a:ea typeface="+mn-lt"/>
              <a:cs typeface="+mn-lt"/>
            </a:endParaRPr>
          </a:p>
          <a:p>
            <a:r>
              <a:rPr lang="en-US" b="1" dirty="0">
                <a:solidFill>
                  <a:schemeClr val="accent2"/>
                </a:solidFill>
                <a:ea typeface="+mn-lt"/>
                <a:cs typeface="+mn-lt"/>
              </a:rPr>
              <a:t>L3: Research Strategies</a:t>
            </a:r>
            <a:endParaRPr lang="en-US" b="1" dirty="0">
              <a:solidFill>
                <a:schemeClr val="accent2"/>
              </a:solidFill>
            </a:endParaRPr>
          </a:p>
          <a:p>
            <a:r>
              <a:rPr lang="en-US" dirty="0">
                <a:solidFill>
                  <a:srgbClr val="514843"/>
                </a:solidFill>
                <a:ea typeface="+mn-lt"/>
                <a:cs typeface="+mn-lt"/>
              </a:rPr>
              <a:t>Data is often scraped from the web and compiled into a dataset for analysis. The aim is not usually for the analysis to be replicable like an experiment.</a:t>
            </a:r>
          </a:p>
          <a:p>
            <a:r>
              <a:rPr lang="en-US" b="1" dirty="0">
                <a:solidFill>
                  <a:schemeClr val="accent2"/>
                </a:solidFill>
                <a:ea typeface="+mn-lt"/>
                <a:cs typeface="+mn-lt"/>
              </a:rPr>
              <a:t>L4</a:t>
            </a:r>
            <a:r>
              <a:rPr lang="en-US" b="1" dirty="0">
                <a:solidFill>
                  <a:schemeClr val="accent2"/>
                </a:solidFill>
              </a:rPr>
              <a:t>: Research Choices</a:t>
            </a:r>
            <a:endParaRPr lang="en-US" b="1" dirty="0">
              <a:solidFill>
                <a:schemeClr val="accent2"/>
              </a:solidFill>
              <a:ea typeface="+mn-lt"/>
              <a:cs typeface="+mn-lt"/>
            </a:endParaRPr>
          </a:p>
          <a:p>
            <a:r>
              <a:rPr lang="en-US" dirty="0"/>
              <a:t>Uses both quantitative and qualitative methods. What percentage of reviews are positive? What kinds of opinions do our customers have about our products?</a:t>
            </a:r>
          </a:p>
          <a:p>
            <a:r>
              <a:rPr lang="en-US" b="1" dirty="0">
                <a:solidFill>
                  <a:schemeClr val="accent2"/>
                </a:solidFill>
                <a:ea typeface="+mn-lt"/>
                <a:cs typeface="+mn-lt"/>
              </a:rPr>
              <a:t>L5: Time horizon</a:t>
            </a:r>
          </a:p>
          <a:p>
            <a:r>
              <a:rPr lang="en-US" dirty="0">
                <a:solidFill>
                  <a:srgbClr val="514843"/>
                </a:solidFill>
                <a:ea typeface="+mn-lt"/>
                <a:cs typeface="+mn-lt"/>
              </a:rPr>
              <a:t>Can be either longitudinal, e.g. </a:t>
            </a:r>
            <a:r>
              <a:rPr lang="en-US" dirty="0" err="1">
                <a:solidFill>
                  <a:srgbClr val="514843"/>
                </a:solidFill>
                <a:ea typeface="+mn-lt"/>
                <a:cs typeface="+mn-lt"/>
              </a:rPr>
              <a:t>analysing</a:t>
            </a:r>
            <a:r>
              <a:rPr lang="en-US" dirty="0">
                <a:solidFill>
                  <a:srgbClr val="514843"/>
                </a:solidFill>
                <a:ea typeface="+mn-lt"/>
                <a:cs typeface="+mn-lt"/>
              </a:rPr>
              <a:t> changes in sentiment over time, or a cross-sectional snapshot of sentiment.</a:t>
            </a:r>
          </a:p>
          <a:p>
            <a:r>
              <a:rPr lang="en-US" b="1" dirty="0">
                <a:solidFill>
                  <a:schemeClr val="accent2"/>
                </a:solidFill>
                <a:ea typeface="+mn-lt"/>
                <a:cs typeface="+mn-lt"/>
              </a:rPr>
              <a:t>L6: Techniques + procedures</a:t>
            </a:r>
          </a:p>
          <a:p>
            <a:r>
              <a:rPr lang="en-US" dirty="0">
                <a:ea typeface="+mn-lt"/>
                <a:cs typeface="+mn-lt"/>
              </a:rPr>
              <a:t>Rule-based methods, machine learning algorithms, Naïve Bayes, deep learning.</a:t>
            </a:r>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916984" y="1299740"/>
            <a:ext cx="8202201" cy="4859642"/>
            <a:chOff x="1529853" y="1163064"/>
            <a:chExt cx="9806570" cy="4859642"/>
          </a:xfrm>
        </p:grpSpPr>
        <p:sp>
          <p:nvSpPr>
            <p:cNvPr id="154" name="Oval 153">
              <a:extLst>
                <a:ext uri="{FF2B5EF4-FFF2-40B4-BE49-F238E27FC236}">
                  <a16:creationId xmlns:a16="http://schemas.microsoft.com/office/drawing/2014/main" id="{6D7064A4-267A-44EB-9460-1226A901A187}"/>
                </a:ext>
              </a:extLst>
            </p:cNvPr>
            <p:cNvSpPr/>
            <p:nvPr/>
          </p:nvSpPr>
          <p:spPr>
            <a:xfrm>
              <a:off x="1529853" y="1163064"/>
              <a:ext cx="7483661"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823779" y="1696587"/>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914976" y="2151296"/>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929017" y="3377201"/>
              <a:ext cx="1037240" cy="276999"/>
            </a:xfrm>
            <a:prstGeom prst="rect">
              <a:avLst/>
            </a:prstGeom>
            <a:noFill/>
          </p:spPr>
          <p:txBody>
            <a:bodyPr wrap="none" lIns="91440" tIns="45720" rIns="91440" bIns="45720" rtlCol="0" anchor="t">
              <a:spAutoFit/>
            </a:bodyPr>
            <a:lstStyle/>
            <a:p>
              <a:pPr algn="ctr">
                <a:defRPr/>
              </a:pPr>
              <a:r>
                <a:rPr lang="en-US" sz="1200" b="1" kern="0" dirty="0">
                  <a:latin typeface="Calibri" panose="020F0502020204030204"/>
                </a:rPr>
                <a:t>Case study</a:t>
              </a:r>
              <a:endParaRPr lang="en-US" dirty="0"/>
            </a:p>
          </p:txBody>
        </p:sp>
        <p:sp>
          <p:nvSpPr>
            <p:cNvPr id="163" name="TextBox 162">
              <a:extLst>
                <a:ext uri="{FF2B5EF4-FFF2-40B4-BE49-F238E27FC236}">
                  <a16:creationId xmlns:a16="http://schemas.microsoft.com/office/drawing/2014/main" id="{3A12E0C7-D8F6-4E7E-A9AC-AD82852AA372}"/>
                </a:ext>
              </a:extLst>
            </p:cNvPr>
            <p:cNvSpPr txBox="1"/>
            <p:nvPr/>
          </p:nvSpPr>
          <p:spPr>
            <a:xfrm>
              <a:off x="5746037" y="2117266"/>
              <a:ext cx="1121567" cy="307777"/>
            </a:xfrm>
            <a:prstGeom prst="rect">
              <a:avLst/>
            </a:prstGeom>
            <a:noFill/>
          </p:spPr>
          <p:txBody>
            <a:bodyPr wrap="none" lIns="91440" tIns="45720" rIns="91440" bIns="4572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a:solidFill>
                    <a:srgbClr val="514843"/>
                  </a:solidFill>
                  <a:latin typeface="Calibri" panose="020F0502020204030204"/>
                  <a:cs typeface="Calibri"/>
                </a:rPr>
                <a:t>Deductive</a:t>
              </a:r>
              <a:endParaRPr lang="en-US" sz="1400" b="1" i="0" u="none" strike="noStrike" kern="0" cap="none" spc="0" normalizeH="0" baseline="0" noProof="0">
                <a:ln>
                  <a:noFill/>
                </a:ln>
                <a:solidFill>
                  <a:srgbClr val="514843"/>
                </a:solidFill>
                <a:effectLst/>
                <a:uLnTx/>
                <a:uFillTx/>
                <a:latin typeface="Calibri" panose="020F0502020204030204"/>
                <a:cs typeface="Calibri"/>
              </a:endParaRPr>
            </a:p>
          </p:txBody>
        </p:sp>
        <p:sp>
          <p:nvSpPr>
            <p:cNvPr id="164" name="TextBox 163">
              <a:extLst>
                <a:ext uri="{FF2B5EF4-FFF2-40B4-BE49-F238E27FC236}">
                  <a16:creationId xmlns:a16="http://schemas.microsoft.com/office/drawing/2014/main" id="{5AEC0559-E207-44D7-A99D-BF5C3F83C396}"/>
                </a:ext>
              </a:extLst>
            </p:cNvPr>
            <p:cNvSpPr txBox="1"/>
            <p:nvPr/>
          </p:nvSpPr>
          <p:spPr>
            <a:xfrm>
              <a:off x="6350297" y="1636079"/>
              <a:ext cx="922247" cy="307777"/>
            </a:xfrm>
            <a:prstGeom prst="rect">
              <a:avLst/>
            </a:prstGeom>
            <a:noFill/>
          </p:spPr>
          <p:txBody>
            <a:bodyPr wrap="none" lIns="91440" tIns="45720" rIns="91440" bIns="4572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latin typeface="Calibri" panose="020F0502020204030204"/>
                </a:rPr>
                <a:t>Realism</a:t>
              </a:r>
              <a:endParaRPr kumimoji="0" lang="en-US" sz="1400" b="1" i="0" u="none" strike="noStrike" kern="0" cap="none" spc="0" normalizeH="0" baseline="0" noProof="0" dirty="0">
                <a:ln>
                  <a:noFill/>
                </a:ln>
                <a:solidFill>
                  <a:prstClr val="black"/>
                </a:solidFill>
                <a:effectLst/>
                <a:uLnTx/>
                <a:uFillTx/>
                <a:latin typeface="Calibri" panose="020F0502020204030204"/>
              </a:endParaRP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098544" y="3994403"/>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4355026" y="2553413"/>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a:solidFill>
                <a:prstClr val="white"/>
              </a:solidFill>
              <a:latin typeface="Calibri" panose="020F0502020204030204"/>
            </a:endParaRPr>
          </a:p>
        </p:txBody>
      </p:sp>
      <p:sp>
        <p:nvSpPr>
          <p:cNvPr id="173" name="Oval 172">
            <a:extLst>
              <a:ext uri="{FF2B5EF4-FFF2-40B4-BE49-F238E27FC236}">
                <a16:creationId xmlns:a16="http://schemas.microsoft.com/office/drawing/2014/main" id="{0CF1625A-5E87-4096-AB9E-C9D4A33CCF7B}"/>
              </a:ext>
            </a:extLst>
          </p:cNvPr>
          <p:cNvSpPr/>
          <p:nvPr/>
        </p:nvSpPr>
        <p:spPr>
          <a:xfrm>
            <a:off x="4677595" y="2802903"/>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4869810" y="3173036"/>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10883594" y="546483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10834291" y="5006228"/>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5929224" y="3055552"/>
            <a:ext cx="943491" cy="461665"/>
          </a:xfrm>
          <a:prstGeom prst="rect">
            <a:avLst/>
          </a:prstGeom>
          <a:noFill/>
        </p:spPr>
        <p:txBody>
          <a:bodyPr wrap="square" rtlCol="0">
            <a:spAutoFit/>
          </a:bodyPr>
          <a:lstStyle/>
          <a:p>
            <a:pPr algn="ctr"/>
            <a:r>
              <a:rPr lang="en-US" sz="1200" b="1">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5539324" y="4216033"/>
            <a:ext cx="994962" cy="276999"/>
          </a:xfrm>
          <a:prstGeom prst="rect">
            <a:avLst/>
          </a:prstGeom>
          <a:noFill/>
        </p:spPr>
        <p:txBody>
          <a:bodyPr wrap="square" rtlCol="0">
            <a:spAutoFit/>
          </a:bodyPr>
          <a:lstStyle/>
          <a:p>
            <a:pPr algn="ctr"/>
            <a:r>
              <a:rPr lang="en-US" sz="1200" b="1">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10319308" y="4657744"/>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6799970" y="3701737"/>
            <a:ext cx="921715" cy="461665"/>
          </a:xfrm>
          <a:prstGeom prst="rect">
            <a:avLst/>
          </a:prstGeom>
          <a:noFill/>
        </p:spPr>
        <p:txBody>
          <a:bodyPr wrap="square" lIns="91440" tIns="45720" rIns="91440" bIns="45720" rtlCol="0" anchor="t">
            <a:spAutoFit/>
          </a:bodyPr>
          <a:lstStyle/>
          <a:p>
            <a:pPr algn="ctr">
              <a:defRPr/>
            </a:pPr>
            <a:r>
              <a:rPr lang="en-US" sz="1200" b="1" dirty="0">
                <a:latin typeface="Calibri" panose="020F0502020204030204"/>
              </a:rPr>
              <a:t>Mixed </a:t>
            </a:r>
            <a:endParaRPr lang="en-US" dirty="0"/>
          </a:p>
          <a:p>
            <a:pPr algn="ctr">
              <a:defRPr/>
            </a:pPr>
            <a:r>
              <a:rPr lang="en-US" sz="1200" b="1" dirty="0">
                <a:latin typeface="Calibri" panose="020F0502020204030204"/>
              </a:rPr>
              <a:t>Method</a:t>
            </a:r>
            <a:endParaRPr lang="en-US" dirty="0"/>
          </a:p>
        </p:txBody>
      </p:sp>
      <p:sp>
        <p:nvSpPr>
          <p:cNvPr id="6" name="Callout: Bent Line with Accent Bar 169">
            <a:extLst>
              <a:ext uri="{FF2B5EF4-FFF2-40B4-BE49-F238E27FC236}">
                <a16:creationId xmlns:a16="http://schemas.microsoft.com/office/drawing/2014/main" id="{97F25146-F341-49F5-A2BC-5A26855CFD8B}"/>
              </a:ext>
            </a:extLst>
          </p:cNvPr>
          <p:cNvSpPr/>
          <p:nvPr/>
        </p:nvSpPr>
        <p:spPr>
          <a:xfrm flipH="1">
            <a:off x="10141034" y="1537404"/>
            <a:ext cx="187175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lIns="91440" tIns="45720" rIns="91440" bIns="45720" rtlCol="0" anchor="ctr"/>
          <a:lstStyle/>
          <a:p>
            <a:pPr>
              <a:defRPr/>
            </a:pPr>
            <a:r>
              <a:rPr lang="en-US" sz="1400" kern="0">
                <a:latin typeface="Calibri" panose="020F0502020204030204"/>
              </a:rPr>
              <a:t>L1: Research Philosophy</a:t>
            </a:r>
            <a:endParaRPr lang="en-US" err="1">
              <a:ea typeface="+mn-ea"/>
              <a:cs typeface="+mn-cs"/>
            </a:endParaRPr>
          </a:p>
        </p:txBody>
      </p:sp>
      <p:sp>
        <p:nvSpPr>
          <p:cNvPr id="32" name="Callout: Bent Line with Accent Bar 169">
            <a:extLst>
              <a:ext uri="{FF2B5EF4-FFF2-40B4-BE49-F238E27FC236}">
                <a16:creationId xmlns:a16="http://schemas.microsoft.com/office/drawing/2014/main" id="{22AE81A2-0002-43C9-978A-D360D758EB33}"/>
              </a:ext>
            </a:extLst>
          </p:cNvPr>
          <p:cNvSpPr/>
          <p:nvPr/>
        </p:nvSpPr>
        <p:spPr>
          <a:xfrm flipH="1">
            <a:off x="9925373" y="2256272"/>
            <a:ext cx="2044287"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lIns="91440" tIns="45720" rIns="91440" bIns="45720" rtlCol="0" anchor="ctr"/>
          <a:lstStyle/>
          <a:p>
            <a:pPr>
              <a:defRPr/>
            </a:pPr>
            <a:r>
              <a:rPr lang="en-US" sz="1400" kern="0">
                <a:latin typeface="Calibri" panose="020F0502020204030204"/>
              </a:rPr>
              <a:t>L1: Research Approach</a:t>
            </a:r>
            <a:endParaRPr lang="en-US" err="1">
              <a:ea typeface="+mn-ea"/>
              <a:cs typeface="+mn-cs"/>
            </a:endParaRPr>
          </a:p>
        </p:txBody>
      </p:sp>
    </p:spTree>
    <p:extLst>
      <p:ext uri="{BB962C8B-B14F-4D97-AF65-F5344CB8AC3E}">
        <p14:creationId xmlns:p14="http://schemas.microsoft.com/office/powerpoint/2010/main" val="58001968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a:t>Our Research Questions</a:t>
            </a:r>
          </a:p>
        </p:txBody>
      </p:sp>
      <p:sp>
        <p:nvSpPr>
          <p:cNvPr id="4" name="Text Placeholder 3"/>
          <p:cNvSpPr>
            <a:spLocks noGrp="1"/>
          </p:cNvSpPr>
          <p:nvPr>
            <p:ph type="body" sz="half" idx="2"/>
          </p:nvPr>
        </p:nvSpPr>
        <p:spPr>
          <a:xfrm>
            <a:off x="1104900" y="1600200"/>
            <a:ext cx="3396996" cy="4572000"/>
          </a:xfrm>
        </p:spPr>
        <p:txBody>
          <a:bodyPr vert="horz" lIns="0" tIns="45720" rIns="0" bIns="45720" rtlCol="0" anchor="t">
            <a:normAutofit/>
          </a:bodyPr>
          <a:lstStyle/>
          <a:p>
            <a:pPr marL="285750" indent="-285750">
              <a:buFont typeface="Arial" panose="020B0604020202020204" pitchFamily="34" charset="0"/>
              <a:buChar char="•"/>
            </a:pPr>
            <a:r>
              <a:rPr lang="en-US" dirty="0"/>
              <a:t>Machine Learning to predict Credit Card Fraud?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dirty="0"/>
              <a:t>Machine Learning and Big Data technologies in SMART buildings?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dirty="0"/>
              <a:t>Machine Learning to predict repeat criminal offenders?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to improve traffic noise level prediction?</a:t>
            </a:r>
          </a:p>
          <a:p>
            <a:pPr marL="285750" indent="-285750">
              <a:buFont typeface="Arial" panose="020B0604020202020204" pitchFamily="34" charset="0"/>
              <a:buChar char="•"/>
            </a:pPr>
            <a:endParaRPr lang="en-US" cap="all"/>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3055" r="3057" b="2"/>
          <a:stretch/>
        </p:blipFill>
        <p:spPr>
          <a:xfrm>
            <a:off x="4654671" y="1600199"/>
            <a:ext cx="6430912" cy="4572001"/>
          </a:xfrm>
          <a:noFill/>
        </p:spPr>
      </p:pic>
    </p:spTree>
    <p:extLst>
      <p:ext uri="{BB962C8B-B14F-4D97-AF65-F5344CB8AC3E}">
        <p14:creationId xmlns:p14="http://schemas.microsoft.com/office/powerpoint/2010/main" val="248372209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800"/>
              <a:t>How Can Machine Learning predict/prevent credit card fraud?</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44037458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Purpose of the Research</a:t>
            </a:r>
          </a:p>
        </p:txBody>
      </p:sp>
      <p:sp>
        <p:nvSpPr>
          <p:cNvPr id="4" name="Text Placeholder 3"/>
          <p:cNvSpPr>
            <a:spLocks noGrp="1"/>
          </p:cNvSpPr>
          <p:nvPr>
            <p:ph type="body" sz="half" idx="2"/>
          </p:nvPr>
        </p:nvSpPr>
        <p:spPr>
          <a:xfrm>
            <a:off x="1104899" y="1600200"/>
            <a:ext cx="4795569" cy="4572000"/>
          </a:xfrm>
        </p:spPr>
        <p:txBody>
          <a:bodyPr>
            <a:normAutofit lnSpcReduction="10000"/>
          </a:bodyPr>
          <a:lstStyle/>
          <a:p>
            <a:pPr marL="360000" indent="-285750">
              <a:lnSpc>
                <a:spcPct val="107000"/>
              </a:lnSpc>
              <a:spcBef>
                <a:spcPts val="0"/>
              </a:spcBef>
              <a:spcAft>
                <a:spcPts val="800"/>
              </a:spcAft>
              <a:buFont typeface="Arial" panose="020B0604020202020204" pitchFamily="34" charset="0"/>
              <a:buChar char="•"/>
            </a:pPr>
            <a:r>
              <a:rPr lang="en-IE" sz="1600">
                <a:solidFill>
                  <a:srgbClr val="000000"/>
                </a:solidFill>
                <a:effectLst/>
                <a:ea typeface="Calibri" panose="020F0502020204030204" pitchFamily="34" charset="0"/>
                <a:cs typeface="Calibri" panose="020F0502020204030204" pitchFamily="34" charset="0"/>
              </a:rPr>
              <a:t>Europe</a:t>
            </a:r>
            <a:r>
              <a:rPr lang="en-IE" sz="1600">
                <a:solidFill>
                  <a:srgbClr val="333333"/>
                </a:solidFill>
                <a:effectLst/>
                <a:ea typeface="Calibri" panose="020F0502020204030204" pitchFamily="34" charset="0"/>
                <a:cs typeface="Calibri" panose="020F0502020204030204" pitchFamily="34" charset="0"/>
              </a:rPr>
              <a:t> saw 17 credit cards with fraud on every 1,000 issued in 2013. By 2016, this had increased to 47 per 1,000</a:t>
            </a:r>
            <a:r>
              <a:rPr lang="en-IE" sz="1600">
                <a:solidFill>
                  <a:srgbClr val="333333"/>
                </a:solidFill>
                <a:ea typeface="Calibri" panose="020F0502020204030204" pitchFamily="34" charset="0"/>
                <a:cs typeface="Calibri" panose="020F0502020204030204" pitchFamily="34" charset="0"/>
              </a:rPr>
              <a:t> - </a:t>
            </a:r>
            <a:r>
              <a:rPr lang="en-IE" sz="1600">
                <a:solidFill>
                  <a:srgbClr val="333333"/>
                </a:solidFill>
                <a:effectLst/>
                <a:ea typeface="Calibri" panose="020F0502020204030204" pitchFamily="34" charset="0"/>
                <a:cs typeface="Calibri" panose="020F0502020204030204" pitchFamily="34" charset="0"/>
              </a:rPr>
              <a:t>an increase of 176%.</a:t>
            </a:r>
          </a:p>
          <a:p>
            <a:pPr marL="360000" indent="-285750">
              <a:lnSpc>
                <a:spcPct val="107000"/>
              </a:lnSpc>
              <a:spcBef>
                <a:spcPts val="0"/>
              </a:spcBef>
              <a:spcAft>
                <a:spcPts val="800"/>
              </a:spcAft>
              <a:buFont typeface="Arial" panose="020B0604020202020204" pitchFamily="34" charset="0"/>
              <a:buChar char="•"/>
            </a:pPr>
            <a:r>
              <a:rPr lang="en-IE" sz="1600">
                <a:solidFill>
                  <a:srgbClr val="333333"/>
                </a:solidFill>
                <a:effectLst/>
                <a:ea typeface="Calibri" panose="020F0502020204030204" pitchFamily="34" charset="0"/>
                <a:cs typeface="Calibri" panose="020F0502020204030204" pitchFamily="34" charset="0"/>
              </a:rPr>
              <a:t>In that year, </a:t>
            </a:r>
            <a:r>
              <a:rPr lang="en-IE" sz="1600">
                <a:effectLst/>
                <a:ea typeface="Calibri" panose="020F0502020204030204" pitchFamily="34" charset="0"/>
                <a:cs typeface="Times New Roman" panose="02020603050405020304" pitchFamily="18" charset="0"/>
              </a:rPr>
              <a:t>the total value of fraud for credit cards issued within the SEPA region was €1.8 billion. </a:t>
            </a:r>
          </a:p>
          <a:p>
            <a:pPr marL="360000" indent="-285750">
              <a:lnSpc>
                <a:spcPct val="107000"/>
              </a:lnSpc>
              <a:spcBef>
                <a:spcPts val="0"/>
              </a:spcBef>
              <a:spcAft>
                <a:spcPts val="800"/>
              </a:spcAft>
              <a:buFont typeface="Arial" panose="020B0604020202020204" pitchFamily="34" charset="0"/>
              <a:buChar char="•"/>
            </a:pPr>
            <a:r>
              <a:rPr lang="en-IE" sz="1600">
                <a:effectLst/>
                <a:ea typeface="Calibri" panose="020F0502020204030204" pitchFamily="34" charset="0"/>
                <a:cs typeface="Times New Roman" panose="02020603050405020304" pitchFamily="18" charset="0"/>
              </a:rPr>
              <a:t>Many organisations have a significant base of employees devoted to fraud investigation, but the volume of transactions requires an automated response to fraud detection.</a:t>
            </a:r>
          </a:p>
          <a:p>
            <a:pPr marL="360000" indent="-285750">
              <a:lnSpc>
                <a:spcPct val="107000"/>
              </a:lnSpc>
              <a:spcBef>
                <a:spcPts val="0"/>
              </a:spcBef>
              <a:spcAft>
                <a:spcPts val="800"/>
              </a:spcAft>
              <a:buFont typeface="Arial" panose="020B0604020202020204" pitchFamily="34" charset="0"/>
              <a:buChar char="•"/>
            </a:pPr>
            <a:r>
              <a:rPr lang="en-IE" sz="1600">
                <a:ea typeface="Calibri" panose="020F0502020204030204" pitchFamily="34" charset="0"/>
                <a:cs typeface="Times New Roman" panose="02020603050405020304" pitchFamily="18" charset="0"/>
              </a:rPr>
              <a:t>Financial crime is a constantly evolving threat and there are many academic networks supporting research into more efficient and accurate ML models to detect CC fraud </a:t>
            </a:r>
            <a:r>
              <a:rPr lang="en-IE" sz="1200" i="1">
                <a:ea typeface="Calibri" panose="020F0502020204030204" pitchFamily="34" charset="0"/>
                <a:cs typeface="Times New Roman" panose="02020603050405020304" pitchFamily="18" charset="0"/>
              </a:rPr>
              <a:t>(Example: www.researchgate.net/project/Fraud-detection-with-machine-learning)</a:t>
            </a:r>
            <a:r>
              <a:rPr lang="en-IE" sz="1600">
                <a:ea typeface="Calibri" panose="020F0502020204030204" pitchFamily="34" charset="0"/>
                <a:cs typeface="Times New Roman" panose="02020603050405020304" pitchFamily="18" charset="0"/>
              </a:rPr>
              <a:t>.</a:t>
            </a:r>
            <a:endParaRPr lang="en-IE" sz="1600">
              <a:effectLst/>
              <a:ea typeface="Calibri" panose="020F0502020204030204" pitchFamily="34" charset="0"/>
              <a:cs typeface="Times New Roman" panose="02020603050405020304" pitchFamily="18" charset="0"/>
            </a:endParaRPr>
          </a:p>
        </p:txBody>
      </p:sp>
      <p:pic>
        <p:nvPicPr>
          <p:cNvPr id="8" name="Picture Placeholder 7" descr="A person writing on a chalkboard&#10;&#10;Description automatically generated with low confidence">
            <a:extLst>
              <a:ext uri="{FF2B5EF4-FFF2-40B4-BE49-F238E27FC236}">
                <a16:creationId xmlns:a16="http://schemas.microsoft.com/office/drawing/2014/main" id="{2F19A75F-03EC-4260-A954-C2C9CAD5CD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447" r="22447"/>
          <a:stretch>
            <a:fillRect/>
          </a:stretch>
        </p:blipFill>
        <p:spPr>
          <a:xfrm>
            <a:off x="6096000" y="1600199"/>
            <a:ext cx="4989582" cy="4572001"/>
          </a:xfrm>
        </p:spPr>
      </p:pic>
    </p:spTree>
    <p:extLst>
      <p:ext uri="{BB962C8B-B14F-4D97-AF65-F5344CB8AC3E}">
        <p14:creationId xmlns:p14="http://schemas.microsoft.com/office/powerpoint/2010/main" val="2084016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702672633"/>
              </p:ext>
            </p:extLst>
          </p:nvPr>
        </p:nvGraphicFramePr>
        <p:xfrm>
          <a:off x="327805" y="1337094"/>
          <a:ext cx="11369614"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ackground pattern&#10;&#10;Description automatically generated">
            <a:extLst>
              <a:ext uri="{FF2B5EF4-FFF2-40B4-BE49-F238E27FC236}">
                <a16:creationId xmlns:a16="http://schemas.microsoft.com/office/drawing/2014/main" id="{2FF4A1D5-C4A5-4536-90AA-001D22CBE3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805" y="2579298"/>
            <a:ext cx="1132936" cy="84970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F4AE496-0ADA-4D5E-ADB2-129D5115C0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5955" y="2579299"/>
            <a:ext cx="1535503" cy="849702"/>
          </a:xfrm>
          <a:prstGeom prst="rect">
            <a:avLst/>
          </a:prstGeom>
        </p:spPr>
      </p:pic>
      <p:pic>
        <p:nvPicPr>
          <p:cNvPr id="9" name="Picture 8" descr="A picture containing text, indoor, file&#10;&#10;Description automatically generated">
            <a:extLst>
              <a:ext uri="{FF2B5EF4-FFF2-40B4-BE49-F238E27FC236}">
                <a16:creationId xmlns:a16="http://schemas.microsoft.com/office/drawing/2014/main" id="{0B3B3D30-B438-484A-96C0-8225E58BA4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21195" y="1337094"/>
            <a:ext cx="1143000" cy="762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2021F10C-6DEA-449C-B975-DFCEB063DB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21195" y="4059014"/>
            <a:ext cx="1143000" cy="762001"/>
          </a:xfrm>
          <a:prstGeom prst="rect">
            <a:avLst/>
          </a:prstGeom>
        </p:spPr>
      </p:pic>
    </p:spTree>
    <p:extLst>
      <p:ext uri="{BB962C8B-B14F-4D97-AF65-F5344CB8AC3E}">
        <p14:creationId xmlns:p14="http://schemas.microsoft.com/office/powerpoint/2010/main" val="19935145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96993287"/>
              </p:ext>
            </p:extLst>
          </p:nvPr>
        </p:nvGraphicFramePr>
        <p:xfrm>
          <a:off x="690113" y="1337094"/>
          <a:ext cx="10696755"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5F37D2EA-5ED0-4D5E-923F-0E74B0DE7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17" y="2550723"/>
            <a:ext cx="1561382" cy="87827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395E6C5-0661-4358-B44A-6E1C12FF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53" y="3355675"/>
            <a:ext cx="1652061" cy="989238"/>
          </a:xfrm>
          <a:prstGeom prst="rect">
            <a:avLst/>
          </a:prstGeom>
        </p:spPr>
      </p:pic>
      <p:pic>
        <p:nvPicPr>
          <p:cNvPr id="9" name="Picture 8" descr="Logo&#10;&#10;Description automatically generated">
            <a:extLst>
              <a:ext uri="{FF2B5EF4-FFF2-40B4-BE49-F238E27FC236}">
                <a16:creationId xmlns:a16="http://schemas.microsoft.com/office/drawing/2014/main" id="{49915ED9-91C4-4195-B9C4-574A22B50A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5582" y="5714910"/>
            <a:ext cx="891516" cy="668637"/>
          </a:xfrm>
          <a:prstGeom prst="rect">
            <a:avLst/>
          </a:prstGeom>
        </p:spPr>
      </p:pic>
      <p:pic>
        <p:nvPicPr>
          <p:cNvPr id="11" name="Picture 10" descr="Diagram, icon&#10;&#10;Description automatically generated">
            <a:extLst>
              <a:ext uri="{FF2B5EF4-FFF2-40B4-BE49-F238E27FC236}">
                <a16:creationId xmlns:a16="http://schemas.microsoft.com/office/drawing/2014/main" id="{8381584C-1D0D-44A1-86E2-E4AA0E1754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3457" y="1342845"/>
            <a:ext cx="1207877" cy="1207877"/>
          </a:xfrm>
          <a:prstGeom prst="rect">
            <a:avLst/>
          </a:prstGeom>
        </p:spPr>
      </p:pic>
    </p:spTree>
    <p:extLst>
      <p:ext uri="{BB962C8B-B14F-4D97-AF65-F5344CB8AC3E}">
        <p14:creationId xmlns:p14="http://schemas.microsoft.com/office/powerpoint/2010/main" val="15105936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a:t>Further Research Considerations</a:t>
            </a:r>
          </a:p>
        </p:txBody>
      </p:sp>
      <p:sp>
        <p:nvSpPr>
          <p:cNvPr id="4" name="Text Placeholder 3"/>
          <p:cNvSpPr>
            <a:spLocks noGrp="1"/>
          </p:cNvSpPr>
          <p:nvPr>
            <p:ph type="body" sz="half" idx="2"/>
          </p:nvPr>
        </p:nvSpPr>
        <p:spPr>
          <a:xfrm>
            <a:off x="1104900" y="1600200"/>
            <a:ext cx="3396996" cy="4572000"/>
          </a:xfrm>
        </p:spPr>
        <p:txBody>
          <a:bodyPr>
            <a:normAutofit/>
          </a:bodyPr>
          <a:lstStyle/>
          <a:p>
            <a:pPr marL="285750" indent="-285750">
              <a:buFont typeface="Arial" panose="020B0604020202020204" pitchFamily="34" charset="0"/>
              <a:buChar char="•"/>
            </a:pPr>
            <a:r>
              <a:rPr lang="en-US" sz="1600"/>
              <a:t>The challenge of building effective automated ML driven systems to detect credit card fraud is constantly changing.</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Payment channels and fraudster sophistication continue to evolve.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There will never be a static solution to the problem.</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Therefore, research approaches need to constantly iterate with up-to-date datasets and new tools/methods etc.</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4" b="2604"/>
          <a:stretch/>
        </p:blipFill>
        <p:spPr>
          <a:xfrm>
            <a:off x="4654671" y="1600204"/>
            <a:ext cx="6430912" cy="4571991"/>
          </a:xfrm>
          <a:noFill/>
        </p:spPr>
      </p:pic>
      <p:pic>
        <p:nvPicPr>
          <p:cNvPr id="6" name="Picture 5">
            <a:extLst>
              <a:ext uri="{FF2B5EF4-FFF2-40B4-BE49-F238E27FC236}">
                <a16:creationId xmlns:a16="http://schemas.microsoft.com/office/drawing/2014/main" id="{5A24DC80-C139-4024-AEEA-1CFDF3B94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046" y="982243"/>
            <a:ext cx="1355071" cy="1096962"/>
          </a:xfrm>
          <a:prstGeom prst="rect">
            <a:avLst/>
          </a:prstGeom>
        </p:spPr>
      </p:pic>
    </p:spTree>
    <p:extLst>
      <p:ext uri="{BB962C8B-B14F-4D97-AF65-F5344CB8AC3E}">
        <p14:creationId xmlns:p14="http://schemas.microsoft.com/office/powerpoint/2010/main" val="5917016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Autofit/>
          </a:bodyPr>
          <a:lstStyle/>
          <a:p>
            <a:r>
              <a:rPr lang="en-US" sz="3000"/>
              <a:t>How can machine learning and big data technologies be used in smart buildings?</a:t>
            </a:r>
          </a:p>
        </p:txBody>
      </p:sp>
      <p:sp>
        <p:nvSpPr>
          <p:cNvPr id="4" name="Text Placeholder 3"/>
          <p:cNvSpPr>
            <a:spLocks noGrp="1"/>
          </p:cNvSpPr>
          <p:nvPr>
            <p:ph type="subTitle" idx="1"/>
          </p:nvPr>
        </p:nvSpPr>
        <p:spPr>
          <a:xfrm>
            <a:off x="1104900" y="4511784"/>
            <a:ext cx="5734050" cy="955565"/>
          </a:xfrm>
        </p:spPr>
        <p:txBody>
          <a:bodyPr vert="horz" lIns="0" tIns="45720" rIns="0" bIns="45720" rtlCol="0" anchor="t">
            <a:normAutofit/>
          </a:bodyPr>
          <a:lstStyle/>
          <a:p>
            <a:pPr algn="l"/>
            <a:endParaRPr lang="en-GB" sz="1600" i="0">
              <a:solidFill>
                <a:srgbClr val="000028"/>
              </a:solidFill>
              <a:effectLst/>
              <a:latin typeface="Euphemia (Body)"/>
            </a:endParaRPr>
          </a:p>
          <a:p>
            <a:pPr algn="l"/>
            <a:endParaRPr lang="en-GB" sz="1600" i="0">
              <a:solidFill>
                <a:srgbClr val="000028"/>
              </a:solidFill>
              <a:effectLst/>
              <a:latin typeface="Euphemia (Body)"/>
            </a:endParaRPr>
          </a:p>
        </p:txBody>
      </p:sp>
      <p:pic>
        <p:nvPicPr>
          <p:cNvPr id="6" name="Picture 5" descr="Diagram&#10;&#10;Description automatically generated">
            <a:extLst>
              <a:ext uri="{FF2B5EF4-FFF2-40B4-BE49-F238E27FC236}">
                <a16:creationId xmlns:a16="http://schemas.microsoft.com/office/drawing/2014/main" id="{0B5827C7-0E06-4F9C-A069-8BBE43C1A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404" y="2538142"/>
            <a:ext cx="3277347" cy="1727594"/>
          </a:xfrm>
          <a:prstGeom prst="rect">
            <a:avLst/>
          </a:prstGeom>
        </p:spPr>
      </p:pic>
      <p:pic>
        <p:nvPicPr>
          <p:cNvPr id="1026" name="Picture 2" descr="Whitepaper: Smart buildings: driving value in the new normal | Whitepapers  | Siemens Global">
            <a:extLst>
              <a:ext uri="{FF2B5EF4-FFF2-40B4-BE49-F238E27FC236}">
                <a16:creationId xmlns:a16="http://schemas.microsoft.com/office/drawing/2014/main" id="{6B285069-1908-4739-9C46-A9676A40D577}"/>
              </a:ext>
            </a:extLst>
          </p:cNvPr>
          <p:cNvPicPr>
            <a:picLocks noGrp="1" noChangeAspect="1" noChangeArrowheads="1"/>
          </p:cNvPicPr>
          <p:nvPr>
            <p:ph type="pic" sz="quarter" idx="13"/>
          </p:nvPr>
        </p:nvPicPr>
        <p:blipFill>
          <a:blip r:embed="rId3" cstate="print">
            <a:extLst>
              <a:ext uri="{28A0092B-C50C-407E-A947-70E740481C1C}">
                <a14:useLocalDpi xmlns:a14="http://schemas.microsoft.com/office/drawing/2010/main" val="0"/>
              </a:ext>
            </a:extLst>
          </a:blip>
          <a:srcRect l="15088" r="15088"/>
          <a:stretch>
            <a:fillRect/>
          </a:stretch>
        </p:blipFill>
        <p:spPr bwMode="auto">
          <a:xfrm>
            <a:off x="7129221" y="1414345"/>
            <a:ext cx="4804474" cy="40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8166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891C-0294-455D-A467-69D38CC32C0A}"/>
              </a:ext>
            </a:extLst>
          </p:cNvPr>
          <p:cNvSpPr>
            <a:spLocks noGrp="1"/>
          </p:cNvSpPr>
          <p:nvPr>
            <p:ph type="title"/>
          </p:nvPr>
        </p:nvSpPr>
        <p:spPr/>
        <p:txBody>
          <a:bodyPr/>
          <a:lstStyle/>
          <a:p>
            <a:r>
              <a:rPr lang="en-IE"/>
              <a:t>Purpose of the Research</a:t>
            </a:r>
            <a:endParaRPr lang="en-GB"/>
          </a:p>
        </p:txBody>
      </p:sp>
      <p:sp>
        <p:nvSpPr>
          <p:cNvPr id="3" name="Content Placeholder 2">
            <a:extLst>
              <a:ext uri="{FF2B5EF4-FFF2-40B4-BE49-F238E27FC236}">
                <a16:creationId xmlns:a16="http://schemas.microsoft.com/office/drawing/2014/main" id="{04852044-F7E8-4496-B50B-A0C425F57730}"/>
              </a:ext>
            </a:extLst>
          </p:cNvPr>
          <p:cNvSpPr>
            <a:spLocks noGrp="1"/>
          </p:cNvSpPr>
          <p:nvPr>
            <p:ph sz="half" idx="1"/>
          </p:nvPr>
        </p:nvSpPr>
        <p:spPr/>
        <p:txBody>
          <a:bodyPr vert="horz" lIns="0" tIns="45720" rIns="0" bIns="45720" rtlCol="0" anchor="t">
            <a:normAutofit fontScale="92500"/>
          </a:bodyPr>
          <a:lstStyle/>
          <a:p>
            <a:r>
              <a:rPr lang="en-IE" dirty="0"/>
              <a:t>B</a:t>
            </a:r>
            <a:r>
              <a:rPr lang="en-GB" dirty="0" err="1"/>
              <a:t>uilding</a:t>
            </a:r>
            <a:r>
              <a:rPr lang="en-GB" dirty="0"/>
              <a:t> systems are becoming increasingly computerised and technologically sophisticated</a:t>
            </a:r>
          </a:p>
          <a:p>
            <a:r>
              <a:rPr lang="en-GB" dirty="0"/>
              <a:t>Innovations such as smart thermostats, smart electrical appliances such as fridges and coffee machines, and smart meters to predict and balance energy use are transforming our homes and workplaces into responsive, networked environments</a:t>
            </a:r>
          </a:p>
          <a:p>
            <a:r>
              <a:rPr lang="en-GB" dirty="0"/>
              <a:t>As well as providing increased automation and convenience for building users, these systems are generating massive amounts of data that can be used to predict environmental conditions within the building or user behaviour</a:t>
            </a:r>
          </a:p>
          <a:p>
            <a:endParaRPr lang="en-GB"/>
          </a:p>
          <a:p>
            <a:endParaRPr lang="en-GB"/>
          </a:p>
        </p:txBody>
      </p:sp>
      <p:pic>
        <p:nvPicPr>
          <p:cNvPr id="5" name="Content Placeholder 4">
            <a:extLst>
              <a:ext uri="{FF2B5EF4-FFF2-40B4-BE49-F238E27FC236}">
                <a16:creationId xmlns:a16="http://schemas.microsoft.com/office/drawing/2014/main" id="{B2BC6FDC-FF5C-4F4E-8038-EBFBF5C7F946}"/>
              </a:ext>
            </a:extLst>
          </p:cNvPr>
          <p:cNvPicPr>
            <a:picLocks noGrp="1" noChangeAspect="1"/>
          </p:cNvPicPr>
          <p:nvPr>
            <p:ph sz="half" idx="2"/>
          </p:nvPr>
        </p:nvPicPr>
        <p:blipFill>
          <a:blip r:embed="rId2"/>
          <a:stretch>
            <a:fillRect/>
          </a:stretch>
        </p:blipFill>
        <p:spPr>
          <a:xfrm>
            <a:off x="6428934" y="1828800"/>
            <a:ext cx="5261317" cy="3967090"/>
          </a:xfrm>
          <a:prstGeom prst="rect">
            <a:avLst/>
          </a:prstGeom>
        </p:spPr>
      </p:pic>
    </p:spTree>
    <p:extLst>
      <p:ext uri="{BB962C8B-B14F-4D97-AF65-F5344CB8AC3E}">
        <p14:creationId xmlns:p14="http://schemas.microsoft.com/office/powerpoint/2010/main" val="87772590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C8C6-D252-40D8-99F2-178708BAFBEF}"/>
              </a:ext>
            </a:extLst>
          </p:cNvPr>
          <p:cNvSpPr>
            <a:spLocks noGrp="1"/>
          </p:cNvSpPr>
          <p:nvPr>
            <p:ph type="title"/>
          </p:nvPr>
        </p:nvSpPr>
        <p:spPr/>
        <p:txBody>
          <a:bodyPr/>
          <a:lstStyle/>
          <a:p>
            <a:r>
              <a:rPr lang="en-IE"/>
              <a:t>Research Paper</a:t>
            </a:r>
            <a:endParaRPr lang="en-GB"/>
          </a:p>
        </p:txBody>
      </p:sp>
      <p:sp>
        <p:nvSpPr>
          <p:cNvPr id="3" name="Content Placeholder 2">
            <a:extLst>
              <a:ext uri="{FF2B5EF4-FFF2-40B4-BE49-F238E27FC236}">
                <a16:creationId xmlns:a16="http://schemas.microsoft.com/office/drawing/2014/main" id="{F5AF6045-0D8E-4A2E-8CA2-2DE795688D99}"/>
              </a:ext>
            </a:extLst>
          </p:cNvPr>
          <p:cNvSpPr>
            <a:spLocks noGrp="1"/>
          </p:cNvSpPr>
          <p:nvPr>
            <p:ph idx="1"/>
          </p:nvPr>
        </p:nvSpPr>
        <p:spPr/>
        <p:txBody>
          <a:bodyPr>
            <a:normAutofit/>
          </a:bodyPr>
          <a:lstStyle/>
          <a:p>
            <a:pPr marL="0" indent="0" algn="ctr">
              <a:buNone/>
            </a:pPr>
            <a:r>
              <a:rPr lang="en-GB" sz="4500">
                <a:effectLst/>
                <a:latin typeface="g_d0_f1"/>
              </a:rPr>
              <a:t>Leveraging Machine Learning and Big Data for Smart Buildings: A Comprehensive Survey</a:t>
            </a:r>
          </a:p>
          <a:p>
            <a:pPr marL="0" indent="0">
              <a:buNone/>
            </a:pPr>
            <a:r>
              <a:rPr lang="en-GB" sz="1800">
                <a:effectLst/>
                <a:latin typeface="g_d0_f1"/>
              </a:rPr>
              <a:t>Authors: Basheer </a:t>
            </a:r>
            <a:r>
              <a:rPr lang="en-GB" sz="1800" err="1">
                <a:effectLst/>
                <a:latin typeface="g_d0_f1"/>
              </a:rPr>
              <a:t>Qolomany</a:t>
            </a:r>
            <a:r>
              <a:rPr lang="en-GB" sz="1800">
                <a:effectLst/>
                <a:latin typeface="g_d0_f1"/>
              </a:rPr>
              <a:t>, </a:t>
            </a:r>
            <a:r>
              <a:rPr lang="en-GB" sz="1800">
                <a:effectLst/>
                <a:latin typeface="g_d0_f2"/>
              </a:rPr>
              <a:t>Graduate Student Member, IEEE, </a:t>
            </a:r>
            <a:r>
              <a:rPr lang="en-GB" sz="1800">
                <a:effectLst/>
                <a:latin typeface="g_d0_f1"/>
              </a:rPr>
              <a:t>Ala Al-Fuqaha, </a:t>
            </a:r>
            <a:r>
              <a:rPr lang="en-GB" sz="1800">
                <a:effectLst/>
                <a:latin typeface="g_d0_f2"/>
              </a:rPr>
              <a:t>Senior Member, IEEE</a:t>
            </a:r>
            <a:r>
              <a:rPr lang="en-GB" sz="1800">
                <a:effectLst/>
                <a:latin typeface="g_d0_f1"/>
              </a:rPr>
              <a:t>, Ajay Gupta, </a:t>
            </a:r>
            <a:r>
              <a:rPr lang="en-GB" sz="1800" err="1">
                <a:effectLst/>
                <a:latin typeface="g_d0_f2"/>
              </a:rPr>
              <a:t>SeniorMember</a:t>
            </a:r>
            <a:r>
              <a:rPr lang="en-GB" sz="1800">
                <a:effectLst/>
                <a:latin typeface="g_d0_f2"/>
              </a:rPr>
              <a:t>, IEEE</a:t>
            </a:r>
            <a:r>
              <a:rPr lang="en-GB" sz="1800">
                <a:effectLst/>
                <a:latin typeface="g_d0_f1"/>
              </a:rPr>
              <a:t>, </a:t>
            </a:r>
            <a:r>
              <a:rPr lang="en-GB" sz="1800" err="1">
                <a:effectLst/>
                <a:latin typeface="g_d0_f1"/>
              </a:rPr>
              <a:t>Driss</a:t>
            </a:r>
            <a:r>
              <a:rPr lang="en-GB" sz="1800">
                <a:effectLst/>
                <a:latin typeface="g_d0_f1"/>
              </a:rPr>
              <a:t> </a:t>
            </a:r>
            <a:r>
              <a:rPr lang="en-GB" sz="1800" err="1">
                <a:effectLst/>
                <a:latin typeface="g_d0_f1"/>
              </a:rPr>
              <a:t>Benhaddou</a:t>
            </a:r>
            <a:r>
              <a:rPr lang="en-GB" sz="1800">
                <a:effectLst/>
                <a:latin typeface="g_d0_f1"/>
              </a:rPr>
              <a:t>, </a:t>
            </a:r>
            <a:r>
              <a:rPr lang="en-GB" sz="1800">
                <a:effectLst/>
                <a:latin typeface="g_d0_f2"/>
              </a:rPr>
              <a:t>Member, IEEE</a:t>
            </a:r>
            <a:r>
              <a:rPr lang="en-GB" sz="1800">
                <a:effectLst/>
                <a:latin typeface="g_d0_f1"/>
              </a:rPr>
              <a:t>, </a:t>
            </a:r>
            <a:r>
              <a:rPr lang="en-GB" sz="1800" err="1">
                <a:effectLst/>
                <a:latin typeface="g_d0_f1"/>
              </a:rPr>
              <a:t>Safaa</a:t>
            </a:r>
            <a:r>
              <a:rPr lang="en-GB" sz="1800">
                <a:effectLst/>
                <a:latin typeface="g_d0_f1"/>
              </a:rPr>
              <a:t> </a:t>
            </a:r>
            <a:r>
              <a:rPr lang="en-GB" sz="1800" err="1">
                <a:effectLst/>
                <a:latin typeface="g_d0_f1"/>
              </a:rPr>
              <a:t>Alwajidi</a:t>
            </a:r>
            <a:r>
              <a:rPr lang="en-GB" sz="1800">
                <a:effectLst/>
                <a:latin typeface="g_d0_f1"/>
              </a:rPr>
              <a:t>, Junaid Qadir, </a:t>
            </a:r>
            <a:r>
              <a:rPr lang="en-GB" sz="1800">
                <a:effectLst/>
                <a:latin typeface="g_d0_f2"/>
              </a:rPr>
              <a:t>Senior Member, </a:t>
            </a:r>
            <a:r>
              <a:rPr lang="en-GB" sz="1800" err="1">
                <a:effectLst/>
                <a:latin typeface="g_d0_f2"/>
              </a:rPr>
              <a:t>IEEE</a:t>
            </a:r>
            <a:r>
              <a:rPr lang="en-GB" sz="1800" err="1">
                <a:effectLst/>
                <a:latin typeface="g_d0_f1"/>
              </a:rPr>
              <a:t>,Alvis</a:t>
            </a:r>
            <a:r>
              <a:rPr lang="en-GB" sz="1800">
                <a:effectLst/>
                <a:latin typeface="g_d0_f1"/>
              </a:rPr>
              <a:t> C. Fong, </a:t>
            </a:r>
            <a:r>
              <a:rPr lang="en-GB" sz="1800">
                <a:effectLst/>
                <a:latin typeface="g_d0_f2"/>
              </a:rPr>
              <a:t>Senior Member, IEEE</a:t>
            </a:r>
          </a:p>
          <a:p>
            <a:pPr marL="0" indent="0">
              <a:buNone/>
            </a:pPr>
            <a:r>
              <a:rPr lang="en-GB" sz="1800"/>
              <a:t> </a:t>
            </a:r>
            <a:br>
              <a:rPr lang="en-GB" sz="1800"/>
            </a:br>
            <a:r>
              <a:rPr lang="en-GB" sz="1800"/>
              <a:t>Available from: </a:t>
            </a:r>
            <a:r>
              <a:rPr lang="en-GB" sz="1800">
                <a:hlinkClick r:id="rId2"/>
              </a:rPr>
              <a:t>https://www.researchgate.net/publication/332170623_Leveraging_Machine_Learning_and_Big_Data_for_Smart_Buildings_A_Comprehensive_Survey</a:t>
            </a:r>
            <a:r>
              <a:rPr lang="en-GB" sz="1800"/>
              <a:t> [accessed Feb 13 2022].</a:t>
            </a:r>
          </a:p>
        </p:txBody>
      </p:sp>
    </p:spTree>
    <p:extLst>
      <p:ext uri="{BB962C8B-B14F-4D97-AF65-F5344CB8AC3E}">
        <p14:creationId xmlns:p14="http://schemas.microsoft.com/office/powerpoint/2010/main" val="254429600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Common Research Methods within Data Analytics</a:t>
            </a:r>
          </a:p>
        </p:txBody>
      </p:sp>
      <p:sp>
        <p:nvSpPr>
          <p:cNvPr id="14" name="Content Placeholder 13"/>
          <p:cNvSpPr>
            <a:spLocks noGrp="1"/>
          </p:cNvSpPr>
          <p:nvPr>
            <p:ph idx="1"/>
          </p:nvPr>
        </p:nvSpPr>
        <p:spPr/>
        <p:txBody>
          <a:bodyPr vert="horz" lIns="0" tIns="45720" rIns="0" bIns="45720" rtlCol="0" anchor="t">
            <a:normAutofit/>
          </a:bodyPr>
          <a:lstStyle/>
          <a:p>
            <a:r>
              <a:rPr lang="en-US" b="1" dirty="0"/>
              <a:t>Archival Research</a:t>
            </a:r>
          </a:p>
          <a:p>
            <a:r>
              <a:rPr lang="en-US" dirty="0"/>
              <a:t>Observational – Real Time Data Streams</a:t>
            </a:r>
          </a:p>
          <a:p>
            <a:r>
              <a:rPr lang="en-US" dirty="0"/>
              <a:t>Experiments</a:t>
            </a:r>
          </a:p>
          <a:p>
            <a:r>
              <a:rPr lang="en-US" dirty="0"/>
              <a:t>Formal Modelling – Statistical Inference</a:t>
            </a:r>
          </a:p>
          <a:p>
            <a:r>
              <a:rPr lang="en-US" dirty="0"/>
              <a:t>Project Monitoring</a:t>
            </a:r>
          </a:p>
          <a:p>
            <a:r>
              <a:rPr lang="en-US" b="1" dirty="0"/>
              <a:t>Sentiment analysis</a:t>
            </a:r>
          </a:p>
          <a:p>
            <a:r>
              <a:rPr lang="en-US" b="1" dirty="0"/>
              <a:t>Supervised Learning</a:t>
            </a:r>
          </a:p>
          <a:p>
            <a:r>
              <a:rPr lang="en-US" dirty="0"/>
              <a:t>Clustering</a:t>
            </a:r>
          </a:p>
          <a:p>
            <a:endParaRPr lang="en-US"/>
          </a:p>
          <a:p>
            <a:endParaRPr lang="en-US"/>
          </a:p>
        </p:txBody>
      </p:sp>
    </p:spTree>
    <p:extLst>
      <p:ext uri="{BB962C8B-B14F-4D97-AF65-F5344CB8AC3E}">
        <p14:creationId xmlns:p14="http://schemas.microsoft.com/office/powerpoint/2010/main" val="194037694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040587478"/>
              </p:ext>
            </p:extLst>
          </p:nvPr>
        </p:nvGraphicFramePr>
        <p:xfrm>
          <a:off x="1104900" y="1628955"/>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753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a:t>
            </a:r>
          </a:p>
        </p:txBody>
      </p:sp>
      <p:graphicFrame>
        <p:nvGraphicFramePr>
          <p:cNvPr id="4" name="Content Placeholder 3" descr="Stacked List showing 4 groups arranged from left to right with task descriptions under each group"/>
          <p:cNvGraphicFramePr>
            <a:graphicFrameLocks noGrp="1"/>
          </p:cNvGraphicFramePr>
          <p:nvPr>
            <p:ph idx="1"/>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0033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051" y="2622774"/>
            <a:ext cx="5734050" cy="2219691"/>
          </a:xfrm>
        </p:spPr>
        <p:txBody>
          <a:bodyPr>
            <a:normAutofit fontScale="90000"/>
          </a:bodyPr>
          <a:lstStyle/>
          <a:p>
            <a:r>
              <a:rPr lang="en-US">
                <a:ea typeface="+mj-lt"/>
                <a:cs typeface="+mj-lt"/>
              </a:rPr>
              <a:t>Can MACHINE LEARNING help in predicting repeat offenders?</a:t>
            </a:r>
            <a:endParaRPr lang="en-US"/>
          </a:p>
        </p:txBody>
      </p:sp>
      <p:pic>
        <p:nvPicPr>
          <p:cNvPr id="10" name="Picture 10" descr="A picture containing text, electronics&#10;&#10;Description automatically generated">
            <a:extLst>
              <a:ext uri="{FF2B5EF4-FFF2-40B4-BE49-F238E27FC236}">
                <a16:creationId xmlns:a16="http://schemas.microsoft.com/office/drawing/2014/main" id="{8B301B6F-695D-4503-A885-612E7FDCDF06}"/>
              </a:ext>
            </a:extLst>
          </p:cNvPr>
          <p:cNvPicPr>
            <a:picLocks noGrp="1" noChangeAspect="1"/>
          </p:cNvPicPr>
          <p:nvPr>
            <p:ph type="pic" sz="quarter" idx="13"/>
          </p:nvPr>
        </p:nvPicPr>
        <p:blipFill rotWithShape="1">
          <a:blip r:embed="rId2"/>
          <a:srcRect l="11907" r="11907"/>
          <a:stretch/>
        </p:blipFill>
        <p:spPr/>
      </p:pic>
    </p:spTree>
    <p:extLst>
      <p:ext uri="{BB962C8B-B14F-4D97-AF65-F5344CB8AC3E}">
        <p14:creationId xmlns:p14="http://schemas.microsoft.com/office/powerpoint/2010/main" val="13288436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Purpose of Research</a:t>
            </a:r>
          </a:p>
        </p:txBody>
      </p:sp>
      <p:sp>
        <p:nvSpPr>
          <p:cNvPr id="7" name="Text Placeholder 6">
            <a:extLst>
              <a:ext uri="{FF2B5EF4-FFF2-40B4-BE49-F238E27FC236}">
                <a16:creationId xmlns:a16="http://schemas.microsoft.com/office/drawing/2014/main" id="{85C0BF73-7E8E-496E-80B5-42E96D91ABCE}"/>
              </a:ext>
            </a:extLst>
          </p:cNvPr>
          <p:cNvSpPr>
            <a:spLocks noGrp="1"/>
          </p:cNvSpPr>
          <p:nvPr>
            <p:ph type="body" sz="half" idx="2"/>
          </p:nvPr>
        </p:nvSpPr>
        <p:spPr>
          <a:xfrm>
            <a:off x="644825" y="1600200"/>
            <a:ext cx="6037943" cy="4586377"/>
          </a:xfrm>
        </p:spPr>
        <p:txBody>
          <a:bodyPr vert="horz" lIns="0" tIns="45720" rIns="0" bIns="45720" rtlCol="0" anchor="t">
            <a:normAutofit/>
          </a:bodyPr>
          <a:lstStyle/>
          <a:p>
            <a:pPr marL="285750" indent="-285750">
              <a:buFont typeface="Arial" panose="05000000000000000000" pitchFamily="2" charset="2"/>
              <a:buChar char="•"/>
            </a:pPr>
            <a:r>
              <a:rPr lang="en-GB">
                <a:latin typeface="g_d0_f1"/>
              </a:rPr>
              <a:t>Most of the current research available in this area exclusively focus on the space-time forecasting rather than techniques to identify likely repeat offenders. </a:t>
            </a:r>
          </a:p>
          <a:p>
            <a:pPr marL="285750" indent="-285750">
              <a:buFont typeface="Arial" panose="05000000000000000000" pitchFamily="2" charset="2"/>
              <a:buChar char="•"/>
            </a:pPr>
            <a:r>
              <a:rPr lang="en-GB">
                <a:latin typeface="g_d0_f1"/>
              </a:rPr>
              <a:t>If repeat offenders account for majority of crime occurrence, implementing people/profile-specific deterrence practices may yield equally beneficial prevention outcomes.</a:t>
            </a:r>
          </a:p>
          <a:p>
            <a:pPr marL="285750" indent="-285750">
              <a:buFont typeface="Arial" panose="05000000000000000000" pitchFamily="2" charset="2"/>
              <a:buChar char="•"/>
            </a:pPr>
            <a:r>
              <a:rPr lang="en-GB">
                <a:latin typeface="g_d0_f1"/>
              </a:rPr>
              <a:t>Applying the importance of this research to Ireland, study completed in by CSO shows a rate of recidivism for prisoners released during 2012 was 45.8%. within three years of their release from prison.</a:t>
            </a:r>
          </a:p>
          <a:p>
            <a:pPr marL="285750" indent="-285750">
              <a:buFont typeface="Arial" panose="05000000000000000000" pitchFamily="2" charset="2"/>
              <a:buChar char="•"/>
            </a:pPr>
            <a:r>
              <a:rPr lang="en-GB">
                <a:latin typeface="g_d0_f1"/>
              </a:rPr>
              <a:t>Main research outcomes include: </a:t>
            </a:r>
          </a:p>
          <a:p>
            <a:pPr marL="342900" indent="-342900">
              <a:buAutoNum type="arabicPeriod"/>
            </a:pPr>
            <a:r>
              <a:rPr lang="en-GB">
                <a:latin typeface="g_d0_f1"/>
              </a:rPr>
              <a:t>accurately predicting repeat offenders amongst a group of known offenders. </a:t>
            </a:r>
            <a:endParaRPr lang="en-GB">
              <a:latin typeface="Euphemia"/>
            </a:endParaRPr>
          </a:p>
          <a:p>
            <a:pPr marL="342900" indent="-342900">
              <a:buAutoNum type="arabicPeriod"/>
            </a:pPr>
            <a:r>
              <a:rPr lang="en-GB">
                <a:latin typeface="g_d0_f1"/>
              </a:rPr>
              <a:t>create a “profile” which uses known attributes of likely repeat offenders. </a:t>
            </a:r>
            <a:endParaRPr lang="en-GB"/>
          </a:p>
          <a:p>
            <a:pPr marL="285750" indent="-285750">
              <a:buFont typeface="Arial" panose="05000000000000000000" pitchFamily="2" charset="2"/>
              <a:buChar char="•"/>
            </a:pPr>
            <a:endParaRPr lang="en-GB"/>
          </a:p>
          <a:p>
            <a:pPr marL="285750" indent="-285750">
              <a:buFont typeface="Arial" panose="05000000000000000000" pitchFamily="2" charset="2"/>
              <a:buChar char="•"/>
            </a:pPr>
            <a:endParaRPr lang="en-GB">
              <a:latin typeface="g_d0_f1"/>
            </a:endParaRPr>
          </a:p>
          <a:p>
            <a:pPr marL="285750" indent="-285750">
              <a:buFont typeface="Arial" panose="05000000000000000000" pitchFamily="2" charset="2"/>
              <a:buChar char="•"/>
            </a:pPr>
            <a:endParaRPr lang="en-GB" b="1"/>
          </a:p>
          <a:p>
            <a:pPr marL="285750" indent="-285750">
              <a:buFont typeface="Arial" panose="05000000000000000000" pitchFamily="2" charset="2"/>
              <a:buChar char="•"/>
            </a:pPr>
            <a:endParaRPr lang="en-GB"/>
          </a:p>
          <a:p>
            <a:pPr marL="285750" indent="-285750">
              <a:buFont typeface="Arial" panose="05000000000000000000" pitchFamily="2" charset="2"/>
              <a:buChar char="•"/>
            </a:pPr>
            <a:endParaRPr lang="en-GB"/>
          </a:p>
        </p:txBody>
      </p:sp>
      <p:pic>
        <p:nvPicPr>
          <p:cNvPr id="14" name="Picture 14" descr="A picture containing shoji, building&#10;&#10;Description automatically generated">
            <a:extLst>
              <a:ext uri="{FF2B5EF4-FFF2-40B4-BE49-F238E27FC236}">
                <a16:creationId xmlns:a16="http://schemas.microsoft.com/office/drawing/2014/main" id="{90D8D1F2-FEB9-4C3B-8337-C5092AB6A46D}"/>
              </a:ext>
            </a:extLst>
          </p:cNvPr>
          <p:cNvPicPr>
            <a:picLocks noGrp="1" noChangeAspect="1"/>
          </p:cNvPicPr>
          <p:nvPr>
            <p:ph idx="1"/>
          </p:nvPr>
        </p:nvPicPr>
        <p:blipFill>
          <a:blip r:embed="rId2"/>
          <a:stretch>
            <a:fillRect/>
          </a:stretch>
        </p:blipFill>
        <p:spPr>
          <a:xfrm>
            <a:off x="6921432" y="1557331"/>
            <a:ext cx="5128950" cy="4729624"/>
          </a:xfrm>
        </p:spPr>
      </p:pic>
    </p:spTree>
    <p:extLst>
      <p:ext uri="{BB962C8B-B14F-4D97-AF65-F5344CB8AC3E}">
        <p14:creationId xmlns:p14="http://schemas.microsoft.com/office/powerpoint/2010/main" val="222449580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903D-130A-417D-AF4F-F409F16C6A0C}"/>
              </a:ext>
            </a:extLst>
          </p:cNvPr>
          <p:cNvSpPr>
            <a:spLocks noGrp="1"/>
          </p:cNvSpPr>
          <p:nvPr>
            <p:ph type="title"/>
          </p:nvPr>
        </p:nvSpPr>
        <p:spPr/>
        <p:txBody>
          <a:bodyPr/>
          <a:lstStyle/>
          <a:p>
            <a:r>
              <a:rPr lang="en-US">
                <a:ea typeface="+mj-lt"/>
                <a:cs typeface="+mj-lt"/>
              </a:rPr>
              <a:t>Research Methodology</a:t>
            </a:r>
            <a:endParaRPr lang="en-US"/>
          </a:p>
        </p:txBody>
      </p:sp>
      <p:graphicFrame>
        <p:nvGraphicFramePr>
          <p:cNvPr id="6" name="Content Placeholder 3" descr="Stacked List showing 4 groups arranged from left to right with task descriptions under each group">
            <a:extLst>
              <a:ext uri="{FF2B5EF4-FFF2-40B4-BE49-F238E27FC236}">
                <a16:creationId xmlns:a16="http://schemas.microsoft.com/office/drawing/2014/main" id="{F4853C4F-EE1B-4229-A40A-895DA88B665B}"/>
              </a:ext>
            </a:extLst>
          </p:cNvPr>
          <p:cNvGraphicFramePr>
            <a:graphicFrameLocks noGrp="1"/>
          </p:cNvGraphicFramePr>
          <p:nvPr>
            <p:ph idx="1"/>
            <p:extLst>
              <p:ext uri="{D42A27DB-BD31-4B8C-83A1-F6EECF244321}">
                <p14:modId xmlns:p14="http://schemas.microsoft.com/office/powerpoint/2010/main" val="3089448230"/>
              </p:ext>
            </p:extLst>
          </p:nvPr>
        </p:nvGraphicFramePr>
        <p:xfrm>
          <a:off x="301392" y="1415455"/>
          <a:ext cx="11382418" cy="536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67875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D511-2D6D-4674-9CD3-2FFA8BD086E1}"/>
              </a:ext>
            </a:extLst>
          </p:cNvPr>
          <p:cNvSpPr>
            <a:spLocks noGrp="1"/>
          </p:cNvSpPr>
          <p:nvPr>
            <p:ph type="title"/>
          </p:nvPr>
        </p:nvSpPr>
        <p:spPr/>
        <p:txBody>
          <a:bodyPr/>
          <a:lstStyle/>
          <a:p>
            <a:r>
              <a:rPr lang="en-US">
                <a:ea typeface="+mj-lt"/>
                <a:cs typeface="+mj-lt"/>
              </a:rPr>
              <a:t>Research Methodology</a:t>
            </a:r>
            <a:endParaRPr lang="en-US"/>
          </a:p>
        </p:txBody>
      </p:sp>
      <p:graphicFrame>
        <p:nvGraphicFramePr>
          <p:cNvPr id="6" name="Content Placeholder 3" descr="Stacked List showing 4 groups arranged from left to right with task descriptions under each group">
            <a:extLst>
              <a:ext uri="{FF2B5EF4-FFF2-40B4-BE49-F238E27FC236}">
                <a16:creationId xmlns:a16="http://schemas.microsoft.com/office/drawing/2014/main" id="{F08699FF-50D1-4989-B11E-16AF01F629FE}"/>
              </a:ext>
            </a:extLst>
          </p:cNvPr>
          <p:cNvGraphicFramePr>
            <a:graphicFrameLocks noGrp="1"/>
          </p:cNvGraphicFramePr>
          <p:nvPr>
            <p:ph idx="1"/>
            <p:extLst>
              <p:ext uri="{D42A27DB-BD31-4B8C-83A1-F6EECF244321}">
                <p14:modId xmlns:p14="http://schemas.microsoft.com/office/powerpoint/2010/main" val="3549351101"/>
              </p:ext>
            </p:extLst>
          </p:nvPr>
        </p:nvGraphicFramePr>
        <p:xfrm>
          <a:off x="926" y="1397274"/>
          <a:ext cx="12184090" cy="529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12816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fontScale="90000"/>
          </a:bodyPr>
          <a:lstStyle/>
          <a:p>
            <a:r>
              <a:rPr lang="en-US" dirty="0"/>
              <a:t>How can machine learning and GIS be used to predict traffic Noise?</a:t>
            </a:r>
          </a:p>
        </p:txBody>
      </p:sp>
      <p:sp>
        <p:nvSpPr>
          <p:cNvPr id="7" name="Subtitle 6"/>
          <p:cNvSpPr>
            <a:spLocks noGrp="1"/>
          </p:cNvSpPr>
          <p:nvPr>
            <p:ph type="subTitle" idx="1"/>
          </p:nvPr>
        </p:nvSpPr>
        <p:spPr/>
        <p:txBody>
          <a:bodyPr/>
          <a:lstStyle/>
          <a:p>
            <a:endParaRPr lang="en-US" dirty="0"/>
          </a:p>
        </p:txBody>
      </p:sp>
      <p:pic>
        <p:nvPicPr>
          <p:cNvPr id="8" name="Picture Placeholder 7">
            <a:extLst>
              <a:ext uri="{FF2B5EF4-FFF2-40B4-BE49-F238E27FC236}">
                <a16:creationId xmlns:a16="http://schemas.microsoft.com/office/drawing/2014/main" id="{A2689780-5635-F649-B77E-2F14340CE3A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605" r="5605"/>
          <a:stretch>
            <a:fillRect/>
          </a:stretch>
        </p:blipFill>
        <p:spPr/>
      </p:pic>
    </p:spTree>
    <p:extLst>
      <p:ext uri="{BB962C8B-B14F-4D97-AF65-F5344CB8AC3E}">
        <p14:creationId xmlns:p14="http://schemas.microsoft.com/office/powerpoint/2010/main" val="53104263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Purpose Of The Research</a:t>
            </a:r>
          </a:p>
        </p:txBody>
      </p:sp>
      <p:sp>
        <p:nvSpPr>
          <p:cNvPr id="14" name="Content Placeholder 13"/>
          <p:cNvSpPr>
            <a:spLocks noGrp="1"/>
          </p:cNvSpPr>
          <p:nvPr>
            <p:ph idx="1"/>
          </p:nvPr>
        </p:nvSpPr>
        <p:spPr>
          <a:xfrm>
            <a:off x="1104900" y="1600200"/>
            <a:ext cx="4848639" cy="4572000"/>
          </a:xfrm>
        </p:spPr>
        <p:txBody>
          <a:bodyPr>
            <a:normAutofit lnSpcReduction="10000"/>
          </a:bodyPr>
          <a:lstStyle/>
          <a:p>
            <a:pPr algn="just"/>
            <a:r>
              <a:rPr lang="en-US" dirty="0"/>
              <a:t>Traffic noise in urban areas is increasing which can have a detrimental effect on peoples health and the wellbeing of the local community.</a:t>
            </a:r>
          </a:p>
          <a:p>
            <a:pPr algn="just"/>
            <a:r>
              <a:rPr lang="en-US" dirty="0"/>
              <a:t>Noise level depends on factors such as road type, surface, road texture, road age, wind speed, land use, tire type and engine type </a:t>
            </a:r>
          </a:p>
          <a:p>
            <a:r>
              <a:rPr lang="en-US" dirty="0"/>
              <a:t>Collecting noise level data is both expensive and time consuming </a:t>
            </a:r>
          </a:p>
          <a:p>
            <a:r>
              <a:rPr lang="en-US" dirty="0"/>
              <a:t>Can machine learning models be used to predict traffic noise based on a smaller data set of collected information?</a:t>
            </a:r>
          </a:p>
          <a:p>
            <a:endParaRPr lang="en-US" dirty="0"/>
          </a:p>
        </p:txBody>
      </p:sp>
      <p:pic>
        <p:nvPicPr>
          <p:cNvPr id="3" name="Picture 2">
            <a:extLst>
              <a:ext uri="{FF2B5EF4-FFF2-40B4-BE49-F238E27FC236}">
                <a16:creationId xmlns:a16="http://schemas.microsoft.com/office/drawing/2014/main" id="{1E0A7D77-DE43-134C-AF6C-B96AB7A54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41" y="1706355"/>
            <a:ext cx="5417653" cy="4200663"/>
          </a:xfrm>
          <a:prstGeom prst="rect">
            <a:avLst/>
          </a:prstGeom>
        </p:spPr>
      </p:pic>
    </p:spTree>
    <p:extLst>
      <p:ext uri="{BB962C8B-B14F-4D97-AF65-F5344CB8AC3E}">
        <p14:creationId xmlns:p14="http://schemas.microsoft.com/office/powerpoint/2010/main" val="176732798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4057367910"/>
              </p:ext>
            </p:extLst>
          </p:nvPr>
        </p:nvGraphicFramePr>
        <p:xfrm>
          <a:off x="1104900" y="1628955"/>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778110"/>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Methodology</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895175856"/>
              </p:ext>
            </p:extLst>
          </p:nvPr>
        </p:nvGraphicFramePr>
        <p:xfrm>
          <a:off x="1104900" y="1628955"/>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70398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3E22E-CD4A-41BF-9CFF-E0303F214EEE}"/>
              </a:ext>
            </a:extLst>
          </p:cNvPr>
          <p:cNvSpPr>
            <a:spLocks noGrp="1"/>
          </p:cNvSpPr>
          <p:nvPr>
            <p:ph type="title"/>
          </p:nvPr>
        </p:nvSpPr>
        <p:spPr>
          <a:xfrm>
            <a:off x="838200" y="257768"/>
            <a:ext cx="10515600" cy="887205"/>
          </a:xfrm>
        </p:spPr>
        <p:txBody>
          <a:bodyPr/>
          <a:lstStyle/>
          <a:p>
            <a:pPr algn="ctr"/>
            <a:r>
              <a:rPr lang="en-US">
                <a:solidFill>
                  <a:schemeClr val="accent3">
                    <a:lumMod val="75000"/>
                  </a:schemeClr>
                </a:solidFill>
              </a:rPr>
              <a:t>The Research Process Onion</a:t>
            </a:r>
          </a:p>
        </p:txBody>
      </p:sp>
      <p:sp>
        <p:nvSpPr>
          <p:cNvPr id="10" name="Footer Placeholder 9">
            <a:extLst>
              <a:ext uri="{FF2B5EF4-FFF2-40B4-BE49-F238E27FC236}">
                <a16:creationId xmlns:a16="http://schemas.microsoft.com/office/drawing/2014/main" id="{F99310F9-D300-4FDA-87AA-08766B46D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Designed by PoweredTemplate</a:t>
            </a:r>
          </a:p>
        </p:txBody>
      </p:sp>
      <p:grpSp>
        <p:nvGrpSpPr>
          <p:cNvPr id="54" name="Group 53">
            <a:extLst>
              <a:ext uri="{FF2B5EF4-FFF2-40B4-BE49-F238E27FC236}">
                <a16:creationId xmlns:a16="http://schemas.microsoft.com/office/drawing/2014/main" id="{8F632256-C8C8-4E83-AC32-67E02CFEB62B}"/>
              </a:ext>
            </a:extLst>
          </p:cNvPr>
          <p:cNvGrpSpPr/>
          <p:nvPr/>
        </p:nvGrpSpPr>
        <p:grpSpPr>
          <a:xfrm>
            <a:off x="1105863" y="1320840"/>
            <a:ext cx="10229692" cy="4859642"/>
            <a:chOff x="1375148" y="1249328"/>
            <a:chExt cx="10081603" cy="4859642"/>
          </a:xfrm>
        </p:grpSpPr>
        <p:sp>
          <p:nvSpPr>
            <p:cNvPr id="13" name="Oval 12">
              <a:extLst>
                <a:ext uri="{FF2B5EF4-FFF2-40B4-BE49-F238E27FC236}">
                  <a16:creationId xmlns:a16="http://schemas.microsoft.com/office/drawing/2014/main" id="{FCC8DF1E-63C6-4C28-A7E2-DF267437D480}"/>
                </a:ext>
              </a:extLst>
            </p:cNvPr>
            <p:cNvSpPr/>
            <p:nvPr/>
          </p:nvSpPr>
          <p:spPr>
            <a:xfrm>
              <a:off x="1375148" y="1249328"/>
              <a:ext cx="7483660" cy="4859642"/>
            </a:xfrm>
            <a:prstGeom prst="ellipse">
              <a:avLst/>
            </a:prstGeom>
            <a:solidFill>
              <a:schemeClr val="accent5">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529B1FB1-B354-4CD5-905A-8C46C4ED73B2}"/>
                </a:ext>
              </a:extLst>
            </p:cNvPr>
            <p:cNvSpPr/>
            <p:nvPr/>
          </p:nvSpPr>
          <p:spPr>
            <a:xfrm>
              <a:off x="1462797" y="1710964"/>
              <a:ext cx="6368812" cy="3936371"/>
            </a:xfrm>
            <a:prstGeom prst="ellipse">
              <a:avLst/>
            </a:prstGeom>
            <a:solidFill>
              <a:schemeClr val="accent5">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279A2093-D316-46E5-8B52-2381AAC067F4}"/>
                </a:ext>
              </a:extLst>
            </p:cNvPr>
            <p:cNvSpPr/>
            <p:nvPr/>
          </p:nvSpPr>
          <p:spPr>
            <a:xfrm>
              <a:off x="1553993" y="2165673"/>
              <a:ext cx="5417649" cy="3026952"/>
            </a:xfrm>
            <a:prstGeom prst="ellipse">
              <a:avLst/>
            </a:prstGeom>
            <a:solidFill>
              <a:schemeClr val="accent5"/>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473C236-2C25-4457-B1A1-420D300AF113}"/>
                </a:ext>
              </a:extLst>
            </p:cNvPr>
            <p:cNvSpPr txBox="1"/>
            <p:nvPr/>
          </p:nvSpPr>
          <p:spPr>
            <a:xfrm>
              <a:off x="4388512" y="2258233"/>
              <a:ext cx="92063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Experiment</a:t>
              </a:r>
            </a:p>
          </p:txBody>
        </p:sp>
        <p:sp>
          <p:nvSpPr>
            <p:cNvPr id="20" name="TextBox 19">
              <a:extLst>
                <a:ext uri="{FF2B5EF4-FFF2-40B4-BE49-F238E27FC236}">
                  <a16:creationId xmlns:a16="http://schemas.microsoft.com/office/drawing/2014/main" id="{898E11AC-F93E-4C77-B4CE-0468AFDE1E11}"/>
                </a:ext>
              </a:extLst>
            </p:cNvPr>
            <p:cNvSpPr txBox="1"/>
            <p:nvPr/>
          </p:nvSpPr>
          <p:spPr>
            <a:xfrm>
              <a:off x="5289269" y="2570336"/>
              <a:ext cx="61440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Survey</a:t>
              </a:r>
            </a:p>
          </p:txBody>
        </p:sp>
        <p:sp>
          <p:nvSpPr>
            <p:cNvPr id="21" name="TextBox 20">
              <a:extLst>
                <a:ext uri="{FF2B5EF4-FFF2-40B4-BE49-F238E27FC236}">
                  <a16:creationId xmlns:a16="http://schemas.microsoft.com/office/drawing/2014/main" id="{B7808AF8-C902-4192-BC55-B69C7E7D35E8}"/>
                </a:ext>
              </a:extLst>
            </p:cNvPr>
            <p:cNvSpPr txBox="1"/>
            <p:nvPr/>
          </p:nvSpPr>
          <p:spPr>
            <a:xfrm>
              <a:off x="5738126" y="3127766"/>
              <a:ext cx="87876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Case Study</a:t>
              </a:r>
            </a:p>
          </p:txBody>
        </p:sp>
        <p:sp>
          <p:nvSpPr>
            <p:cNvPr id="25" name="TextBox 24">
              <a:extLst>
                <a:ext uri="{FF2B5EF4-FFF2-40B4-BE49-F238E27FC236}">
                  <a16:creationId xmlns:a16="http://schemas.microsoft.com/office/drawing/2014/main" id="{894AEC8F-D319-4AC0-AC5A-3FF47D8236E8}"/>
                </a:ext>
              </a:extLst>
            </p:cNvPr>
            <p:cNvSpPr txBox="1"/>
            <p:nvPr/>
          </p:nvSpPr>
          <p:spPr>
            <a:xfrm>
              <a:off x="5745469" y="3778532"/>
              <a:ext cx="8640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Grounded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Theory</a:t>
              </a:r>
            </a:p>
          </p:txBody>
        </p:sp>
        <p:sp>
          <p:nvSpPr>
            <p:cNvPr id="27" name="TextBox 26">
              <a:extLst>
                <a:ext uri="{FF2B5EF4-FFF2-40B4-BE49-F238E27FC236}">
                  <a16:creationId xmlns:a16="http://schemas.microsoft.com/office/drawing/2014/main" id="{E2259C09-20DA-437D-96B2-050B96416472}"/>
                </a:ext>
              </a:extLst>
            </p:cNvPr>
            <p:cNvSpPr txBox="1"/>
            <p:nvPr/>
          </p:nvSpPr>
          <p:spPr>
            <a:xfrm>
              <a:off x="4129790" y="4831513"/>
              <a:ext cx="99700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Ethnography</a:t>
              </a:r>
            </a:p>
          </p:txBody>
        </p:sp>
        <p:sp>
          <p:nvSpPr>
            <p:cNvPr id="31" name="TextBox 30">
              <a:extLst>
                <a:ext uri="{FF2B5EF4-FFF2-40B4-BE49-F238E27FC236}">
                  <a16:creationId xmlns:a16="http://schemas.microsoft.com/office/drawing/2014/main" id="{CF511BF3-3B47-4750-9E5E-4A95C67DCCE4}"/>
                </a:ext>
              </a:extLst>
            </p:cNvPr>
            <p:cNvSpPr txBox="1"/>
            <p:nvPr/>
          </p:nvSpPr>
          <p:spPr>
            <a:xfrm>
              <a:off x="5086060" y="4527167"/>
              <a:ext cx="120937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Action Research</a:t>
              </a:r>
            </a:p>
          </p:txBody>
        </p:sp>
        <p:sp>
          <p:nvSpPr>
            <p:cNvPr id="33" name="TextBox 32">
              <a:extLst>
                <a:ext uri="{FF2B5EF4-FFF2-40B4-BE49-F238E27FC236}">
                  <a16:creationId xmlns:a16="http://schemas.microsoft.com/office/drawing/2014/main" id="{44B82858-8B57-46A5-985E-891A7D167345}"/>
                </a:ext>
              </a:extLst>
            </p:cNvPr>
            <p:cNvSpPr txBox="1"/>
            <p:nvPr/>
          </p:nvSpPr>
          <p:spPr>
            <a:xfrm>
              <a:off x="5548799" y="1989805"/>
              <a:ext cx="77957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Inductive</a:t>
              </a:r>
            </a:p>
          </p:txBody>
        </p:sp>
        <p:sp>
          <p:nvSpPr>
            <p:cNvPr id="34" name="TextBox 33">
              <a:extLst>
                <a:ext uri="{FF2B5EF4-FFF2-40B4-BE49-F238E27FC236}">
                  <a16:creationId xmlns:a16="http://schemas.microsoft.com/office/drawing/2014/main" id="{EAD5ADB1-5F61-4185-A248-87A96B87450C}"/>
                </a:ext>
              </a:extLst>
            </p:cNvPr>
            <p:cNvSpPr txBox="1"/>
            <p:nvPr/>
          </p:nvSpPr>
          <p:spPr>
            <a:xfrm>
              <a:off x="4471172" y="1345110"/>
              <a:ext cx="83458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Positivism</a:t>
              </a:r>
            </a:p>
          </p:txBody>
        </p:sp>
        <p:sp>
          <p:nvSpPr>
            <p:cNvPr id="36" name="TextBox 35">
              <a:extLst>
                <a:ext uri="{FF2B5EF4-FFF2-40B4-BE49-F238E27FC236}">
                  <a16:creationId xmlns:a16="http://schemas.microsoft.com/office/drawing/2014/main" id="{1ED77DE3-8F74-45FA-8E70-43491C106F63}"/>
                </a:ext>
              </a:extLst>
            </p:cNvPr>
            <p:cNvSpPr txBox="1"/>
            <p:nvPr/>
          </p:nvSpPr>
          <p:spPr>
            <a:xfrm>
              <a:off x="5019207" y="5192625"/>
              <a:ext cx="829266"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Deductive</a:t>
              </a:r>
            </a:p>
          </p:txBody>
        </p:sp>
        <p:sp>
          <p:nvSpPr>
            <p:cNvPr id="38" name="TextBox 37">
              <a:extLst>
                <a:ext uri="{FF2B5EF4-FFF2-40B4-BE49-F238E27FC236}">
                  <a16:creationId xmlns:a16="http://schemas.microsoft.com/office/drawing/2014/main" id="{CE8E909C-1EA2-416C-8490-B644AD84D204}"/>
                </a:ext>
              </a:extLst>
            </p:cNvPr>
            <p:cNvSpPr txBox="1"/>
            <p:nvPr/>
          </p:nvSpPr>
          <p:spPr>
            <a:xfrm>
              <a:off x="4343092" y="5699336"/>
              <a:ext cx="109074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Interpretivism</a:t>
              </a:r>
            </a:p>
          </p:txBody>
        </p:sp>
        <p:sp>
          <p:nvSpPr>
            <p:cNvPr id="40" name="TextBox 39">
              <a:extLst>
                <a:ext uri="{FF2B5EF4-FFF2-40B4-BE49-F238E27FC236}">
                  <a16:creationId xmlns:a16="http://schemas.microsoft.com/office/drawing/2014/main" id="{0BF79837-15ED-4BED-A308-9D5932BE3018}"/>
                </a:ext>
              </a:extLst>
            </p:cNvPr>
            <p:cNvSpPr txBox="1"/>
            <p:nvPr/>
          </p:nvSpPr>
          <p:spPr>
            <a:xfrm>
              <a:off x="8003127" y="3564945"/>
              <a:ext cx="68416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Realism</a:t>
              </a:r>
            </a:p>
          </p:txBody>
        </p:sp>
        <p:sp>
          <p:nvSpPr>
            <p:cNvPr id="42" name="Callout: Bent Line with Accent Bar 41">
              <a:extLst>
                <a:ext uri="{FF2B5EF4-FFF2-40B4-BE49-F238E27FC236}">
                  <a16:creationId xmlns:a16="http://schemas.microsoft.com/office/drawing/2014/main" id="{5F269EB2-ADA1-49E0-AE8D-F5D0243E2DDF}"/>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chemeClr val="accent5">
                <a:lumMod val="20000"/>
                <a:lumOff val="80000"/>
                <a:alpha val="50000"/>
              </a:schemeClr>
            </a:solidFill>
            <a:ln>
              <a:solidFill>
                <a:schemeClr val="tx2">
                  <a:alpha val="75000"/>
                </a:scheme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L1:Research Philosophy</a:t>
              </a:r>
            </a:p>
          </p:txBody>
        </p:sp>
        <p:sp>
          <p:nvSpPr>
            <p:cNvPr id="44" name="Callout: Bent Line with Accent Bar 43">
              <a:extLst>
                <a:ext uri="{FF2B5EF4-FFF2-40B4-BE49-F238E27FC236}">
                  <a16:creationId xmlns:a16="http://schemas.microsoft.com/office/drawing/2014/main" id="{21D0803F-0DA2-43E0-A98C-21B92FBDDE83}"/>
                </a:ext>
              </a:extLst>
            </p:cNvPr>
            <p:cNvSpPr/>
            <p:nvPr/>
          </p:nvSpPr>
          <p:spPr>
            <a:xfrm flipH="1">
              <a:off x="9261933" y="2156367"/>
              <a:ext cx="2194816" cy="365126"/>
            </a:xfrm>
            <a:prstGeom prst="accentCallout2">
              <a:avLst>
                <a:gd name="adj1" fmla="val 18750"/>
                <a:gd name="adj2" fmla="val 105329"/>
                <a:gd name="adj3" fmla="val 54801"/>
                <a:gd name="adj4" fmla="val 115327"/>
                <a:gd name="adj5" fmla="val 44359"/>
                <a:gd name="adj6" fmla="val 233162"/>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L2:Research Approaches</a:t>
              </a:r>
            </a:p>
          </p:txBody>
        </p:sp>
        <p:sp>
          <p:nvSpPr>
            <p:cNvPr id="46" name="Callout: Bent Line with Accent Bar 45">
              <a:extLst>
                <a:ext uri="{FF2B5EF4-FFF2-40B4-BE49-F238E27FC236}">
                  <a16:creationId xmlns:a16="http://schemas.microsoft.com/office/drawing/2014/main" id="{488E4A66-B459-48BF-B2A2-E3C5E04D72BE}"/>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29" name="Oval 28">
            <a:extLst>
              <a:ext uri="{FF2B5EF4-FFF2-40B4-BE49-F238E27FC236}">
                <a16:creationId xmlns:a16="http://schemas.microsoft.com/office/drawing/2014/main" id="{56B9A9AC-876F-4797-9A57-0841C3B9DA85}"/>
              </a:ext>
            </a:extLst>
          </p:cNvPr>
          <p:cNvSpPr/>
          <p:nvPr/>
        </p:nvSpPr>
        <p:spPr>
          <a:xfrm>
            <a:off x="1442662" y="2524224"/>
            <a:ext cx="4090267"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5DC3FA9E-C778-48F0-9BC3-F94C8D39AB6C}"/>
              </a:ext>
            </a:extLst>
          </p:cNvPr>
          <p:cNvSpPr/>
          <p:nvPr/>
        </p:nvSpPr>
        <p:spPr>
          <a:xfrm>
            <a:off x="1105863" y="6013274"/>
            <a:ext cx="7039278" cy="423847"/>
          </a:xfrm>
          <a:prstGeom prst="ellipse">
            <a:avLst/>
          </a:prstGeom>
          <a:solidFill>
            <a:schemeClr val="tx1">
              <a:alpha val="10000"/>
            </a:schemeClr>
          </a:solidFill>
          <a:ln>
            <a:noFill/>
          </a:ln>
          <a:effectLst>
            <a:softEdge rad="114300"/>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28E1BEBE-F096-4086-934F-0C757B66E792}"/>
              </a:ext>
            </a:extLst>
          </p:cNvPr>
          <p:cNvSpPr/>
          <p:nvPr/>
        </p:nvSpPr>
        <p:spPr>
          <a:xfrm>
            <a:off x="1480828" y="2780347"/>
            <a:ext cx="2721059" cy="1902855"/>
          </a:xfrm>
          <a:prstGeom prst="ellipse">
            <a:avLst/>
          </a:prstGeom>
          <a:solidFill>
            <a:schemeClr val="accent5">
              <a:lumMod val="75000"/>
              <a:alpha val="94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227AB438-312C-4208-A73F-B67B8BDB2B48}"/>
              </a:ext>
            </a:extLst>
          </p:cNvPr>
          <p:cNvSpPr/>
          <p:nvPr/>
        </p:nvSpPr>
        <p:spPr>
          <a:xfrm>
            <a:off x="1553694" y="3042115"/>
            <a:ext cx="1413242" cy="1361873"/>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Data Collection and Analysis</a:t>
            </a:r>
          </a:p>
        </p:txBody>
      </p:sp>
      <p:sp>
        <p:nvSpPr>
          <p:cNvPr id="35" name="Callout: Bent Line with Accent Bar 34">
            <a:extLst>
              <a:ext uri="{FF2B5EF4-FFF2-40B4-BE49-F238E27FC236}">
                <a16:creationId xmlns:a16="http://schemas.microsoft.com/office/drawing/2014/main" id="{F2623E65-BBEF-4BDD-BBE7-B6CB34416CFF}"/>
              </a:ext>
            </a:extLst>
          </p:cNvPr>
          <p:cNvSpPr/>
          <p:nvPr/>
        </p:nvSpPr>
        <p:spPr>
          <a:xfrm flipH="1">
            <a:off x="9083048" y="5738000"/>
            <a:ext cx="2270752" cy="365126"/>
          </a:xfrm>
          <a:prstGeom prst="accentCallout2">
            <a:avLst>
              <a:gd name="adj1" fmla="val 18750"/>
              <a:gd name="adj2" fmla="val 105329"/>
              <a:gd name="adj3" fmla="val 22831"/>
              <a:gd name="adj4" fmla="val 384816"/>
              <a:gd name="adj5" fmla="val -427204"/>
              <a:gd name="adj6" fmla="val 41694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37" name="Callout: Bent Line with Accent Bar 36">
            <a:extLst>
              <a:ext uri="{FF2B5EF4-FFF2-40B4-BE49-F238E27FC236}">
                <a16:creationId xmlns:a16="http://schemas.microsoft.com/office/drawing/2014/main" id="{85D64BF3-973B-45E5-89FA-FD7D064D80F1}"/>
              </a:ext>
            </a:extLst>
          </p:cNvPr>
          <p:cNvSpPr/>
          <p:nvPr/>
        </p:nvSpPr>
        <p:spPr>
          <a:xfrm flipH="1">
            <a:off x="9076877" y="5164379"/>
            <a:ext cx="2270752" cy="365126"/>
          </a:xfrm>
          <a:prstGeom prst="accentCallout2">
            <a:avLst>
              <a:gd name="adj1" fmla="val 18750"/>
              <a:gd name="adj2" fmla="val 105329"/>
              <a:gd name="adj3" fmla="val 9510"/>
              <a:gd name="adj4" fmla="val 255571"/>
              <a:gd name="adj5" fmla="val -222061"/>
              <a:gd name="adj6" fmla="val 372490"/>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L5:Time Horizons</a:t>
            </a:r>
          </a:p>
        </p:txBody>
      </p:sp>
      <p:sp>
        <p:nvSpPr>
          <p:cNvPr id="39" name="TextBox 38">
            <a:extLst>
              <a:ext uri="{FF2B5EF4-FFF2-40B4-BE49-F238E27FC236}">
                <a16:creationId xmlns:a16="http://schemas.microsoft.com/office/drawing/2014/main" id="{0CFB6EB4-73BE-4181-B3D5-F2E685CE07D6}"/>
              </a:ext>
            </a:extLst>
          </p:cNvPr>
          <p:cNvSpPr txBox="1"/>
          <p:nvPr/>
        </p:nvSpPr>
        <p:spPr>
          <a:xfrm>
            <a:off x="2670692" y="2999916"/>
            <a:ext cx="1144609" cy="276999"/>
          </a:xfrm>
          <a:prstGeom prst="rect">
            <a:avLst/>
          </a:prstGeom>
          <a:noFill/>
        </p:spPr>
        <p:txBody>
          <a:bodyPr wrap="none" rtlCol="0">
            <a:spAutoFit/>
          </a:bodyPr>
          <a:lstStyle/>
          <a:p>
            <a:pPr algn="ctr"/>
            <a:r>
              <a:rPr lang="en-US" sz="1200" b="1">
                <a:solidFill>
                  <a:schemeClr val="bg1"/>
                </a:solidFill>
              </a:rPr>
              <a:t>Cross Sectional</a:t>
            </a:r>
          </a:p>
        </p:txBody>
      </p:sp>
      <p:sp>
        <p:nvSpPr>
          <p:cNvPr id="41" name="TextBox 40">
            <a:extLst>
              <a:ext uri="{FF2B5EF4-FFF2-40B4-BE49-F238E27FC236}">
                <a16:creationId xmlns:a16="http://schemas.microsoft.com/office/drawing/2014/main" id="{F298D1FD-3654-44D6-A964-C0EBCF0C3075}"/>
              </a:ext>
            </a:extLst>
          </p:cNvPr>
          <p:cNvSpPr txBox="1"/>
          <p:nvPr/>
        </p:nvSpPr>
        <p:spPr>
          <a:xfrm>
            <a:off x="2749825" y="4113277"/>
            <a:ext cx="984565" cy="276999"/>
          </a:xfrm>
          <a:prstGeom prst="rect">
            <a:avLst/>
          </a:prstGeom>
          <a:noFill/>
        </p:spPr>
        <p:txBody>
          <a:bodyPr wrap="none" rtlCol="0">
            <a:spAutoFit/>
          </a:bodyPr>
          <a:lstStyle/>
          <a:p>
            <a:pPr algn="ctr"/>
            <a:r>
              <a:rPr lang="en-US" sz="1200" b="1">
                <a:solidFill>
                  <a:schemeClr val="bg1"/>
                </a:solidFill>
              </a:rPr>
              <a:t>Longitudinal</a:t>
            </a:r>
          </a:p>
        </p:txBody>
      </p:sp>
      <p:sp>
        <p:nvSpPr>
          <p:cNvPr id="47" name="Callout: Bent Line with Accent Bar 46">
            <a:extLst>
              <a:ext uri="{FF2B5EF4-FFF2-40B4-BE49-F238E27FC236}">
                <a16:creationId xmlns:a16="http://schemas.microsoft.com/office/drawing/2014/main" id="{0AD018C0-090D-405B-AC27-F763968941A2}"/>
              </a:ext>
            </a:extLst>
          </p:cNvPr>
          <p:cNvSpPr/>
          <p:nvPr/>
        </p:nvSpPr>
        <p:spPr>
          <a:xfrm flipH="1">
            <a:off x="9086649" y="4372052"/>
            <a:ext cx="2270752" cy="365126"/>
          </a:xfrm>
          <a:prstGeom prst="accentCallout2">
            <a:avLst>
              <a:gd name="adj1" fmla="val 18750"/>
              <a:gd name="adj2" fmla="val 105329"/>
              <a:gd name="adj3" fmla="val -9140"/>
              <a:gd name="adj4" fmla="val 116244"/>
              <a:gd name="adj5" fmla="val -6261"/>
              <a:gd name="adj6" fmla="val 303743"/>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48" name="TextBox 47">
            <a:extLst>
              <a:ext uri="{FF2B5EF4-FFF2-40B4-BE49-F238E27FC236}">
                <a16:creationId xmlns:a16="http://schemas.microsoft.com/office/drawing/2014/main" id="{C13F90AE-EEEA-4AFB-A52D-2372A1EB0287}"/>
              </a:ext>
            </a:extLst>
          </p:cNvPr>
          <p:cNvSpPr txBox="1"/>
          <p:nvPr/>
        </p:nvSpPr>
        <p:spPr>
          <a:xfrm>
            <a:off x="3307790" y="2635150"/>
            <a:ext cx="1118191"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Mono Method</a:t>
            </a:r>
          </a:p>
        </p:txBody>
      </p:sp>
      <p:sp>
        <p:nvSpPr>
          <p:cNvPr id="49" name="TextBox 48">
            <a:extLst>
              <a:ext uri="{FF2B5EF4-FFF2-40B4-BE49-F238E27FC236}">
                <a16:creationId xmlns:a16="http://schemas.microsoft.com/office/drawing/2014/main" id="{987A9BC0-BA2B-42AB-9CB4-12CC33D07199}"/>
              </a:ext>
            </a:extLst>
          </p:cNvPr>
          <p:cNvSpPr txBox="1"/>
          <p:nvPr/>
        </p:nvSpPr>
        <p:spPr>
          <a:xfrm>
            <a:off x="4163490" y="3407498"/>
            <a:ext cx="1133772"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Mixed Method</a:t>
            </a:r>
          </a:p>
        </p:txBody>
      </p:sp>
      <p:sp>
        <p:nvSpPr>
          <p:cNvPr id="51" name="TextBox 50">
            <a:extLst>
              <a:ext uri="{FF2B5EF4-FFF2-40B4-BE49-F238E27FC236}">
                <a16:creationId xmlns:a16="http://schemas.microsoft.com/office/drawing/2014/main" id="{3ED2CCCC-F294-4F08-8FB9-CAC8A5CA61B7}"/>
              </a:ext>
            </a:extLst>
          </p:cNvPr>
          <p:cNvSpPr txBox="1"/>
          <p:nvPr/>
        </p:nvSpPr>
        <p:spPr>
          <a:xfrm>
            <a:off x="3634602" y="4397947"/>
            <a:ext cx="108132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Multi Method</a:t>
            </a:r>
          </a:p>
        </p:txBody>
      </p:sp>
    </p:spTree>
    <p:extLst>
      <p:ext uri="{BB962C8B-B14F-4D97-AF65-F5344CB8AC3E}">
        <p14:creationId xmlns:p14="http://schemas.microsoft.com/office/powerpoint/2010/main" val="335364514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5FC-7A5C-6E45-9296-930DAFB780D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72FA694-C901-AF48-928A-9F7DE8AB7845}"/>
              </a:ext>
            </a:extLst>
          </p:cNvPr>
          <p:cNvSpPr>
            <a:spLocks noGrp="1"/>
          </p:cNvSpPr>
          <p:nvPr>
            <p:ph idx="1"/>
          </p:nvPr>
        </p:nvSpPr>
        <p:spPr/>
        <p:txBody>
          <a:bodyPr>
            <a:normAutofit/>
          </a:bodyPr>
          <a:lstStyle/>
          <a:p>
            <a:pPr fontAlgn="base"/>
            <a:r>
              <a:rPr lang="en-IE" sz="1300" dirty="0" err="1"/>
              <a:t>Ceronmani</a:t>
            </a:r>
            <a:r>
              <a:rPr lang="en-IE" sz="1300" dirty="0"/>
              <a:t> Sharmila, V., R., K., R., S., D., S. and R., H., 2019. Credit Card Fraud Detection Using Anomaly Techniques. </a:t>
            </a:r>
            <a:r>
              <a:rPr lang="en-IE" sz="1300" i="1" dirty="0"/>
              <a:t>2019 1st International Conference on Innovations in Information and Communication Technology (ICIICT)</a:t>
            </a:r>
            <a:r>
              <a:rPr lang="en-IE" sz="1300" dirty="0"/>
              <a:t>, [online] 1(1), pp.1-4. Available at: &lt;https://</a:t>
            </a:r>
            <a:r>
              <a:rPr lang="en-IE" sz="1300" dirty="0" err="1"/>
              <a:t>ieeexplore.ieee.org</a:t>
            </a:r>
            <a:r>
              <a:rPr lang="en-IE" sz="1300" dirty="0"/>
              <a:t>/document/8741421&gt; [Accessed 11 September 2020].</a:t>
            </a:r>
            <a:r>
              <a:rPr lang="en-US" sz="1300" dirty="0"/>
              <a:t>​</a:t>
            </a:r>
          </a:p>
          <a:p>
            <a:pPr fontAlgn="base"/>
            <a:r>
              <a:rPr lang="en-IE" sz="1300" dirty="0"/>
              <a:t>Bhattacharyya, S., Jha, S., </a:t>
            </a:r>
            <a:r>
              <a:rPr lang="en-IE" sz="1300" dirty="0" err="1"/>
              <a:t>Tharakunnel</a:t>
            </a:r>
            <a:r>
              <a:rPr lang="en-IE" sz="1300" dirty="0"/>
              <a:t>, K. and Westland, J., 2011. Data mining for credit card fraud: A comparative study. </a:t>
            </a:r>
            <a:r>
              <a:rPr lang="en-IE" sz="1300" i="1" dirty="0"/>
              <a:t>Decision Support Systems</a:t>
            </a:r>
            <a:r>
              <a:rPr lang="en-IE" sz="1300" dirty="0"/>
              <a:t>, 50(3), pp.602-613.​</a:t>
            </a:r>
          </a:p>
          <a:p>
            <a:pPr fontAlgn="base"/>
            <a:r>
              <a:rPr lang="en-IE" sz="1300" dirty="0"/>
              <a:t>Lima, R. and Pereira, A., 2017. Feature Selection Approaches to Fraud Detection in e-Payment Systems. </a:t>
            </a:r>
            <a:r>
              <a:rPr lang="en-IE" sz="1300" i="1" dirty="0"/>
              <a:t>Lecture Notes in Business Information Processing</a:t>
            </a:r>
            <a:r>
              <a:rPr lang="en-IE" sz="1300" dirty="0"/>
              <a:t>, [online] pp.111-126. Available at: &lt;https://</a:t>
            </a:r>
            <a:r>
              <a:rPr lang="en-IE" sz="1300" dirty="0" err="1"/>
              <a:t>www.researchgate.net</a:t>
            </a:r>
            <a:r>
              <a:rPr lang="en-IE" sz="1300" dirty="0"/>
              <a:t>/publication/313731885_Feature_Selection_Approaches_to_Fraud_Detection_in_e-Payment_Systems&gt; [Accessed 11 September 2020].</a:t>
            </a:r>
          </a:p>
          <a:p>
            <a:pPr fontAlgn="base"/>
            <a:r>
              <a:rPr lang="en-GB" sz="1300" dirty="0"/>
              <a:t>Al-Fuqaha, A., </a:t>
            </a:r>
            <a:r>
              <a:rPr lang="en-GB" sz="1300" dirty="0" err="1"/>
              <a:t>Alwajidi</a:t>
            </a:r>
            <a:r>
              <a:rPr lang="en-GB" sz="1300" dirty="0"/>
              <a:t>, S., </a:t>
            </a:r>
            <a:r>
              <a:rPr lang="en-GB" sz="1300" dirty="0" err="1"/>
              <a:t>Benhaddou</a:t>
            </a:r>
            <a:r>
              <a:rPr lang="en-GB" sz="1300" dirty="0"/>
              <a:t>, D., Fong, A., Gupta, A., Qadir, J., </a:t>
            </a:r>
            <a:r>
              <a:rPr lang="en-GB" sz="1300" dirty="0" err="1"/>
              <a:t>Qolomany</a:t>
            </a:r>
            <a:r>
              <a:rPr lang="en-GB" sz="1300" dirty="0"/>
              <a:t>, B. (2019). Leveraging Machine Learning and Big Data for Smart Buildings: A Comprehensive Survey. </a:t>
            </a:r>
            <a:r>
              <a:rPr lang="en-GB" sz="1300" i="1" dirty="0"/>
              <a:t>IEEE Access</a:t>
            </a:r>
            <a:r>
              <a:rPr lang="en-GB" sz="1300" dirty="0"/>
              <a:t>, vol. 7, pp. 90316-90356. </a:t>
            </a:r>
            <a:r>
              <a:rPr lang="en-GB" sz="1300" dirty="0" err="1"/>
              <a:t>doi</a:t>
            </a:r>
            <a:r>
              <a:rPr lang="en-GB" sz="1300" dirty="0"/>
              <a:t>: 10.1109/ACCESS.2019.2926642.</a:t>
            </a:r>
            <a:r>
              <a:rPr lang="en-US" sz="1300" dirty="0"/>
              <a:t>​</a:t>
            </a:r>
          </a:p>
          <a:p>
            <a:pPr fontAlgn="base"/>
            <a:r>
              <a:rPr lang="en-GB" sz="1300" dirty="0"/>
              <a:t>M. R. </a:t>
            </a:r>
            <a:r>
              <a:rPr lang="en-GB" sz="1300" dirty="0" err="1"/>
              <a:t>Alam</a:t>
            </a:r>
            <a:r>
              <a:rPr lang="en-GB" sz="1300" dirty="0"/>
              <a:t>, M. B. I. </a:t>
            </a:r>
            <a:r>
              <a:rPr lang="en-GB" sz="1300" dirty="0" err="1"/>
              <a:t>Reaz</a:t>
            </a:r>
            <a:r>
              <a:rPr lang="en-GB" sz="1300" dirty="0"/>
              <a:t>, M. A. M. Ali, (2012). A Review of </a:t>
            </a:r>
            <a:r>
              <a:rPr lang="en-GB" sz="1300" dirty="0" err="1"/>
              <a:t>SmartHomes</a:t>
            </a:r>
            <a:r>
              <a:rPr lang="en-GB" sz="1300" dirty="0"/>
              <a:t> Past, Present, and Future. </a:t>
            </a:r>
            <a:r>
              <a:rPr lang="en-GB" sz="1300" i="1" dirty="0"/>
              <a:t>IEEE Transactions on Systems, Man, and Cybernetics</a:t>
            </a:r>
            <a:r>
              <a:rPr lang="en-GB" sz="1300" dirty="0"/>
              <a:t>,</a:t>
            </a:r>
            <a:r>
              <a:rPr lang="en-GB" sz="1300" i="1" dirty="0"/>
              <a:t> Part C (Applications and Reviews),</a:t>
            </a:r>
            <a:r>
              <a:rPr lang="en-GB" sz="1300" dirty="0"/>
              <a:t> vol. 42, no. 6, pp. 1190–1203. </a:t>
            </a:r>
            <a:r>
              <a:rPr lang="en-GB" sz="1300" dirty="0" err="1"/>
              <a:t>doi</a:t>
            </a:r>
            <a:r>
              <a:rPr lang="en-GB" sz="1300" dirty="0"/>
              <a:t>: 10.1109/TSMCC.2012.2189204.​</a:t>
            </a:r>
          </a:p>
          <a:p>
            <a:pPr fontAlgn="base"/>
            <a:r>
              <a:rPr lang="en-GB" sz="1300" dirty="0"/>
              <a:t>B. Beda, M. V. Moreno, A. F. </a:t>
            </a:r>
            <a:r>
              <a:rPr lang="en-GB" sz="1300" dirty="0" err="1"/>
              <a:t>Skarmeta</a:t>
            </a:r>
            <a:r>
              <a:rPr lang="en-GB" sz="1300" dirty="0"/>
              <a:t>, and M. A. Zamora (2014). How can We Tackle Energy Efficiency in IoT Based Smart Buildings? </a:t>
            </a:r>
            <a:r>
              <a:rPr lang="en-GB" sz="1300" i="1" dirty="0"/>
              <a:t>Sensors (Basel, Switzerland)</a:t>
            </a:r>
            <a:r>
              <a:rPr lang="en-GB" sz="1300" dirty="0"/>
              <a:t>, vol. 14, no. 6, pp. 9582–9614. </a:t>
            </a:r>
            <a:r>
              <a:rPr lang="en-GB" sz="1300" dirty="0" err="1"/>
              <a:t>doi</a:t>
            </a:r>
            <a:r>
              <a:rPr lang="en-GB" sz="1300" dirty="0"/>
              <a:t>: </a:t>
            </a:r>
            <a:r>
              <a:rPr lang="en-GB" sz="1300" u="sng" dirty="0">
                <a:hlinkClick r:id="rId2"/>
              </a:rPr>
              <a:t>10.3390/s140609582.</a:t>
            </a:r>
            <a:r>
              <a:rPr lang="en-GB" sz="1300" dirty="0"/>
              <a:t> </a:t>
            </a:r>
          </a:p>
          <a:p>
            <a:pPr marL="0" indent="0">
              <a:buNone/>
            </a:pPr>
            <a:endParaRPr lang="en-US" dirty="0"/>
          </a:p>
        </p:txBody>
      </p:sp>
    </p:spTree>
    <p:extLst>
      <p:ext uri="{BB962C8B-B14F-4D97-AF65-F5344CB8AC3E}">
        <p14:creationId xmlns:p14="http://schemas.microsoft.com/office/powerpoint/2010/main" val="246630130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93E0-7515-4949-B4A5-886B5A46501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C3C714E-B35E-A64F-A239-4F53B2270793}"/>
              </a:ext>
            </a:extLst>
          </p:cNvPr>
          <p:cNvSpPr>
            <a:spLocks noGrp="1"/>
          </p:cNvSpPr>
          <p:nvPr>
            <p:ph idx="1"/>
          </p:nvPr>
        </p:nvSpPr>
        <p:spPr/>
        <p:txBody>
          <a:bodyPr/>
          <a:lstStyle/>
          <a:p>
            <a:pPr fontAlgn="base"/>
            <a:r>
              <a:rPr lang="en-IE" sz="1300" dirty="0"/>
              <a:t>Chen, Peng &amp; Kurland, Justin &amp; Shi, </a:t>
            </a:r>
            <a:r>
              <a:rPr lang="en-IE" sz="1300" dirty="0" err="1"/>
              <a:t>Shaochong</a:t>
            </a:r>
            <a:r>
              <a:rPr lang="en-IE" sz="1300" dirty="0"/>
              <a:t>. (2019). Predicting Repeat Offenders with Machine Learning: A Case Study of Beijing </a:t>
            </a:r>
            <a:r>
              <a:rPr lang="en-IE" sz="1300" dirty="0" err="1"/>
              <a:t>Theives</a:t>
            </a:r>
            <a:r>
              <a:rPr lang="en-IE" sz="1300" dirty="0"/>
              <a:t> and Burglars. 118-122. 10.1109/ICBDA.2019.8713192. ​</a:t>
            </a:r>
          </a:p>
          <a:p>
            <a:pPr fontAlgn="base"/>
            <a:r>
              <a:rPr lang="en-IE" sz="1300" dirty="0"/>
              <a:t>Central Statistics Office (2019), Prison Recidivism 2011 and 2012 Cohorts, 24 September 2019, 11am. </a:t>
            </a:r>
            <a:r>
              <a:rPr lang="en-IE" sz="1300" u="sng" dirty="0">
                <a:hlinkClick r:id="rId2"/>
              </a:rPr>
              <a:t>https://www.cso.ie/en/releasesandpublications/ep/p-prir/prisonrecidivism2011and2012cohorts/. </a:t>
            </a:r>
            <a:r>
              <a:rPr lang="en-IE" sz="1300" dirty="0"/>
              <a:t>ISSN: 2009-7076</a:t>
            </a:r>
            <a:r>
              <a:rPr lang="en-US" sz="1300" dirty="0"/>
              <a:t>​</a:t>
            </a:r>
          </a:p>
          <a:p>
            <a:pPr fontAlgn="base"/>
            <a:r>
              <a:rPr lang="en-IE" sz="1300" dirty="0"/>
              <a:t>Babbie, Earl R. </a:t>
            </a:r>
            <a:r>
              <a:rPr lang="en-IE" sz="1300" i="1" dirty="0"/>
              <a:t>The Practice of Social Research</a:t>
            </a:r>
            <a:r>
              <a:rPr lang="en-IE" sz="1300" dirty="0"/>
              <a:t>. 12th ed. Belmont, CA: Wadsworth Cengage, 2010; </a:t>
            </a:r>
            <a:r>
              <a:rPr lang="en-IE" sz="1300" dirty="0" err="1"/>
              <a:t>Muijs</a:t>
            </a:r>
            <a:r>
              <a:rPr lang="en-IE" sz="1300" dirty="0"/>
              <a:t>, Daniel. </a:t>
            </a:r>
            <a:r>
              <a:rPr lang="en-IE" sz="1300" i="1" dirty="0"/>
              <a:t>Doing Quantitative Research in Education with SPSS</a:t>
            </a:r>
            <a:r>
              <a:rPr lang="en-IE" sz="1300" dirty="0"/>
              <a:t>. 2nd edition. London: SAGE Publications, 2010.​</a:t>
            </a:r>
          </a:p>
          <a:p>
            <a:pPr fontAlgn="base"/>
            <a:r>
              <a:rPr lang="en-IE" sz="1300" dirty="0"/>
              <a:t> IBM Cloud Education, Supervised Learning. 19 August 2020. </a:t>
            </a:r>
            <a:r>
              <a:rPr lang="en-IE" sz="1300" u="sng" dirty="0">
                <a:hlinkClick r:id="rId3"/>
              </a:rPr>
              <a:t>https://www.ibm.com/cloud/learn/supervised-learning</a:t>
            </a:r>
            <a:endParaRPr lang="en-IE" sz="1300" dirty="0"/>
          </a:p>
          <a:p>
            <a:r>
              <a:rPr lang="en-IE" sz="1300" dirty="0" err="1"/>
              <a:t>Adulaimi</a:t>
            </a:r>
            <a:r>
              <a:rPr lang="en-IE" sz="1300" dirty="0"/>
              <a:t>, A. A. A., Pradhan, B., Chakraborty, S., &amp; </a:t>
            </a:r>
            <a:r>
              <a:rPr lang="en-IE" sz="1300" dirty="0" err="1"/>
              <a:t>Alamri</a:t>
            </a:r>
            <a:r>
              <a:rPr lang="en-IE" sz="1300" dirty="0"/>
              <a:t>, A. (2021). Traffic Noise Modelling Using Land Use Regression Model Based on Machine Learning, Statistical Regression and GIS. </a:t>
            </a:r>
            <a:r>
              <a:rPr lang="en-IE" sz="1300" i="1" dirty="0"/>
              <a:t>Energies</a:t>
            </a:r>
            <a:r>
              <a:rPr lang="en-IE" sz="1300" dirty="0"/>
              <a:t>, </a:t>
            </a:r>
            <a:r>
              <a:rPr lang="en-IE" sz="1300" i="1" dirty="0"/>
              <a:t>14</a:t>
            </a:r>
            <a:r>
              <a:rPr lang="en-IE" sz="1300" dirty="0"/>
              <a:t>(16), 5095. MDPI AG. Retrieved from http://</a:t>
            </a:r>
            <a:r>
              <a:rPr lang="en-IE" sz="1300" dirty="0" err="1"/>
              <a:t>dx.doi.org</a:t>
            </a:r>
            <a:r>
              <a:rPr lang="en-IE" sz="1300" dirty="0"/>
              <a:t>/10.3390/en14165095</a:t>
            </a:r>
            <a:endParaRPr lang="en-US" sz="1300" dirty="0"/>
          </a:p>
        </p:txBody>
      </p:sp>
    </p:spTree>
    <p:extLst>
      <p:ext uri="{BB962C8B-B14F-4D97-AF65-F5344CB8AC3E}">
        <p14:creationId xmlns:p14="http://schemas.microsoft.com/office/powerpoint/2010/main" val="59871439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93E0-7515-4949-B4A5-886B5A465017}"/>
              </a:ext>
            </a:extLst>
          </p:cNvPr>
          <p:cNvSpPr>
            <a:spLocks noGrp="1"/>
          </p:cNvSpPr>
          <p:nvPr>
            <p:ph type="title"/>
          </p:nvPr>
        </p:nvSpPr>
        <p:spPr/>
        <p:txBody>
          <a:bodyPr/>
          <a:lstStyle/>
          <a:p>
            <a:r>
              <a:rPr lang="en-US" dirty="0"/>
              <a:t>Presenters</a:t>
            </a:r>
          </a:p>
        </p:txBody>
      </p:sp>
      <p:sp>
        <p:nvSpPr>
          <p:cNvPr id="3" name="Content Placeholder 2">
            <a:extLst>
              <a:ext uri="{FF2B5EF4-FFF2-40B4-BE49-F238E27FC236}">
                <a16:creationId xmlns:a16="http://schemas.microsoft.com/office/drawing/2014/main" id="{CC3C714E-B35E-A64F-A239-4F53B2270793}"/>
              </a:ext>
            </a:extLst>
          </p:cNvPr>
          <p:cNvSpPr>
            <a:spLocks noGrp="1"/>
          </p:cNvSpPr>
          <p:nvPr>
            <p:ph idx="1"/>
          </p:nvPr>
        </p:nvSpPr>
        <p:spPr/>
        <p:txBody>
          <a:bodyPr>
            <a:normAutofit/>
          </a:bodyPr>
          <a:lstStyle/>
          <a:p>
            <a:pPr algn="l">
              <a:buFont typeface="Arial" panose="020B0604020202020204" pitchFamily="34" charset="0"/>
              <a:buChar char="•"/>
            </a:pPr>
            <a:r>
              <a:rPr lang="en-IE" b="0" i="0" dirty="0">
                <a:solidFill>
                  <a:srgbClr val="000000"/>
                </a:solidFill>
                <a:effectLst/>
              </a:rPr>
              <a:t>Garrett Drummond 	- C09640401</a:t>
            </a:r>
          </a:p>
          <a:p>
            <a:pPr algn="l">
              <a:buFont typeface="Arial" panose="020B0604020202020204" pitchFamily="34" charset="0"/>
              <a:buChar char="•"/>
            </a:pPr>
            <a:r>
              <a:rPr lang="en-IE" b="0" i="0" dirty="0">
                <a:solidFill>
                  <a:srgbClr val="000000"/>
                </a:solidFill>
                <a:effectLst/>
              </a:rPr>
              <a:t>Rachel Donnelly 	- C06543201</a:t>
            </a:r>
          </a:p>
          <a:p>
            <a:pPr algn="l">
              <a:buFont typeface="Arial" panose="020B0604020202020204" pitchFamily="34" charset="0"/>
              <a:buChar char="•"/>
            </a:pPr>
            <a:r>
              <a:rPr lang="en-IE" b="0" i="0" dirty="0">
                <a:solidFill>
                  <a:srgbClr val="000000"/>
                </a:solidFill>
                <a:effectLst/>
              </a:rPr>
              <a:t>Marc O'Neill 		- C03446824</a:t>
            </a:r>
          </a:p>
          <a:p>
            <a:pPr algn="l">
              <a:buFont typeface="Arial" panose="020B0604020202020204" pitchFamily="34" charset="0"/>
              <a:buChar char="•"/>
            </a:pPr>
            <a:r>
              <a:rPr lang="en-IE" b="0" i="0" dirty="0">
                <a:solidFill>
                  <a:srgbClr val="000000"/>
                </a:solidFill>
                <a:effectLst/>
              </a:rPr>
              <a:t>Ciaran Finnegan 	- D21124026</a:t>
            </a:r>
          </a:p>
        </p:txBody>
      </p:sp>
    </p:spTree>
    <p:extLst>
      <p:ext uri="{BB962C8B-B14F-4D97-AF65-F5344CB8AC3E}">
        <p14:creationId xmlns:p14="http://schemas.microsoft.com/office/powerpoint/2010/main" val="25026488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a:t>Data Science Research Method – Archival Research</a:t>
            </a:r>
          </a:p>
        </p:txBody>
      </p:sp>
      <p:sp>
        <p:nvSpPr>
          <p:cNvPr id="4" name="Text Placeholder 3"/>
          <p:cNvSpPr>
            <a:spLocks noGrp="1"/>
          </p:cNvSpPr>
          <p:nvPr>
            <p:ph type="body" sz="half" idx="2"/>
          </p:nvPr>
        </p:nvSpPr>
        <p:spPr>
          <a:xfrm>
            <a:off x="84911" y="2300497"/>
            <a:ext cx="3190448" cy="4097524"/>
          </a:xfrm>
        </p:spPr>
        <p:txBody>
          <a:bodyPr>
            <a:normAutofit lnSpcReduction="10000"/>
          </a:bodyPr>
          <a:lstStyle/>
          <a:p>
            <a:pPr marL="285750" indent="-285750">
              <a:buFont typeface="Arial" panose="020B0604020202020204" pitchFamily="34" charset="0"/>
              <a:buChar char="•"/>
            </a:pPr>
            <a:r>
              <a:rPr lang="en-IE" sz="1400"/>
              <a:t>L1: Takes an Epistemology </a:t>
            </a:r>
            <a:r>
              <a:rPr lang="en-US" sz="1400"/>
              <a:t>philosophy: this method is about </a:t>
            </a:r>
            <a:r>
              <a:rPr lang="en-GB" sz="1400" b="0" i="0">
                <a:solidFill>
                  <a:srgbClr val="494949"/>
                </a:solidFill>
                <a:effectLst/>
              </a:rPr>
              <a:t> “how” we can obtain knowledge and come to understanding.</a:t>
            </a:r>
          </a:p>
          <a:p>
            <a:pPr marL="742950" lvl="1" indent="-285750">
              <a:buFont typeface="Arial" panose="020B0604020202020204" pitchFamily="34" charset="0"/>
              <a:buChar char="•"/>
            </a:pPr>
            <a:r>
              <a:rPr lang="en-IE" sz="1200" b="1"/>
              <a:t>Positivism</a:t>
            </a:r>
            <a:r>
              <a:rPr lang="en-IE" sz="1200"/>
              <a:t>: </a:t>
            </a:r>
            <a:r>
              <a:rPr lang="en-GB" sz="1200">
                <a:solidFill>
                  <a:srgbClr val="494949"/>
                </a:solidFill>
              </a:rPr>
              <a:t>T</a:t>
            </a:r>
            <a:r>
              <a:rPr lang="en-GB" sz="1200" b="0" i="0">
                <a:solidFill>
                  <a:srgbClr val="494949"/>
                </a:solidFill>
                <a:effectLst/>
              </a:rPr>
              <a:t>he researcher does not interpret, they only observe. Knowledge can only be acquired through </a:t>
            </a:r>
            <a:r>
              <a:rPr lang="en-GB" sz="1200" b="1" i="0">
                <a:solidFill>
                  <a:srgbClr val="494949"/>
                </a:solidFill>
                <a:effectLst/>
              </a:rPr>
              <a:t>empirical research.</a:t>
            </a:r>
          </a:p>
          <a:p>
            <a:pPr marL="742950" lvl="1" indent="-285750">
              <a:buFont typeface="Arial" panose="020B0604020202020204" pitchFamily="34" charset="0"/>
              <a:buChar char="•"/>
            </a:pPr>
            <a:r>
              <a:rPr lang="en-IE" sz="1200" b="1"/>
              <a:t>Realism</a:t>
            </a:r>
            <a:r>
              <a:rPr lang="en-IE" sz="1200"/>
              <a:t>: There is an argument for this viewpoint as the researcher may make assumptions that ML methods may need to adapt as part of ongoing research.</a:t>
            </a:r>
            <a:endParaRPr lang="en-IE" sz="1400"/>
          </a:p>
          <a:p>
            <a:pPr marL="742950" lvl="1" indent="-285750">
              <a:buFont typeface="Arial" panose="020B0604020202020204" pitchFamily="34" charset="0"/>
              <a:buChar char="•"/>
            </a:pPr>
            <a:endParaRPr lang="en-GB" sz="1200" b="1" i="0">
              <a:solidFill>
                <a:srgbClr val="494949"/>
              </a:solidFill>
              <a:effectLst/>
            </a:endParaRPr>
          </a:p>
          <a:p>
            <a:pPr marL="742950" lvl="1" indent="-285750">
              <a:buFont typeface="Arial" panose="020B0604020202020204" pitchFamily="34" charset="0"/>
              <a:buChar char="•"/>
            </a:pPr>
            <a:endParaRPr lang="en-GB" sz="1200" b="1" i="0">
              <a:solidFill>
                <a:srgbClr val="494949"/>
              </a:solidFill>
              <a:effectLst/>
            </a:endParaRPr>
          </a:p>
          <a:p>
            <a:pPr marL="285750" indent="-285750">
              <a:buFont typeface="Arial" panose="020B0604020202020204" pitchFamily="34" charset="0"/>
              <a:buChar char="•"/>
            </a:pPr>
            <a:r>
              <a:rPr lang="en-US" sz="1400"/>
              <a:t>L2: Inductive: The researcher </a:t>
            </a:r>
            <a:r>
              <a:rPr lang="en-GB" sz="1400" b="1" i="0">
                <a:solidFill>
                  <a:srgbClr val="494949"/>
                </a:solidFill>
                <a:effectLst/>
              </a:rPr>
              <a:t>generates theories from research</a:t>
            </a:r>
            <a:r>
              <a:rPr lang="en-GB" sz="1400" b="0" i="0">
                <a:solidFill>
                  <a:srgbClr val="494949"/>
                </a:solidFill>
                <a:effectLst/>
              </a:rPr>
              <a:t>, rather than starting a project with a theory as a foundation. For example, which features drive ML classification in a historical dataset?</a:t>
            </a:r>
            <a:endParaRPr lang="en-US" sz="1400"/>
          </a:p>
          <a:p>
            <a:pPr marL="285750" indent="-285750">
              <a:buFont typeface="Arial" panose="020B0604020202020204" pitchFamily="34" charset="0"/>
              <a:buChar char="•"/>
            </a:pPr>
            <a:endParaRPr lang="en-US" sz="160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056529" y="2304172"/>
              <a:ext cx="105065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6759617" y="190924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61930" y="1339070"/>
              <a:ext cx="2194820" cy="465602"/>
            </a:xfrm>
            <a:prstGeom prst="accentCallout2">
              <a:avLst>
                <a:gd name="adj1" fmla="val 18750"/>
                <a:gd name="adj2" fmla="val 105329"/>
                <a:gd name="adj3" fmla="val 54801"/>
                <a:gd name="adj4" fmla="val 115327"/>
                <a:gd name="adj5" fmla="val 52351"/>
                <a:gd name="adj6" fmla="val 273494"/>
              </a:avLst>
            </a:prstGeom>
            <a:solidFill>
              <a:srgbClr val="FF0000">
                <a:alpha val="50000"/>
              </a:srgbClr>
            </a:solidFill>
            <a:ln w="28575">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0" y="1995509"/>
              <a:ext cx="2194816" cy="465602"/>
            </a:xfrm>
            <a:prstGeom prst="accentCallout2">
              <a:avLst>
                <a:gd name="adj1" fmla="val 18750"/>
                <a:gd name="adj2" fmla="val 105329"/>
                <a:gd name="adj3" fmla="val 54801"/>
                <a:gd name="adj4" fmla="val 115327"/>
                <a:gd name="adj5" fmla="val 44359"/>
                <a:gd name="adj6" fmla="val 233162"/>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461665"/>
          </a:xfrm>
          <a:prstGeom prst="rect">
            <a:avLst/>
          </a:prstGeom>
          <a:noFill/>
        </p:spPr>
        <p:txBody>
          <a:bodyPr wrap="square" rtlCol="0">
            <a:spAutoFit/>
          </a:bodyPr>
          <a:lstStyle/>
          <a:p>
            <a:pPr algn="ctr"/>
            <a:r>
              <a:rPr lang="en-US" sz="1200" b="1">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Realism</a:t>
            </a:r>
          </a:p>
        </p:txBody>
      </p:sp>
      <p:sp>
        <p:nvSpPr>
          <p:cNvPr id="27" name="TextBox 26">
            <a:extLst>
              <a:ext uri="{FF2B5EF4-FFF2-40B4-BE49-F238E27FC236}">
                <a16:creationId xmlns:a16="http://schemas.microsoft.com/office/drawing/2014/main" id="{F3941900-A0A2-4C34-89DC-6A4D65EA87EB}"/>
              </a:ext>
            </a:extLst>
          </p:cNvPr>
          <p:cNvSpPr txBox="1"/>
          <p:nvPr/>
        </p:nvSpPr>
        <p:spPr>
          <a:xfrm>
            <a:off x="15591" y="1310242"/>
            <a:ext cx="4927345" cy="738664"/>
          </a:xfrm>
          <a:prstGeom prst="rect">
            <a:avLst/>
          </a:prstGeom>
          <a:noFill/>
        </p:spPr>
        <p:txBody>
          <a:bodyPr wrap="square">
            <a:spAutoFit/>
          </a:bodyPr>
          <a:lstStyle/>
          <a:p>
            <a:r>
              <a:rPr lang="en-GB" sz="1400" b="0" i="1">
                <a:solidFill>
                  <a:srgbClr val="494949"/>
                </a:solidFill>
                <a:effectLst/>
              </a:rPr>
              <a:t>An ML archival research strategy draws from information that already exists, and meaning is then established through a review of this existing data.</a:t>
            </a:r>
            <a:endParaRPr lang="en-IE" sz="1400" i="1"/>
          </a:p>
        </p:txBody>
      </p:sp>
    </p:spTree>
    <p:extLst>
      <p:ext uri="{BB962C8B-B14F-4D97-AF65-F5344CB8AC3E}">
        <p14:creationId xmlns:p14="http://schemas.microsoft.com/office/powerpoint/2010/main" val="286554552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a:t>L3: Strategy: How to collect the data? There are many sources of suitable secondary DS datasets published by;</a:t>
            </a:r>
          </a:p>
          <a:p>
            <a:pPr marL="742950" lvl="1" indent="-285750">
              <a:buFont typeface="Arial" panose="020B0604020202020204" pitchFamily="34" charset="0"/>
              <a:buChar char="•"/>
            </a:pPr>
            <a:r>
              <a:rPr lang="en-IE" sz="1200" i="0">
                <a:solidFill>
                  <a:srgbClr val="494949"/>
                </a:solidFill>
                <a:effectLst/>
              </a:rPr>
              <a:t>Government Depts</a:t>
            </a:r>
          </a:p>
          <a:p>
            <a:pPr marL="742950" lvl="1" indent="-285750">
              <a:buFont typeface="Arial" panose="020B0604020202020204" pitchFamily="34" charset="0"/>
              <a:buChar char="•"/>
            </a:pPr>
            <a:r>
              <a:rPr lang="en-IE" sz="1200">
                <a:solidFill>
                  <a:srgbClr val="494949"/>
                </a:solidFill>
              </a:rPr>
              <a:t>Industry Bodies</a:t>
            </a:r>
          </a:p>
          <a:p>
            <a:pPr marL="742950" lvl="1" indent="-285750">
              <a:buFont typeface="Arial" panose="020B0604020202020204" pitchFamily="34" charset="0"/>
              <a:buChar char="•"/>
            </a:pPr>
            <a:r>
              <a:rPr lang="en-IE" sz="1200">
                <a:solidFill>
                  <a:srgbClr val="494949"/>
                </a:solidFill>
              </a:rPr>
              <a:t>International Agencies</a:t>
            </a:r>
          </a:p>
          <a:p>
            <a:pPr marL="742950" lvl="1" indent="-285750">
              <a:buFont typeface="Arial" panose="020B0604020202020204" pitchFamily="34" charset="0"/>
              <a:buChar char="•"/>
            </a:pPr>
            <a:r>
              <a:rPr lang="en-IE" sz="1200" i="0">
                <a:solidFill>
                  <a:srgbClr val="494949"/>
                </a:solidFill>
                <a:effectLst/>
              </a:rPr>
              <a:t>Aca</a:t>
            </a:r>
            <a:r>
              <a:rPr lang="en-IE" sz="1200">
                <a:solidFill>
                  <a:srgbClr val="494949"/>
                </a:solidFill>
              </a:rPr>
              <a:t>demia, etc.</a:t>
            </a:r>
          </a:p>
          <a:p>
            <a:pPr marL="742950" lvl="1" indent="-285750">
              <a:buFont typeface="Arial" panose="020B0604020202020204" pitchFamily="34" charset="0"/>
              <a:buChar char="•"/>
            </a:pPr>
            <a:endParaRPr lang="en-IE" i="0">
              <a:solidFill>
                <a:srgbClr val="494949"/>
              </a:solidFill>
              <a:effectLst/>
            </a:endParaRPr>
          </a:p>
          <a:p>
            <a:pPr marL="285750" indent="-285750">
              <a:buFont typeface="Arial" panose="020B0604020202020204" pitchFamily="34" charset="0"/>
              <a:buChar char="•"/>
            </a:pPr>
            <a:r>
              <a:rPr lang="en-US" sz="1400"/>
              <a:t>L4: Choices: Many DS algorithms rely exclusively on numerical data for statistical analysis. Hence, this research is largely a mono quantitative data collection approach.</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L5: Time Horizons: It is common to consider ML research modelling as an exercise on high data volumes in a relatively short timeframe, and hence ‘Cross-Sectional’. However. Some ML research will utilize historical datasets with years of data on a smaller range of subjects.</a:t>
            </a:r>
            <a:endParaRPr lang="en-US" sz="160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530273" cy="4859642"/>
            <a:chOff x="1375148" y="1249328"/>
            <a:chExt cx="10198814"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85074" y="2442671"/>
              <a:ext cx="102957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336081" y="3476818"/>
              <a:ext cx="2237881" cy="365126"/>
            </a:xfrm>
            <a:prstGeom prst="accentCallout2">
              <a:avLst>
                <a:gd name="adj1" fmla="val 18750"/>
                <a:gd name="adj2" fmla="val 105329"/>
                <a:gd name="adj3" fmla="val -9140"/>
                <a:gd name="adj4" fmla="val 116244"/>
                <a:gd name="adj5" fmla="val -6261"/>
                <a:gd name="adj6" fmla="val 223996"/>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523220"/>
          </a:xfrm>
          <a:prstGeom prst="rect">
            <a:avLst/>
          </a:prstGeom>
          <a:noFill/>
        </p:spPr>
        <p:txBody>
          <a:bodyPr wrap="square" rtlCol="0">
            <a:spAutoFit/>
          </a:bodyPr>
          <a:lstStyle/>
          <a:p>
            <a:pPr algn="ctr"/>
            <a:r>
              <a:rPr lang="en-US" sz="1400" b="1">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393833" y="2667082"/>
            <a:ext cx="921715" cy="523220"/>
          </a:xfrm>
          <a:prstGeom prst="rect">
            <a:avLst/>
          </a:prstGeom>
          <a:noFill/>
        </p:spPr>
        <p:txBody>
          <a:bodyPr wrap="square" rtlCol="0">
            <a:spAutoFit/>
          </a:bodyPr>
          <a:lstStyle/>
          <a:p>
            <a:pPr algn="ctr">
              <a:defRPr/>
            </a:pPr>
            <a:r>
              <a:rPr lang="en-US" sz="1400" b="1">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59822692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a:t>L6: Techniques and Procedures</a:t>
            </a:r>
            <a:r>
              <a:rPr lang="en-US" sz="1400"/>
              <a:t>. These are the practical steps that need to be handled in order to perform the research. The researcher now has access to historical dataset(s) and must execute an iterative process of;</a:t>
            </a:r>
          </a:p>
          <a:p>
            <a:pPr marL="742950" lvl="1" indent="-285750">
              <a:buFont typeface="Arial" panose="020B0604020202020204" pitchFamily="34" charset="0"/>
              <a:buChar char="•"/>
            </a:pPr>
            <a:r>
              <a:rPr lang="en-US" sz="1200"/>
              <a:t>Data sampling</a:t>
            </a:r>
          </a:p>
          <a:p>
            <a:pPr marL="742950" lvl="1" indent="-285750">
              <a:buFont typeface="Arial" panose="020B0604020202020204" pitchFamily="34" charset="0"/>
              <a:buChar char="•"/>
            </a:pPr>
            <a:r>
              <a:rPr lang="en-US" sz="1200"/>
              <a:t>Data cleansing</a:t>
            </a:r>
          </a:p>
          <a:p>
            <a:pPr marL="742950" lvl="1" indent="-285750">
              <a:buFont typeface="Arial" panose="020B0604020202020204" pitchFamily="34" charset="0"/>
              <a:buChar char="•"/>
            </a:pPr>
            <a:r>
              <a:rPr lang="en-US" sz="1200"/>
              <a:t>Data feature engineering</a:t>
            </a:r>
          </a:p>
          <a:p>
            <a:pPr marL="742950" lvl="1" indent="-285750">
              <a:buFont typeface="Arial" panose="020B0604020202020204" pitchFamily="34" charset="0"/>
              <a:buChar char="•"/>
            </a:pPr>
            <a:r>
              <a:rPr lang="en-US" sz="1200"/>
              <a:t>Data modelling and assessment</a:t>
            </a:r>
          </a:p>
          <a:p>
            <a:pPr marL="742950" lvl="1" indent="-285750">
              <a:buFont typeface="Arial" panose="020B0604020202020204" pitchFamily="34" charset="0"/>
              <a:buChar char="•"/>
            </a:pPr>
            <a:endParaRPr lang="en-US" sz="1200"/>
          </a:p>
          <a:p>
            <a:pPr marL="742950" lvl="1" indent="-285750">
              <a:buFont typeface="Arial" panose="020B0604020202020204" pitchFamily="34" charset="0"/>
              <a:buChar char="•"/>
            </a:pPr>
            <a:endParaRPr lang="en-US" sz="1200"/>
          </a:p>
          <a:p>
            <a:pPr marL="285750" indent="-285750">
              <a:buFont typeface="Arial" panose="020B0604020202020204" pitchFamily="34" charset="0"/>
              <a:buChar char="•"/>
            </a:pPr>
            <a:r>
              <a:rPr lang="en-IE" sz="1400"/>
              <a:t>L6: Techniques and Procedures</a:t>
            </a:r>
            <a:r>
              <a:rPr lang="en-US" sz="1400"/>
              <a:t>. Tool kits for such DS ML research analysis can range from;</a:t>
            </a:r>
            <a:endParaRPr lang="en-US" sz="1200"/>
          </a:p>
          <a:p>
            <a:pPr marL="742950" lvl="1" indent="-285750">
              <a:buFont typeface="Arial" panose="020B0604020202020204" pitchFamily="34" charset="0"/>
              <a:buChar char="•"/>
            </a:pPr>
            <a:r>
              <a:rPr lang="en-US" sz="1200"/>
              <a:t>DS programming languages – such as Python or R.</a:t>
            </a:r>
          </a:p>
          <a:p>
            <a:pPr marL="742950" lvl="1" indent="-285750">
              <a:buFont typeface="Arial" panose="020B0604020202020204" pitchFamily="34" charset="0"/>
              <a:buChar char="•"/>
            </a:pPr>
            <a:r>
              <a:rPr lang="en-US" sz="1200"/>
              <a:t>ML development environments such as SAS EM or RapidMiner.</a:t>
            </a:r>
          </a:p>
          <a:p>
            <a:pPr marL="742950" lvl="1" indent="-285750">
              <a:buFont typeface="Arial" panose="020B0604020202020204" pitchFamily="34" charset="0"/>
              <a:buChar char="•"/>
            </a:pPr>
            <a:r>
              <a:rPr lang="en-US" sz="1200"/>
              <a:t>Cloud based ML development platforms such as AWS Sagemaker or AZURE ML.</a:t>
            </a:r>
          </a:p>
          <a:p>
            <a:pPr marL="742950" lvl="1" indent="-285750">
              <a:buFont typeface="Arial" panose="020B0604020202020204" pitchFamily="34" charset="0"/>
              <a:buChar char="•"/>
            </a:pPr>
            <a:endParaRPr lang="en-US" sz="1200"/>
          </a:p>
          <a:p>
            <a:pPr marL="742950" lvl="1" indent="-285750">
              <a:buFont typeface="Arial" panose="020B0604020202020204" pitchFamily="34" charset="0"/>
              <a:buChar char="•"/>
            </a:pPr>
            <a:endParaRPr lang="en-US" sz="160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303828"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400" b="1" kern="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7999"/>
            <a:ext cx="1871760" cy="450137"/>
          </a:xfrm>
          <a:prstGeom prst="accentCallout2">
            <a:avLst>
              <a:gd name="adj1" fmla="val 18750"/>
              <a:gd name="adj2" fmla="val 105329"/>
              <a:gd name="adj3" fmla="val 22831"/>
              <a:gd name="adj4" fmla="val 384816"/>
              <a:gd name="adj5" fmla="val -348632"/>
              <a:gd name="adj6" fmla="val 410035"/>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448352" y="2911779"/>
            <a:ext cx="943491" cy="461665"/>
          </a:xfrm>
          <a:prstGeom prst="rect">
            <a:avLst/>
          </a:prstGeom>
          <a:noFill/>
        </p:spPr>
        <p:txBody>
          <a:bodyPr wrap="square" rtlCol="0">
            <a:spAutoFit/>
          </a:bodyPr>
          <a:lstStyle/>
          <a:p>
            <a:pPr algn="ctr"/>
            <a:r>
              <a:rPr lang="en-US" sz="1200" b="1">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41532" y="4115390"/>
            <a:ext cx="994962" cy="276999"/>
          </a:xfrm>
          <a:prstGeom prst="rect">
            <a:avLst/>
          </a:prstGeom>
          <a:noFill/>
        </p:spPr>
        <p:txBody>
          <a:bodyPr wrap="square" rtlCol="0">
            <a:spAutoFit/>
          </a:bodyPr>
          <a:lstStyle/>
          <a:p>
            <a:pPr algn="ctr"/>
            <a:r>
              <a:rPr lang="en-US" sz="1200" b="1">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259627248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7FD2E9DB-B3FA-4314-82A9-3BD1FAE63931}"/>
              </a:ext>
            </a:extLst>
          </p:cNvPr>
          <p:cNvSpPr>
            <a:spLocks noGrp="1"/>
          </p:cNvSpPr>
          <p:nvPr>
            <p:ph type="title"/>
          </p:nvPr>
        </p:nvSpPr>
        <p:spPr>
          <a:xfrm>
            <a:off x="1114797" y="115784"/>
            <a:ext cx="10445798" cy="1096962"/>
          </a:xfrm>
        </p:spPr>
        <p:txBody>
          <a:bodyPr/>
          <a:lstStyle/>
          <a:p>
            <a:r>
              <a:rPr lang="en-US"/>
              <a:t>Supervised Learning</a:t>
            </a:r>
          </a:p>
        </p:txBody>
      </p:sp>
      <p:sp>
        <p:nvSpPr>
          <p:cNvPr id="25" name="Text Placeholder 2">
            <a:extLst>
              <a:ext uri="{FF2B5EF4-FFF2-40B4-BE49-F238E27FC236}">
                <a16:creationId xmlns:a16="http://schemas.microsoft.com/office/drawing/2014/main" id="{B06AB154-B539-4021-B094-6048A2FCD548}"/>
              </a:ext>
            </a:extLst>
          </p:cNvPr>
          <p:cNvSpPr>
            <a:spLocks noGrp="1"/>
          </p:cNvSpPr>
          <p:nvPr>
            <p:ph type="body" sz="half" idx="2"/>
          </p:nvPr>
        </p:nvSpPr>
        <p:spPr>
          <a:xfrm>
            <a:off x="1085108" y="1530927"/>
            <a:ext cx="5429686" cy="4631376"/>
          </a:xfrm>
        </p:spPr>
        <p:txBody>
          <a:bodyPr vert="horz" lIns="0" tIns="45720" rIns="0" bIns="45720" rtlCol="0" anchor="t">
            <a:normAutofit/>
          </a:bodyPr>
          <a:lstStyle/>
          <a:p>
            <a:r>
              <a:rPr lang="en-US">
                <a:ea typeface="+mn-lt"/>
                <a:cs typeface="+mn-lt"/>
              </a:rPr>
              <a:t>Subcategory of </a:t>
            </a:r>
            <a:r>
              <a:rPr lang="en-US" dirty="0">
                <a:ea typeface="+mn-lt"/>
                <a:cs typeface="+mn-lt"/>
              </a:rPr>
              <a:t>Machine Learning</a:t>
            </a:r>
            <a:r>
              <a:rPr lang="en-US">
                <a:ea typeface="+mn-lt"/>
                <a:cs typeface="+mn-lt"/>
              </a:rPr>
              <a:t>. Uses labeled datasets to train algorithms that </a:t>
            </a:r>
            <a:r>
              <a:rPr lang="en-US" dirty="0">
                <a:ea typeface="+mn-lt"/>
                <a:cs typeface="+mn-lt"/>
              </a:rPr>
              <a:t>can </a:t>
            </a:r>
            <a:r>
              <a:rPr lang="en-US">
                <a:ea typeface="+mn-lt"/>
                <a:cs typeface="+mn-lt"/>
              </a:rPr>
              <a:t>classify data or predict outcomes accurately.</a:t>
            </a:r>
          </a:p>
          <a:p>
            <a:r>
              <a:rPr lang="en-US" b="1" u="sng"/>
              <a:t>Methods of Supervised learning:</a:t>
            </a:r>
          </a:p>
          <a:p>
            <a:pPr marL="285750" indent="-285750">
              <a:buFont typeface="Arial" panose="05000000000000000000" pitchFamily="2" charset="2"/>
              <a:buChar char="•"/>
            </a:pPr>
            <a:r>
              <a:rPr lang="en-US"/>
              <a:t>Naive Bayes</a:t>
            </a:r>
            <a:endParaRPr lang="en-US" dirty="0"/>
          </a:p>
          <a:p>
            <a:pPr marL="285750" indent="-285750">
              <a:buFont typeface="Arial" panose="05000000000000000000" pitchFamily="2" charset="2"/>
              <a:buChar char="•"/>
            </a:pPr>
            <a:r>
              <a:rPr lang="en-US"/>
              <a:t>Logistic regression</a:t>
            </a:r>
            <a:endParaRPr lang="en-US" dirty="0"/>
          </a:p>
          <a:p>
            <a:pPr marL="285750" indent="-285750">
              <a:buFont typeface="Arial" panose="05000000000000000000" pitchFamily="2" charset="2"/>
              <a:buChar char="•"/>
            </a:pPr>
            <a:r>
              <a:rPr lang="en-US"/>
              <a:t>Support vector machine (SVM)</a:t>
            </a:r>
            <a:endParaRPr lang="en-US" dirty="0"/>
          </a:p>
          <a:p>
            <a:pPr marL="285750" indent="-285750">
              <a:buFont typeface="Arial" panose="05000000000000000000" pitchFamily="2" charset="2"/>
              <a:buChar char="•"/>
            </a:pPr>
            <a:r>
              <a:rPr lang="en-US"/>
              <a:t>K-nearest neighbor</a:t>
            </a:r>
            <a:endParaRPr lang="en-US" dirty="0"/>
          </a:p>
          <a:p>
            <a:pPr marL="285750" indent="-285750">
              <a:buFont typeface="Arial" panose="05000000000000000000" pitchFamily="2" charset="2"/>
              <a:buChar char="•"/>
            </a:pPr>
            <a:r>
              <a:rPr lang="en-US"/>
              <a:t>Decision Tree</a:t>
            </a:r>
            <a:endParaRPr lang="en-US" dirty="0"/>
          </a:p>
          <a:p>
            <a:r>
              <a:rPr lang="en-US" b="1" u="sng" dirty="0"/>
              <a:t>Saunders Research Onion</a:t>
            </a:r>
            <a:endParaRPr lang="en-US" u="sng" dirty="0"/>
          </a:p>
          <a:p>
            <a:r>
              <a:rPr lang="en-US" dirty="0"/>
              <a:t>Supervised learning tasks /</a:t>
            </a:r>
            <a:r>
              <a:rPr lang="en-US" dirty="0">
                <a:ea typeface="+mn-lt"/>
                <a:cs typeface="+mn-lt"/>
              </a:rPr>
              <a:t>method</a:t>
            </a:r>
            <a:r>
              <a:rPr lang="en-US" dirty="0"/>
              <a:t> are usually  applied at L6 ( Techniques and Procedures</a:t>
            </a:r>
            <a:r>
              <a:rPr lang="en-US"/>
              <a:t>)</a:t>
            </a:r>
            <a:r>
              <a:rPr lang="en-US" dirty="0"/>
              <a:t> of the  Saunders Research Onion</a:t>
            </a:r>
            <a:endParaRPr lang="en-US"/>
          </a:p>
          <a:p>
            <a:endParaRPr lang="en-US"/>
          </a:p>
          <a:p>
            <a:endParaRPr lang="en-US"/>
          </a:p>
          <a:p>
            <a:endParaRPr lang="en-US"/>
          </a:p>
          <a:p>
            <a:endParaRPr lang="en-US"/>
          </a:p>
          <a:p>
            <a:endParaRPr lang="en-US"/>
          </a:p>
        </p:txBody>
      </p:sp>
      <p:pic>
        <p:nvPicPr>
          <p:cNvPr id="7" name="Picture 7" descr="A picture containing shape&#10;&#10;Description automatically generated">
            <a:extLst>
              <a:ext uri="{FF2B5EF4-FFF2-40B4-BE49-F238E27FC236}">
                <a16:creationId xmlns:a16="http://schemas.microsoft.com/office/drawing/2014/main" id="{94D70074-3AAA-4474-A445-1CD2C5C58ADB}"/>
              </a:ext>
            </a:extLst>
          </p:cNvPr>
          <p:cNvPicPr>
            <a:picLocks noGrp="1" noChangeAspect="1"/>
          </p:cNvPicPr>
          <p:nvPr>
            <p:ph type="pic" idx="1"/>
          </p:nvPr>
        </p:nvPicPr>
        <p:blipFill rotWithShape="1">
          <a:blip r:embed="rId2"/>
          <a:srcRect l="10615" r="10615"/>
          <a:stretch/>
        </p:blipFill>
        <p:spPr>
          <a:xfrm>
            <a:off x="6595658" y="1458281"/>
            <a:ext cx="5266973" cy="4570905"/>
          </a:xfrm>
        </p:spPr>
      </p:pic>
    </p:spTree>
    <p:extLst>
      <p:ext uri="{BB962C8B-B14F-4D97-AF65-F5344CB8AC3E}">
        <p14:creationId xmlns:p14="http://schemas.microsoft.com/office/powerpoint/2010/main" val="366797175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Supervised Learning</a:t>
            </a:r>
          </a:p>
        </p:txBody>
      </p:sp>
      <p:sp>
        <p:nvSpPr>
          <p:cNvPr id="4" name="Text Placeholder 3"/>
          <p:cNvSpPr>
            <a:spLocks noGrp="1"/>
          </p:cNvSpPr>
          <p:nvPr>
            <p:ph type="body" sz="half" idx="2"/>
          </p:nvPr>
        </p:nvSpPr>
        <p:spPr>
          <a:xfrm>
            <a:off x="41779" y="1365969"/>
            <a:ext cx="3880560" cy="5333976"/>
          </a:xfrm>
        </p:spPr>
        <p:txBody>
          <a:bodyPr vert="horz" lIns="0" tIns="45720" rIns="0" bIns="45720" rtlCol="0" anchor="t">
            <a:normAutofit fontScale="77500" lnSpcReduction="20000"/>
          </a:bodyPr>
          <a:lstStyle/>
          <a:p>
            <a:pPr marL="285750" indent="-285750">
              <a:buFont typeface="Arial" panose="020B0604020202020204" pitchFamily="34" charset="0"/>
              <a:buChar char="•"/>
            </a:pPr>
            <a:r>
              <a:rPr lang="en-IE" b="1" dirty="0">
                <a:solidFill>
                  <a:schemeClr val="accent2"/>
                </a:solidFill>
              </a:rPr>
              <a:t>L1: Epistemology, Positivism</a:t>
            </a:r>
          </a:p>
          <a:p>
            <a:r>
              <a:rPr lang="en-IE" dirty="0"/>
              <a:t>Testing </a:t>
            </a:r>
            <a:r>
              <a:rPr lang="en-IE" dirty="0">
                <a:ea typeface="+mn-lt"/>
                <a:cs typeface="+mn-lt"/>
              </a:rPr>
              <a:t>independent data with logical or mathematical proof</a:t>
            </a:r>
            <a:endParaRPr lang="en-IE" dirty="0"/>
          </a:p>
          <a:p>
            <a:pPr marL="285750" indent="-285750">
              <a:buFont typeface="Arial" panose="020B0604020202020204" pitchFamily="34" charset="0"/>
              <a:buChar char="•"/>
            </a:pPr>
            <a:r>
              <a:rPr lang="en-US" b="1" dirty="0">
                <a:solidFill>
                  <a:schemeClr val="accent2"/>
                </a:solidFill>
              </a:rPr>
              <a:t>L2: Deductive:</a:t>
            </a:r>
          </a:p>
          <a:p>
            <a:r>
              <a:rPr lang="en-US" dirty="0">
                <a:ea typeface="+mn-lt"/>
                <a:cs typeface="+mn-lt"/>
              </a:rPr>
              <a:t>Typically used in scientific investigation such as ML models where you start with theory. </a:t>
            </a:r>
            <a:endParaRPr lang="en-US" dirty="0"/>
          </a:p>
          <a:p>
            <a:pPr marL="285750" indent="-285750">
              <a:buFont typeface="Arial" panose="020B0604020202020204" pitchFamily="34" charset="0"/>
              <a:buChar char="•"/>
            </a:pPr>
            <a:r>
              <a:rPr lang="en-US" b="1" dirty="0">
                <a:solidFill>
                  <a:schemeClr val="accent2"/>
                </a:solidFill>
              </a:rPr>
              <a:t>L3: </a:t>
            </a:r>
            <a:r>
              <a:rPr lang="en-US" b="1" dirty="0">
                <a:solidFill>
                  <a:schemeClr val="accent2"/>
                </a:solidFill>
                <a:ea typeface="+mn-lt"/>
                <a:cs typeface="+mn-lt"/>
              </a:rPr>
              <a:t>Secondary</a:t>
            </a:r>
          </a:p>
          <a:p>
            <a:r>
              <a:rPr lang="en-US" dirty="0"/>
              <a:t>Large datasets typically required</a:t>
            </a:r>
          </a:p>
          <a:p>
            <a:r>
              <a:rPr lang="en-US" dirty="0"/>
              <a:t>from third party institutions</a:t>
            </a:r>
          </a:p>
          <a:p>
            <a:pPr marL="285750" indent="-285750">
              <a:buFont typeface="Arial" panose="020B0604020202020204" pitchFamily="34" charset="0"/>
              <a:buChar char="•"/>
            </a:pPr>
            <a:r>
              <a:rPr lang="en-US" b="1" dirty="0">
                <a:solidFill>
                  <a:schemeClr val="accent2"/>
                </a:solidFill>
              </a:rPr>
              <a:t>L4: </a:t>
            </a:r>
            <a:r>
              <a:rPr lang="en-US" b="1" dirty="0">
                <a:solidFill>
                  <a:schemeClr val="accent2"/>
                </a:solidFill>
                <a:ea typeface="+mn-lt"/>
                <a:cs typeface="+mn-lt"/>
              </a:rPr>
              <a:t>Quantitative</a:t>
            </a:r>
          </a:p>
          <a:p>
            <a:r>
              <a:rPr lang="en-US" dirty="0"/>
              <a:t>Often used for numerical/statistical analysis of data using computational techniques from deductive approach</a:t>
            </a:r>
          </a:p>
          <a:p>
            <a:pPr marL="285750" indent="-285750">
              <a:buFont typeface="Arial" panose="020B0604020202020204" pitchFamily="34" charset="0"/>
              <a:buChar char="•"/>
            </a:pPr>
            <a:r>
              <a:rPr lang="en-US" b="1" dirty="0">
                <a:solidFill>
                  <a:schemeClr val="accent2"/>
                </a:solidFill>
                <a:ea typeface="+mn-lt"/>
                <a:cs typeface="+mn-lt"/>
              </a:rPr>
              <a:t>L5: Longitudinal / Cross Sectional</a:t>
            </a:r>
          </a:p>
          <a:p>
            <a:r>
              <a:rPr lang="en-US" dirty="0">
                <a:ea typeface="+mn-lt"/>
                <a:cs typeface="+mn-lt"/>
              </a:rPr>
              <a:t>Many SML methods require large datasets collected over long periods of time, but not always.</a:t>
            </a:r>
          </a:p>
          <a:p>
            <a:pPr marL="285750" indent="-285750">
              <a:buFont typeface="Arial" panose="020B0604020202020204" pitchFamily="34" charset="0"/>
              <a:buChar char="•"/>
            </a:pPr>
            <a:r>
              <a:rPr lang="en-US" b="1" dirty="0">
                <a:solidFill>
                  <a:schemeClr val="accent2"/>
                </a:solidFill>
                <a:ea typeface="+mn-lt"/>
                <a:cs typeface="+mn-lt"/>
              </a:rPr>
              <a:t>L6: SVM / Regression Analysis / Decision Tree</a:t>
            </a:r>
          </a:p>
          <a:p>
            <a:r>
              <a:rPr lang="en-US" dirty="0">
                <a:ea typeface="+mn-lt"/>
                <a:cs typeface="+mn-lt"/>
              </a:rPr>
              <a:t>This is where we apply our supervised learning method for prediction/classification</a:t>
            </a:r>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514418" y="1371627"/>
            <a:ext cx="8489747" cy="4859642"/>
            <a:chOff x="1375148" y="1234951"/>
            <a:chExt cx="10150361"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34951"/>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458427" y="2787729"/>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5746037" y="2117266"/>
              <a:ext cx="1121567" cy="307777"/>
            </a:xfrm>
            <a:prstGeom prst="rect">
              <a:avLst/>
            </a:prstGeom>
            <a:noFill/>
          </p:spPr>
          <p:txBody>
            <a:bodyPr wrap="none" lIns="91440" tIns="45720" rIns="91440" bIns="4572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a:solidFill>
                    <a:srgbClr val="514843"/>
                  </a:solidFill>
                  <a:latin typeface="Calibri" panose="020F0502020204030204"/>
                  <a:cs typeface="Calibri"/>
                </a:rPr>
                <a:t>Deductive</a:t>
              </a:r>
              <a:endParaRPr lang="en-US" sz="1400" b="1" i="0" u="none" strike="noStrike" kern="0" cap="none" spc="0" normalizeH="0" baseline="0" noProof="0" dirty="0">
                <a:ln>
                  <a:noFill/>
                </a:ln>
                <a:solidFill>
                  <a:srgbClr val="514843"/>
                </a:solidFill>
                <a:effectLst/>
                <a:uLnTx/>
                <a:uFillTx/>
                <a:latin typeface="Calibri" panose="020F0502020204030204"/>
                <a:cs typeface="Calibri"/>
              </a:endParaRPr>
            </a:p>
          </p:txBody>
        </p:sp>
        <p:sp>
          <p:nvSpPr>
            <p:cNvPr id="164" name="TextBox 163">
              <a:extLst>
                <a:ext uri="{FF2B5EF4-FFF2-40B4-BE49-F238E27FC236}">
                  <a16:creationId xmlns:a16="http://schemas.microsoft.com/office/drawing/2014/main" id="{5AEC0559-E207-44D7-A99D-BF5C3F83C396}"/>
                </a:ext>
              </a:extLst>
            </p:cNvPr>
            <p:cNvSpPr txBox="1"/>
            <p:nvPr/>
          </p:nvSpPr>
          <p:spPr>
            <a:xfrm>
              <a:off x="6243929" y="163607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Calibri" panose="020F0502020204030204"/>
                </a:rPr>
                <a:t>Positivism</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87630" y="3189271"/>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a:solidFill>
                <a:prstClr val="white"/>
              </a:solidFill>
              <a:latin typeface="Calibri" panose="020F0502020204030204"/>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662112"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635262" y="3242458"/>
            <a:ext cx="943491" cy="461665"/>
          </a:xfrm>
          <a:prstGeom prst="rect">
            <a:avLst/>
          </a:prstGeom>
          <a:noFill/>
        </p:spPr>
        <p:txBody>
          <a:bodyPr wrap="square" rtlCol="0">
            <a:spAutoFit/>
          </a:bodyPr>
          <a:lstStyle/>
          <a:p>
            <a:pPr algn="ctr"/>
            <a:r>
              <a:rPr lang="en-US" sz="1200" b="1">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90418" y="4086637"/>
            <a:ext cx="994962" cy="276999"/>
          </a:xfrm>
          <a:prstGeom prst="rect">
            <a:avLst/>
          </a:prstGeom>
          <a:noFill/>
        </p:spPr>
        <p:txBody>
          <a:bodyPr wrap="square" rtlCol="0">
            <a:spAutoFit/>
          </a:bodyPr>
          <a:lstStyle/>
          <a:p>
            <a:pPr algn="ctr"/>
            <a:r>
              <a:rPr lang="en-US" sz="1200" b="1">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549139" y="3011625"/>
            <a:ext cx="921715" cy="461665"/>
          </a:xfrm>
          <a:prstGeom prst="rect">
            <a:avLst/>
          </a:prstGeom>
          <a:noFill/>
        </p:spPr>
        <p:txBody>
          <a:bodyPr wrap="square" rtlCol="0">
            <a:spAutoFit/>
          </a:bodyPr>
          <a:lstStyle/>
          <a:p>
            <a:pPr algn="ctr">
              <a:defRPr/>
            </a:pPr>
            <a:r>
              <a:rPr lang="en-US" sz="1200" b="1">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a:ln>
                  <a:noFill/>
                </a:ln>
                <a:solidFill>
                  <a:schemeClr val="bg1">
                    <a:lumMod val="50000"/>
                  </a:schemeClr>
                </a:solidFill>
                <a:effectLst/>
                <a:uLnTx/>
                <a:uFillTx/>
                <a:latin typeface="Calibri" panose="020F0502020204030204"/>
              </a:rPr>
              <a:t>Experiment</a:t>
            </a:r>
          </a:p>
        </p:txBody>
      </p:sp>
      <p:sp>
        <p:nvSpPr>
          <p:cNvPr id="6" name="Callout: Bent Line with Accent Bar 169">
            <a:extLst>
              <a:ext uri="{FF2B5EF4-FFF2-40B4-BE49-F238E27FC236}">
                <a16:creationId xmlns:a16="http://schemas.microsoft.com/office/drawing/2014/main" id="{97F25146-F341-49F5-A2BC-5A26855CFD8B}"/>
              </a:ext>
            </a:extLst>
          </p:cNvPr>
          <p:cNvSpPr/>
          <p:nvPr/>
        </p:nvSpPr>
        <p:spPr>
          <a:xfrm flipH="1">
            <a:off x="10227298" y="1781819"/>
            <a:ext cx="187175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lIns="91440" tIns="45720" rIns="91440" bIns="45720" rtlCol="0" anchor="ctr"/>
          <a:lstStyle/>
          <a:p>
            <a:pPr>
              <a:defRPr/>
            </a:pPr>
            <a:r>
              <a:rPr lang="en-US" sz="1400" kern="0">
                <a:latin typeface="Calibri" panose="020F0502020204030204"/>
              </a:rPr>
              <a:t>L1: Research Philosophy</a:t>
            </a:r>
            <a:endParaRPr lang="en-US" err="1">
              <a:ea typeface="+mn-ea"/>
              <a:cs typeface="+mn-cs"/>
            </a:endParaRPr>
          </a:p>
        </p:txBody>
      </p:sp>
      <p:sp>
        <p:nvSpPr>
          <p:cNvPr id="32" name="Callout: Bent Line with Accent Bar 169">
            <a:extLst>
              <a:ext uri="{FF2B5EF4-FFF2-40B4-BE49-F238E27FC236}">
                <a16:creationId xmlns:a16="http://schemas.microsoft.com/office/drawing/2014/main" id="{22AE81A2-0002-43C9-978A-D360D758EB33}"/>
              </a:ext>
            </a:extLst>
          </p:cNvPr>
          <p:cNvSpPr/>
          <p:nvPr/>
        </p:nvSpPr>
        <p:spPr>
          <a:xfrm flipH="1">
            <a:off x="9939750" y="2558196"/>
            <a:ext cx="2044287"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lIns="91440" tIns="45720" rIns="91440" bIns="45720" rtlCol="0" anchor="ctr"/>
          <a:lstStyle/>
          <a:p>
            <a:pPr>
              <a:defRPr/>
            </a:pPr>
            <a:r>
              <a:rPr lang="en-US" sz="1400" kern="0">
                <a:latin typeface="Calibri" panose="020F0502020204030204"/>
              </a:rPr>
              <a:t>L1: Research Approach</a:t>
            </a:r>
            <a:endParaRPr lang="en-US" err="1">
              <a:ea typeface="+mn-ea"/>
              <a:cs typeface="+mn-cs"/>
            </a:endParaRPr>
          </a:p>
        </p:txBody>
      </p:sp>
    </p:spTree>
    <p:extLst>
      <p:ext uri="{BB962C8B-B14F-4D97-AF65-F5344CB8AC3E}">
        <p14:creationId xmlns:p14="http://schemas.microsoft.com/office/powerpoint/2010/main" val="27536976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167E-B988-4BEC-ACEC-88225BBFE8CF}"/>
              </a:ext>
            </a:extLst>
          </p:cNvPr>
          <p:cNvSpPr>
            <a:spLocks noGrp="1"/>
          </p:cNvSpPr>
          <p:nvPr>
            <p:ph type="title"/>
          </p:nvPr>
        </p:nvSpPr>
        <p:spPr/>
        <p:txBody>
          <a:bodyPr/>
          <a:lstStyle/>
          <a:p>
            <a:r>
              <a:rPr lang="en-US" dirty="0"/>
              <a:t>Data Science Research Method </a:t>
            </a:r>
            <a:r>
              <a:rPr lang="en-US" dirty="0">
                <a:ea typeface="+mj-lt"/>
                <a:cs typeface="+mj-lt"/>
              </a:rPr>
              <a:t>–</a:t>
            </a:r>
            <a:r>
              <a:rPr lang="en-US" dirty="0"/>
              <a:t> Sentiment Analysis</a:t>
            </a:r>
          </a:p>
        </p:txBody>
      </p:sp>
      <p:sp>
        <p:nvSpPr>
          <p:cNvPr id="3" name="Text Placeholder 2">
            <a:extLst>
              <a:ext uri="{FF2B5EF4-FFF2-40B4-BE49-F238E27FC236}">
                <a16:creationId xmlns:a16="http://schemas.microsoft.com/office/drawing/2014/main" id="{C29D2C23-8260-4C1D-ACAF-300FFBE47531}"/>
              </a:ext>
            </a:extLst>
          </p:cNvPr>
          <p:cNvSpPr>
            <a:spLocks noGrp="1"/>
          </p:cNvSpPr>
          <p:nvPr>
            <p:ph type="body" sz="half" idx="2"/>
          </p:nvPr>
        </p:nvSpPr>
        <p:spPr>
          <a:xfrm>
            <a:off x="1104900" y="1600200"/>
            <a:ext cx="4417788" cy="4572000"/>
          </a:xfrm>
        </p:spPr>
        <p:txBody>
          <a:bodyPr vert="horz" lIns="0" tIns="45720" rIns="0" bIns="45720" rtlCol="0" anchor="t">
            <a:normAutofit lnSpcReduction="10000"/>
          </a:bodyPr>
          <a:lstStyle/>
          <a:p>
            <a:pPr marL="285750" indent="-285750">
              <a:buFont typeface="Arial" panose="05000000000000000000" pitchFamily="2" charset="2"/>
              <a:buChar char="•"/>
            </a:pPr>
            <a:r>
              <a:rPr lang="en-US" dirty="0"/>
              <a:t>Sentiment analysis uses a range of data science techniques, including natural language processing, to systematically gain insights from subjective information. A simple example would be creating a word cloud out of tweets about a company's product to gauge customer sentiment towards the product.</a:t>
            </a:r>
          </a:p>
          <a:p>
            <a:pPr marL="285750" indent="-285750">
              <a:buFont typeface="Arial" panose="05000000000000000000" pitchFamily="2" charset="2"/>
              <a:buChar char="•"/>
            </a:pPr>
            <a:r>
              <a:rPr lang="en-US" dirty="0"/>
              <a:t>Sentiment analysis occupies Level 6 of Saunders' Research Onion (Techniques and Procedures).</a:t>
            </a:r>
          </a:p>
          <a:p>
            <a:pPr marL="285750" indent="-285750">
              <a:buFont typeface="Arial" panose="05000000000000000000" pitchFamily="2" charset="2"/>
              <a:buChar char="•"/>
            </a:pPr>
            <a:r>
              <a:rPr lang="en-US" dirty="0"/>
              <a:t>Sentiment analysis research can deploy techniques such as deep learning and text analysis across a wide range of domains, from online recommender systems to customer service reviews.</a:t>
            </a:r>
          </a:p>
        </p:txBody>
      </p:sp>
      <p:pic>
        <p:nvPicPr>
          <p:cNvPr id="8" name="Picture 8" descr="Text&#10;&#10;Description automatically generated">
            <a:extLst>
              <a:ext uri="{FF2B5EF4-FFF2-40B4-BE49-F238E27FC236}">
                <a16:creationId xmlns:a16="http://schemas.microsoft.com/office/drawing/2014/main" id="{236AAAED-E55C-4032-96CD-94162C1E10D2}"/>
              </a:ext>
            </a:extLst>
          </p:cNvPr>
          <p:cNvPicPr>
            <a:picLocks noGrp="1" noChangeAspect="1"/>
          </p:cNvPicPr>
          <p:nvPr>
            <p:ph type="pic" idx="1"/>
          </p:nvPr>
        </p:nvPicPr>
        <p:blipFill rotWithShape="1">
          <a:blip r:embed="rId2"/>
          <a:srcRect l="6866" r="6866"/>
          <a:stretch/>
        </p:blipFill>
        <p:spPr>
          <a:xfrm>
            <a:off x="5517312" y="1856599"/>
            <a:ext cx="6359026" cy="3901051"/>
          </a:xfrm>
        </p:spPr>
      </p:pic>
    </p:spTree>
    <p:extLst>
      <p:ext uri="{BB962C8B-B14F-4D97-AF65-F5344CB8AC3E}">
        <p14:creationId xmlns:p14="http://schemas.microsoft.com/office/powerpoint/2010/main" val="1415111866"/>
      </p:ext>
    </p:extLst>
  </p:cSld>
  <p:clrMapOvr>
    <a:masterClrMapping/>
  </p:clrMapOvr>
  <p:transition spd="slow">
    <p:fade/>
  </p:transition>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4873beb7-5857-4685-be1f-d57550cc96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4873beb7-5857-4685-be1f-d57550cc96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TotalTime>
  <Words>3346</Words>
  <Application>Microsoft Office PowerPoint</Application>
  <PresentationFormat>Widescreen</PresentationFormat>
  <Paragraphs>373</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Euphemia</vt:lpstr>
      <vt:lpstr>Euphemia (Body)</vt:lpstr>
      <vt:lpstr>g_d0_f1</vt:lpstr>
      <vt:lpstr>g_d0_f2</vt:lpstr>
      <vt:lpstr>Plantagenet Cherokee</vt:lpstr>
      <vt:lpstr>Wingdings</vt:lpstr>
      <vt:lpstr>Academic Literature 16x9</vt:lpstr>
      <vt:lpstr>Scientific research + Literature </vt:lpstr>
      <vt:lpstr>Common Research Methods within Data Analytics</vt:lpstr>
      <vt:lpstr>The Research Process Onion</vt:lpstr>
      <vt:lpstr>Data Science Research Method – Archival Research</vt:lpstr>
      <vt:lpstr>Data Science Research Method – Archival Research</vt:lpstr>
      <vt:lpstr>Data Science Research Method – Archival Research</vt:lpstr>
      <vt:lpstr>Supervised Learning</vt:lpstr>
      <vt:lpstr>Data Science Research Method – Supervised Learning</vt:lpstr>
      <vt:lpstr>Data Science Research Method – Sentiment Analysis</vt:lpstr>
      <vt:lpstr>Data Science Research Method – Sentiment Analysis</vt:lpstr>
      <vt:lpstr>Our Research Questions</vt:lpstr>
      <vt:lpstr>How Can Machine Learning predict/prevent credit card fraud?</vt:lpstr>
      <vt:lpstr>Purpose of the Research</vt:lpstr>
      <vt:lpstr>Research Methodology – Improving CC Fraud Detection</vt:lpstr>
      <vt:lpstr>Research Methodology – Improving CC Fraud Detection</vt:lpstr>
      <vt:lpstr>Further Research Considerations</vt:lpstr>
      <vt:lpstr>How can machine learning and big data technologies be used in smart buildings?</vt:lpstr>
      <vt:lpstr>Purpose of the Research</vt:lpstr>
      <vt:lpstr>Research Paper</vt:lpstr>
      <vt:lpstr>Research Methodology</vt:lpstr>
      <vt:lpstr>Research Methodology</vt:lpstr>
      <vt:lpstr>Can MACHINE LEARNING help in predicting repeat offenders?</vt:lpstr>
      <vt:lpstr>Purpose of Research</vt:lpstr>
      <vt:lpstr>Research Methodology</vt:lpstr>
      <vt:lpstr>Research Methodology</vt:lpstr>
      <vt:lpstr>How can machine learning and GIS be used to predict traffic Noise?</vt:lpstr>
      <vt:lpstr>Purpose Of The Research</vt:lpstr>
      <vt:lpstr>Research Methodology</vt:lpstr>
      <vt:lpstr>Research Methodology</vt:lpstr>
      <vt:lpstr>References</vt:lpstr>
      <vt:lpstr>References</vt:lpstr>
      <vt:lpstr>Presenters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348</cp:revision>
  <dcterms:created xsi:type="dcterms:W3CDTF">2022-02-05T16:09:44Z</dcterms:created>
  <dcterms:modified xsi:type="dcterms:W3CDTF">2022-02-20T14:00:25Z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