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64" r:id="rId7"/>
    <p:sldId id="263" r:id="rId8"/>
    <p:sldId id="269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744" autoAdjust="0"/>
  </p:normalViewPr>
  <p:slideViewPr>
    <p:cSldViewPr snapToGrid="0" snapToObjects="1">
      <p:cViewPr>
        <p:scale>
          <a:sx n="114" d="100"/>
          <a:sy n="114" d="100"/>
        </p:scale>
        <p:origin x="-1488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Task 4: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Jack Diaz</a:t>
            </a:r>
          </a:p>
          <a:p>
            <a:r>
              <a:rPr lang="en-US" dirty="0" smtClean="0"/>
              <a:t>111499298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first task I found that a lot of the data I had about the users and the movies were irrelevant so I built my association rules using the following independent variables:</a:t>
            </a:r>
          </a:p>
          <a:p>
            <a:pPr lvl="1"/>
            <a:r>
              <a:rPr lang="en-US" dirty="0" smtClean="0"/>
              <a:t>Gender, age, occupation, and the first digit of the zip code of the users</a:t>
            </a:r>
          </a:p>
          <a:p>
            <a:pPr lvl="1"/>
            <a:r>
              <a:rPr lang="en-US" dirty="0" smtClean="0"/>
              <a:t>Decade the movies came out, and genres of the movies</a:t>
            </a:r>
          </a:p>
          <a:p>
            <a:pPr lvl="1"/>
            <a:r>
              <a:rPr lang="en-US" dirty="0" smtClean="0"/>
              <a:t>The year the rating was made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5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independent variables seemed to work rather quickly and well and my algorithm provided me with the following rules:</a:t>
            </a:r>
          </a:p>
          <a:p>
            <a:pPr lvl="1"/>
            <a:r>
              <a:rPr lang="tr-TR" dirty="0"/>
              <a:t>'</a:t>
            </a:r>
            <a:r>
              <a:rPr lang="tr-TR" dirty="0" err="1"/>
              <a:t>year</a:t>
            </a:r>
            <a:r>
              <a:rPr lang="tr-TR" dirty="0"/>
              <a:t>'='194' -&gt; </a:t>
            </a:r>
            <a:r>
              <a:rPr lang="tr-TR" dirty="0" smtClean="0"/>
              <a:t>1		</a:t>
            </a:r>
            <a:r>
              <a:rPr lang="tr-TR" dirty="0" err="1" smtClean="0"/>
              <a:t>Confidence</a:t>
            </a:r>
            <a:r>
              <a:rPr lang="tr-TR" dirty="0" smtClean="0"/>
              <a:t>: 0.753356373787</a:t>
            </a:r>
            <a:endParaRPr lang="tr-TR" dirty="0"/>
          </a:p>
          <a:p>
            <a:pPr lvl="1"/>
            <a:r>
              <a:rPr lang="tr-TR" dirty="0"/>
              <a:t>'</a:t>
            </a:r>
            <a:r>
              <a:rPr lang="tr-TR" dirty="0" err="1"/>
              <a:t>year</a:t>
            </a:r>
            <a:r>
              <a:rPr lang="tr-TR" dirty="0"/>
              <a:t>'='195' -&gt; </a:t>
            </a:r>
            <a:r>
              <a:rPr lang="tr-TR" dirty="0" smtClean="0"/>
              <a:t>1		</a:t>
            </a:r>
            <a:r>
              <a:rPr lang="tr-TR" dirty="0" err="1" smtClean="0"/>
              <a:t>Confidence</a:t>
            </a:r>
            <a:r>
              <a:rPr lang="tr-TR" dirty="0" smtClean="0"/>
              <a:t>: 0.72119140625</a:t>
            </a:r>
            <a:endParaRPr lang="tr-TR" dirty="0"/>
          </a:p>
          <a:p>
            <a:pPr lvl="1"/>
            <a:r>
              <a:rPr lang="tr-TR" dirty="0"/>
              <a:t>'</a:t>
            </a:r>
            <a:r>
              <a:rPr lang="tr-TR" dirty="0" err="1"/>
              <a:t>year</a:t>
            </a:r>
            <a:r>
              <a:rPr lang="tr-TR" dirty="0"/>
              <a:t>'='196' -&gt; </a:t>
            </a:r>
            <a:r>
              <a:rPr lang="tr-TR" dirty="0" smtClean="0"/>
              <a:t>1		</a:t>
            </a:r>
            <a:r>
              <a:rPr lang="tr-TR" dirty="0" err="1" smtClean="0"/>
              <a:t>Confidence</a:t>
            </a:r>
            <a:r>
              <a:rPr lang="tr-TR" dirty="0" smtClean="0"/>
              <a:t>: 0.701339128392</a:t>
            </a:r>
            <a:endParaRPr lang="tr-TR" dirty="0"/>
          </a:p>
          <a:p>
            <a:pPr lvl="1"/>
            <a:r>
              <a:rPr lang="tr-TR" dirty="0"/>
              <a:t>'</a:t>
            </a:r>
            <a:r>
              <a:rPr lang="tr-TR" dirty="0" err="1"/>
              <a:t>year</a:t>
            </a:r>
            <a:r>
              <a:rPr lang="tr-TR" dirty="0"/>
              <a:t>'='197' -&gt; </a:t>
            </a:r>
            <a:r>
              <a:rPr lang="tr-TR" dirty="0" smtClean="0"/>
              <a:t>1		</a:t>
            </a:r>
            <a:r>
              <a:rPr lang="tr-TR" dirty="0" err="1" smtClean="0"/>
              <a:t>Confidence</a:t>
            </a:r>
            <a:r>
              <a:rPr lang="tr-TR" dirty="0" smtClean="0"/>
              <a:t>: 0.664988669192</a:t>
            </a:r>
            <a:endParaRPr lang="tr-TR" dirty="0"/>
          </a:p>
          <a:p>
            <a:pPr lvl="1"/>
            <a:r>
              <a:rPr lang="tr-TR" dirty="0"/>
              <a:t>'</a:t>
            </a:r>
            <a:r>
              <a:rPr lang="tr-TR" dirty="0" err="1"/>
              <a:t>genre</a:t>
            </a:r>
            <a:r>
              <a:rPr lang="tr-TR" dirty="0"/>
              <a:t>'='Film-</a:t>
            </a:r>
            <a:r>
              <a:rPr lang="tr-TR" dirty="0" err="1"/>
              <a:t>Noir</a:t>
            </a:r>
            <a:r>
              <a:rPr lang="tr-TR" dirty="0"/>
              <a:t>' -&gt; </a:t>
            </a:r>
            <a:r>
              <a:rPr lang="tr-TR" dirty="0" smtClean="0"/>
              <a:t>1	</a:t>
            </a:r>
            <a:r>
              <a:rPr lang="tr-TR" dirty="0" err="1" smtClean="0"/>
              <a:t>Confidence</a:t>
            </a:r>
            <a:r>
              <a:rPr lang="tr-TR" dirty="0" smtClean="0"/>
              <a:t>: 0.765306924467</a:t>
            </a:r>
            <a:endParaRPr lang="tr-TR" dirty="0"/>
          </a:p>
          <a:p>
            <a:pPr lvl="1"/>
            <a:r>
              <a:rPr lang="tr-TR" dirty="0"/>
              <a:t>'</a:t>
            </a:r>
            <a:r>
              <a:rPr lang="tr-TR" dirty="0" err="1"/>
              <a:t>genre</a:t>
            </a:r>
            <a:r>
              <a:rPr lang="tr-TR" dirty="0"/>
              <a:t>'='</a:t>
            </a:r>
            <a:r>
              <a:rPr lang="tr-TR" dirty="0" err="1"/>
              <a:t>War</a:t>
            </a:r>
            <a:r>
              <a:rPr lang="tr-TR" dirty="0"/>
              <a:t>' -&gt; </a:t>
            </a:r>
            <a:r>
              <a:rPr lang="tr-TR" dirty="0" smtClean="0"/>
              <a:t>1		</a:t>
            </a:r>
            <a:r>
              <a:rPr lang="tr-TR" dirty="0" err="1" smtClean="0"/>
              <a:t>Confidence</a:t>
            </a:r>
            <a:r>
              <a:rPr lang="tr-TR" dirty="0" smtClean="0"/>
              <a:t>: 0.693752347565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1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threshold for MCC scores was 0.1 and I got around .13</a:t>
            </a:r>
          </a:p>
          <a:p>
            <a:r>
              <a:rPr lang="en-US" dirty="0" smtClean="0"/>
              <a:t>This is good for an algorithm that mined rules very quickly</a:t>
            </a:r>
          </a:p>
          <a:p>
            <a:r>
              <a:rPr lang="en-US" dirty="0" smtClean="0"/>
              <a:t>This is also good because I had so few rules, so I had a simple way to classify data accurately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6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part of the project we needed to use an SVM to classify a subset of the data.</a:t>
            </a:r>
          </a:p>
          <a:p>
            <a:pPr lvl="1"/>
            <a:r>
              <a:rPr lang="en-US" dirty="0" smtClean="0"/>
              <a:t>That subset was only movies that came out in or after 2000</a:t>
            </a:r>
            <a:endParaRPr lang="en-US" dirty="0"/>
          </a:p>
          <a:p>
            <a:r>
              <a:rPr lang="en-US" dirty="0" smtClean="0"/>
              <a:t>We had to train our SVM to get MCC scores above .17</a:t>
            </a:r>
          </a:p>
          <a:p>
            <a:r>
              <a:rPr lang="en-US" dirty="0" smtClean="0"/>
              <a:t>I used </a:t>
            </a:r>
            <a:r>
              <a:rPr lang="en-US" dirty="0" err="1" smtClean="0"/>
              <a:t>libSVM</a:t>
            </a:r>
            <a:r>
              <a:rPr lang="en-US" dirty="0" smtClean="0"/>
              <a:t> in </a:t>
            </a:r>
            <a:r>
              <a:rPr lang="en-US" dirty="0" err="1" smtClean="0"/>
              <a:t>Weka</a:t>
            </a:r>
            <a:endParaRPr lang="en-US" dirty="0" smtClean="0"/>
          </a:p>
          <a:p>
            <a:pPr lvl="1"/>
            <a:r>
              <a:rPr lang="en-US" dirty="0" smtClean="0"/>
              <a:t>I increased the cache size to around 6gb</a:t>
            </a:r>
          </a:p>
          <a:p>
            <a:pPr lvl="1"/>
            <a:r>
              <a:rPr lang="en-US" dirty="0" smtClean="0"/>
              <a:t>Raising the cost to 10 increased my MCC score</a:t>
            </a:r>
          </a:p>
        </p:txBody>
      </p:sp>
    </p:spTree>
    <p:extLst>
      <p:ext uri="{BB962C8B-B14F-4D97-AF65-F5344CB8AC3E}">
        <p14:creationId xmlns:p14="http://schemas.microsoft.com/office/powerpoint/2010/main" val="133910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dirty="0" smtClean="0"/>
              <a:t>first two tasks </a:t>
            </a:r>
            <a:r>
              <a:rPr lang="en-US" dirty="0"/>
              <a:t>I found that a lot of the data I </a:t>
            </a:r>
            <a:r>
              <a:rPr lang="en-US" dirty="0" smtClean="0"/>
              <a:t>had </a:t>
            </a:r>
            <a:r>
              <a:rPr lang="en-US" dirty="0"/>
              <a:t>about the users and the movies were irrelevant so I </a:t>
            </a:r>
            <a:r>
              <a:rPr lang="en-US" dirty="0" smtClean="0"/>
              <a:t>trained </a:t>
            </a:r>
            <a:r>
              <a:rPr lang="en-US" dirty="0"/>
              <a:t>my </a:t>
            </a:r>
            <a:r>
              <a:rPr lang="en-US" dirty="0" smtClean="0"/>
              <a:t>SVM using </a:t>
            </a:r>
            <a:r>
              <a:rPr lang="en-US" dirty="0"/>
              <a:t>the following independent variables:</a:t>
            </a:r>
          </a:p>
          <a:p>
            <a:pPr lvl="1"/>
            <a:r>
              <a:rPr lang="en-US" dirty="0"/>
              <a:t>Gender, age, occupation, and the first digit of the zip code of the users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enres </a:t>
            </a:r>
            <a:r>
              <a:rPr lang="en-US" dirty="0"/>
              <a:t>of the </a:t>
            </a:r>
            <a:r>
              <a:rPr lang="en-US" dirty="0" smtClean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10685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of the nature of SVMs it’s difficult to determine which variables had the most influence</a:t>
            </a:r>
          </a:p>
          <a:p>
            <a:r>
              <a:rPr lang="en-US" dirty="0" smtClean="0"/>
              <a:t>There is no intuition about the data that you can draw from an SVM</a:t>
            </a:r>
          </a:p>
          <a:p>
            <a:r>
              <a:rPr lang="en-US" dirty="0" smtClean="0"/>
              <a:t>This makes it a bad technique to use if you would like to describe how you got your results to someone with little mathematical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1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being said, I know that the independent variables I chose were good because they yielded me a high MCC score.</a:t>
            </a:r>
          </a:p>
          <a:p>
            <a:r>
              <a:rPr lang="en-US" dirty="0" smtClean="0"/>
              <a:t>Our required score was .17 and I got around .22</a:t>
            </a:r>
          </a:p>
          <a:p>
            <a:r>
              <a:rPr lang="en-US" dirty="0" smtClean="0"/>
              <a:t>This is a good score for such a quick technique</a:t>
            </a:r>
          </a:p>
          <a:p>
            <a:r>
              <a:rPr lang="en-US" dirty="0" smtClean="0"/>
              <a:t>Unfortunately this technique does not count as simple to implement, but it is rather simple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59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makes a movie good or bad?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genres Film-Noir and War are good indicators of a good movie</a:t>
            </a:r>
          </a:p>
          <a:p>
            <a:pPr lvl="1"/>
            <a:r>
              <a:rPr lang="en-US" dirty="0" smtClean="0"/>
              <a:t>They appeared as split conditions high in the decision tree</a:t>
            </a:r>
          </a:p>
          <a:p>
            <a:pPr lvl="1"/>
            <a:r>
              <a:rPr lang="en-US" dirty="0" smtClean="0"/>
              <a:t>They were part of the positive rules in the association rule mining algorithm</a:t>
            </a:r>
          </a:p>
          <a:p>
            <a:pPr lvl="1"/>
            <a:r>
              <a:rPr lang="en-US" dirty="0" smtClean="0"/>
              <a:t>They contributed to the SVM</a:t>
            </a:r>
          </a:p>
          <a:p>
            <a:r>
              <a:rPr lang="en-US" dirty="0" smtClean="0"/>
              <a:t>The Drama genre is a good decider</a:t>
            </a:r>
          </a:p>
          <a:p>
            <a:pPr lvl="1"/>
            <a:r>
              <a:rPr lang="en-US" dirty="0" smtClean="0"/>
              <a:t>It was the split condition of the root of the decision tree</a:t>
            </a:r>
          </a:p>
          <a:p>
            <a:pPr lvl="1"/>
            <a:r>
              <a:rPr lang="en-US" dirty="0" smtClean="0"/>
              <a:t>It contributed to the SVM</a:t>
            </a:r>
          </a:p>
          <a:p>
            <a:r>
              <a:rPr lang="en-US" dirty="0" smtClean="0"/>
              <a:t>The year the movie came out is a good decider</a:t>
            </a:r>
          </a:p>
          <a:p>
            <a:pPr lvl="1"/>
            <a:r>
              <a:rPr lang="en-US" dirty="0" smtClean="0"/>
              <a:t>1977 was a split condition high in the decision tree</a:t>
            </a:r>
          </a:p>
          <a:p>
            <a:pPr lvl="1"/>
            <a:r>
              <a:rPr lang="en-US" dirty="0" smtClean="0"/>
              <a:t>The decades </a:t>
            </a:r>
            <a:r>
              <a:rPr lang="fr-FR" dirty="0"/>
              <a:t>’</a:t>
            </a:r>
            <a:r>
              <a:rPr lang="en-US" dirty="0" smtClean="0"/>
              <a:t>40 </a:t>
            </a:r>
            <a:r>
              <a:rPr lang="fr-FR" dirty="0" smtClean="0"/>
              <a:t>’</a:t>
            </a:r>
            <a:r>
              <a:rPr lang="en-US" dirty="0" smtClean="0"/>
              <a:t>50 </a:t>
            </a:r>
            <a:r>
              <a:rPr lang="fr-FR" dirty="0" smtClean="0"/>
              <a:t>’</a:t>
            </a:r>
            <a:r>
              <a:rPr lang="en-US" dirty="0" smtClean="0"/>
              <a:t>60 and </a:t>
            </a:r>
            <a:r>
              <a:rPr lang="fr-FR" dirty="0"/>
              <a:t>’</a:t>
            </a:r>
            <a:r>
              <a:rPr lang="en-US" dirty="0" smtClean="0"/>
              <a:t>70 were all in the association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2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9786"/>
            <a:ext cx="8229600" cy="42832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initial data set was composed of movie ratings on a scale from 1 to 5</a:t>
            </a:r>
          </a:p>
          <a:p>
            <a:pPr lvl="1"/>
            <a:r>
              <a:rPr lang="en-US" dirty="0" smtClean="0"/>
              <a:t>This included data about the users who made the ratings and time of rating</a:t>
            </a:r>
          </a:p>
          <a:p>
            <a:pPr lvl="1"/>
            <a:r>
              <a:rPr lang="en-US" dirty="0" smtClean="0"/>
              <a:t>The movie data included the title, release year, and genres</a:t>
            </a:r>
          </a:p>
          <a:p>
            <a:pPr lvl="1"/>
            <a:r>
              <a:rPr lang="en-US" dirty="0" smtClean="0"/>
              <a:t>The user data included gender, age, occupation, and zip-code</a:t>
            </a:r>
          </a:p>
          <a:p>
            <a:r>
              <a:rPr lang="en-US" dirty="0"/>
              <a:t>The data set was split up into a training set and a testing set</a:t>
            </a:r>
          </a:p>
          <a:p>
            <a:r>
              <a:rPr lang="en-US" dirty="0"/>
              <a:t>I randomly partitioned the training set in order to run a k-fold cross validation on my models to assess how well my models would generalize to an independent data set</a:t>
            </a:r>
          </a:p>
          <a:p>
            <a:r>
              <a:rPr lang="en-US" dirty="0"/>
              <a:t>I also measured F1 scores </a:t>
            </a:r>
            <a:r>
              <a:rPr lang="en-US" dirty="0" smtClean="0"/>
              <a:t>for decision trees and MCC for association rule mining </a:t>
            </a:r>
            <a:r>
              <a:rPr lang="en-US" dirty="0"/>
              <a:t>in order to compare to the grading </a:t>
            </a:r>
            <a:r>
              <a:rPr lang="en-US" dirty="0" smtClean="0"/>
              <a:t>thresholds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6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3325"/>
            <a:ext cx="8229600" cy="37948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Our first task was to build a decision tree based on the training data that would: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each an F1 score of .40 for classifying movies as 5 stars </a:t>
            </a:r>
          </a:p>
          <a:p>
            <a:pPr lvl="1"/>
            <a:r>
              <a:rPr lang="en-US" dirty="0" smtClean="0"/>
              <a:t>Reach an F1 score of .65 for classifying movies as 4 or 5 stars.</a:t>
            </a:r>
          </a:p>
          <a:p>
            <a:r>
              <a:rPr lang="en-US" dirty="0"/>
              <a:t>I ran into a couple of issues with this:</a:t>
            </a:r>
          </a:p>
          <a:p>
            <a:pPr lvl="1"/>
            <a:r>
              <a:rPr lang="en-US" dirty="0"/>
              <a:t>First it would take a long time to build</a:t>
            </a:r>
          </a:p>
          <a:p>
            <a:pPr lvl="1"/>
            <a:r>
              <a:rPr lang="en-US" dirty="0"/>
              <a:t>Second my tree kept growing very large and reaching the maximum recursive depth of my system</a:t>
            </a:r>
          </a:p>
          <a:p>
            <a:pPr lvl="2"/>
            <a:r>
              <a:rPr lang="en-US" dirty="0"/>
              <a:t>The way I fixed this was by increasing the recursion limit</a:t>
            </a:r>
          </a:p>
          <a:p>
            <a:pPr lvl="2"/>
            <a:r>
              <a:rPr lang="en-US" dirty="0"/>
              <a:t>It still took a while to build and gave me low F1 scores (~.25 for 5 star and ~.3 for 4 and 5 stars)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633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4247"/>
            <a:ext cx="8229600" cy="4107445"/>
          </a:xfrm>
        </p:spPr>
        <p:txBody>
          <a:bodyPr/>
          <a:lstStyle/>
          <a:p>
            <a:r>
              <a:rPr lang="en-US" dirty="0" smtClean="0"/>
              <a:t>To speed up building I limited </a:t>
            </a:r>
            <a:r>
              <a:rPr lang="en-US" dirty="0"/>
              <a:t>the maximum depth of the tree to 4 levels</a:t>
            </a:r>
          </a:p>
          <a:p>
            <a:pPr lvl="2"/>
            <a:r>
              <a:rPr lang="en-US" dirty="0"/>
              <a:t>This increased my F1 </a:t>
            </a:r>
            <a:r>
              <a:rPr lang="en-US" dirty="0" smtClean="0"/>
              <a:t>scores for 5 star ratings to ~.41 and my F1 scores for 4 and 5 star ratings to ~.72</a:t>
            </a:r>
          </a:p>
          <a:p>
            <a:pPr lvl="2"/>
            <a:r>
              <a:rPr lang="en-US" dirty="0" smtClean="0"/>
              <a:t>I tested with many different level limits and it seemed that 4 levels would get me the best scores</a:t>
            </a:r>
          </a:p>
          <a:p>
            <a:pPr lvl="3"/>
            <a:r>
              <a:rPr lang="en-US" dirty="0" smtClean="0"/>
              <a:t>&lt;4 max levels the scores were ok, but not above the threshold</a:t>
            </a:r>
          </a:p>
          <a:p>
            <a:pPr lvl="3"/>
            <a:r>
              <a:rPr lang="en-US" dirty="0" smtClean="0"/>
              <a:t>&gt;4 max levels the scores dropped very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3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why did limiting the height of the tree help increase scores?</a:t>
            </a:r>
          </a:p>
          <a:p>
            <a:pPr lvl="1"/>
            <a:r>
              <a:rPr lang="en-US" dirty="0" smtClean="0"/>
              <a:t>I noticed a few independent variables had a large effect on the rating of a movie</a:t>
            </a:r>
          </a:p>
          <a:p>
            <a:pPr lvl="1"/>
            <a:r>
              <a:rPr lang="en-US" dirty="0" smtClean="0"/>
              <a:t>That means any independent variable that would be used as a split condition after the 4</a:t>
            </a:r>
            <a:r>
              <a:rPr lang="en-US" baseline="30000" dirty="0" smtClean="0"/>
              <a:t>th</a:t>
            </a:r>
            <a:r>
              <a:rPr lang="en-US" dirty="0" smtClean="0"/>
              <a:t> level was likely having little impact on the movie’s score and contributed to over fitting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ecause building time was faster I could see the results quicker and therefore make any necessary changes in a reasonable amount of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9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independent variables I tried were the following:</a:t>
            </a:r>
          </a:p>
          <a:p>
            <a:pPr lvl="1"/>
            <a:r>
              <a:rPr lang="en-US" dirty="0"/>
              <a:t>The gender, age, occupation, and </a:t>
            </a:r>
            <a:r>
              <a:rPr lang="en-US" dirty="0" smtClean="0"/>
              <a:t>1 through 5 digits </a:t>
            </a:r>
            <a:r>
              <a:rPr lang="en-US" dirty="0"/>
              <a:t>of the zip code of the user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ID, year, decade, </a:t>
            </a:r>
            <a:r>
              <a:rPr lang="en-US" dirty="0"/>
              <a:t>and genres of the movie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year and month </a:t>
            </a:r>
            <a:r>
              <a:rPr lang="en-US" dirty="0"/>
              <a:t>the rating was </a:t>
            </a:r>
            <a:r>
              <a:rPr lang="en-US" dirty="0" smtClean="0"/>
              <a:t>made</a:t>
            </a:r>
          </a:p>
          <a:p>
            <a:r>
              <a:rPr lang="en-US" dirty="0" smtClean="0"/>
              <a:t>Upon testing with these I quickly found that some were unnecessary</a:t>
            </a:r>
          </a:p>
          <a:p>
            <a:pPr lvl="1"/>
            <a:r>
              <a:rPr lang="en-US" dirty="0" smtClean="0"/>
              <a:t>I removed them because they were slowing down the building of the tree and contributing to over fitting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2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2769"/>
            <a:ext cx="8413262" cy="418123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independent variables that I used to build the trees were the following:</a:t>
            </a:r>
          </a:p>
          <a:p>
            <a:pPr lvl="1"/>
            <a:r>
              <a:rPr lang="en-US" dirty="0" smtClean="0"/>
              <a:t>The gender, age, occupation, and the first digit of the zip </a:t>
            </a:r>
            <a:r>
              <a:rPr lang="en-US" dirty="0"/>
              <a:t>c</a:t>
            </a:r>
            <a:r>
              <a:rPr lang="en-US" dirty="0" smtClean="0"/>
              <a:t>ode of the user</a:t>
            </a:r>
          </a:p>
          <a:p>
            <a:pPr lvl="1"/>
            <a:r>
              <a:rPr lang="en-US" dirty="0" smtClean="0"/>
              <a:t>The release year and genres of the movie</a:t>
            </a:r>
          </a:p>
          <a:p>
            <a:pPr lvl="1"/>
            <a:r>
              <a:rPr lang="en-US" dirty="0" smtClean="0"/>
              <a:t>The year the rating was made</a:t>
            </a:r>
          </a:p>
          <a:p>
            <a:r>
              <a:rPr lang="en-US" dirty="0"/>
              <a:t>The most salient independent variables were the </a:t>
            </a:r>
            <a:r>
              <a:rPr lang="en-US" dirty="0" smtClean="0"/>
              <a:t>following:</a:t>
            </a:r>
          </a:p>
          <a:p>
            <a:pPr lvl="1"/>
            <a:r>
              <a:rPr lang="en-US" dirty="0" smtClean="0"/>
              <a:t>Genres includes Drama</a:t>
            </a:r>
          </a:p>
          <a:p>
            <a:pPr lvl="1"/>
            <a:r>
              <a:rPr lang="en-US" dirty="0" smtClean="0"/>
              <a:t>Genres includes Film-Noir</a:t>
            </a:r>
          </a:p>
          <a:p>
            <a:pPr lvl="1"/>
            <a:r>
              <a:rPr lang="en-US" dirty="0" smtClean="0"/>
              <a:t>Year is 1977</a:t>
            </a:r>
          </a:p>
          <a:p>
            <a:pPr lvl="1"/>
            <a:r>
              <a:rPr lang="en-US" dirty="0" smtClean="0"/>
              <a:t>Genres includes War</a:t>
            </a:r>
          </a:p>
          <a:p>
            <a:r>
              <a:rPr lang="en-US" dirty="0" smtClean="0"/>
              <a:t>I figured this out because they were the closest to the top of the tree, meaning they split the data the best and were most relevant to determining a movie’s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6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threshold </a:t>
            </a:r>
            <a:r>
              <a:rPr lang="en-US" dirty="0" smtClean="0"/>
              <a:t>for F1 scores </a:t>
            </a:r>
            <a:r>
              <a:rPr lang="en-US" dirty="0"/>
              <a:t>was </a:t>
            </a:r>
            <a:r>
              <a:rPr lang="en-US" dirty="0" smtClean="0"/>
              <a:t>.65 for 4 and 5 star ratings and I got .72 which I think is excellent</a:t>
            </a:r>
            <a:endParaRPr lang="en-US" dirty="0"/>
          </a:p>
          <a:p>
            <a:r>
              <a:rPr lang="en-US" dirty="0"/>
              <a:t>This is good for an algorithm that </a:t>
            </a:r>
            <a:r>
              <a:rPr lang="en-US" dirty="0" smtClean="0"/>
              <a:t>created the tree very </a:t>
            </a:r>
            <a:r>
              <a:rPr lang="en-US" dirty="0"/>
              <a:t>quickly</a:t>
            </a:r>
          </a:p>
          <a:p>
            <a:r>
              <a:rPr lang="en-US" dirty="0"/>
              <a:t>This is also good because I had </a:t>
            </a:r>
            <a:r>
              <a:rPr lang="en-US" dirty="0" smtClean="0"/>
              <a:t>such a small tree, </a:t>
            </a:r>
            <a:r>
              <a:rPr lang="en-US" dirty="0"/>
              <a:t>so I had a simple way to classify data accurately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6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the association rules mining task I decided to use the </a:t>
            </a:r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I used this algorithm to find rules that say if a set of independent variables have values A</a:t>
            </a:r>
            <a:r>
              <a:rPr lang="en-US" baseline="-25000" dirty="0" smtClean="0"/>
              <a:t>1</a:t>
            </a:r>
            <a:r>
              <a:rPr lang="en-US" dirty="0" smtClean="0"/>
              <a:t>…A</a:t>
            </a:r>
            <a:r>
              <a:rPr lang="en-US" baseline="-25000" dirty="0" smtClean="0"/>
              <a:t>n</a:t>
            </a:r>
            <a:r>
              <a:rPr lang="en-US" dirty="0" smtClean="0"/>
              <a:t> then the dependent variable will be B</a:t>
            </a:r>
          </a:p>
          <a:p>
            <a:r>
              <a:rPr lang="en-US" dirty="0" smtClean="0"/>
              <a:t>Our rules needed to have class-wise support of 0.01 and confidence of 0.65</a:t>
            </a:r>
          </a:p>
          <a:p>
            <a:r>
              <a:rPr lang="en-US" dirty="0" smtClean="0"/>
              <a:t>I ended up finding a few rules for the positive case, classifying a movie as having 4 or 5 stars, and no rules for the negative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41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1468</TotalTime>
  <Words>1267</Words>
  <Application>Microsoft Macintosh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Genesis</vt:lpstr>
      <vt:lpstr>Project Task 4: Analysis</vt:lpstr>
      <vt:lpstr>Data Set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Association Rules</vt:lpstr>
      <vt:lpstr>Association Rules</vt:lpstr>
      <vt:lpstr>Association Rules</vt:lpstr>
      <vt:lpstr>Association Rules</vt:lpstr>
      <vt:lpstr>Support Vector Machine (SVM)</vt:lpstr>
      <vt:lpstr>SVM</vt:lpstr>
      <vt:lpstr>SVM</vt:lpstr>
      <vt:lpstr>SVM</vt:lpstr>
      <vt:lpstr>So what makes a movie good or bad?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Task 4: Analysis</dc:title>
  <dc:creator>Jack Diaz</dc:creator>
  <cp:lastModifiedBy>Jack Diaz</cp:lastModifiedBy>
  <cp:revision>16</cp:revision>
  <dcterms:created xsi:type="dcterms:W3CDTF">2014-04-22T03:08:06Z</dcterms:created>
  <dcterms:modified xsi:type="dcterms:W3CDTF">2014-04-23T03:36:47Z</dcterms:modified>
</cp:coreProperties>
</file>