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7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uybackrevolutio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x="3044700" y="3526155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Jack Dinkel, Michael Swisher, Derek Gorthy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10841" l="0" r="10841" t="0"/>
          <a:stretch/>
        </p:blipFill>
        <p:spPr>
          <a:xfrm>
            <a:off x="2952750" y="815600"/>
            <a:ext cx="3238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Web Scraper (2/2)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PyVirtualDisplay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Allows our program to open up a web page.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 and intuitive)</a:t>
            </a:r>
          </a:p>
          <a:p>
            <a:pPr rtl="0">
              <a:spcBef>
                <a:spcPts val="0"/>
              </a:spcBef>
              <a:buNone/>
            </a:pPr>
            <a:r>
              <a:rPr b="1" i="1" lang="en" sz="2400"/>
              <a:t>Python-MySQLDB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allow Python to interface with MySQL DB and queries.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 (Unintuitive syntax when using)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850" y="464400"/>
            <a:ext cx="1444449" cy="144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175" y="2398875"/>
            <a:ext cx="2058124" cy="11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Development (1/2)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" sz="2400"/>
              <a:t>Vim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edit code and make quick changes.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 (Difficult learning curve, but powerful)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2400"/>
              <a:t>Sublime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edit multiple files at once.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00" y="798875"/>
            <a:ext cx="1583698" cy="158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600" y="2722650"/>
            <a:ext cx="1583699" cy="15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 u="sng"/>
              <a:t>Development (2/2)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" sz="2400"/>
              <a:t>Geany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as an IDE.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 (Finicky, difficult to use)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225" y="928350"/>
            <a:ext cx="2001074" cy="20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Testing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Python UnitTest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write automated unit tests on Python code.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 and write)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600" y="786500"/>
            <a:ext cx="1829700" cy="18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Documentation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Pydoc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generate auto-documentation from Python code.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use, works well)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375" y="315925"/>
            <a:ext cx="1828924" cy="18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Methodology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400"/>
              <a:t>Agile (3-person version)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Requirements changed as our abilities increased and we learned the capabilities of our tools.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We changed the project over time to adapt to the new requirements.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We had regular meetings and standups.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We implemented peer programming when possible.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(We worked efficiently and communicated well)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 u="sng"/>
              <a:t>Challenges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026850"/>
            <a:ext cx="8520599" cy="3354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Inexperience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2000"/>
              <a:t>We did not know how to set up a server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2000"/>
              <a:t>We did not know how to use HTML, JavaScript, PHP, and CSS together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Technology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2000"/>
              <a:t>AWS was difficult to work with and the server would periodically go down for seemingly no reason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Team Size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2000"/>
              <a:t>We had an ambitious project, but not much manpower; we all have had to do a lot of work to get our project to a semi-complete stage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http://buybackrevolution.com/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What is BBR?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5897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buybackrevolution.com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Website that gives customers pricing info on used and damaged phones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Ask users info about their phone and give them a quote from BBR and competitors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How Does it Work?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5897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Website developed from HTML, PHP, JavaScript, Python, and CSS files.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Competitor information is scraped from competitor websites using Python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Prices are stored in a MySQL database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Everything runs on an Amazon Web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Tools Used (A Brief Overview)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5225"/>
            <a:ext cx="4284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GitHub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Trello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Slack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Amazon Web Services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GoDaddy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MySQL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Beautiful Soup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Selenium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913800" y="1211175"/>
            <a:ext cx="33582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PyVirtualDisplay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Python-MySQLDB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Sublime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Geany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 UnitTest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PyDoc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Agile (3-person Version)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Version Control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GitHub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Used to store and track software update. 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u="sng"/>
              <a:t>Ranking:</a:t>
            </a:r>
            <a:r>
              <a:rPr lang="en"/>
              <a:t>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★★★★★ (Easy to use, everyone was on the same page and 	                                      working on the same code)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250" y="200600"/>
            <a:ext cx="2057049" cy="20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Communication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Trello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track project progress and establish reasonable production goals.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 (Difficult to figure out, at first)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Slack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set up meeting times and share tutorial and helpful links.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 (Helpful for quick communication, doesn’t always notify)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175" y="2587575"/>
            <a:ext cx="1126673" cy="1126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642" y="782169"/>
            <a:ext cx="1558207" cy="9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WebServer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Amazon Web Services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host our website.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★★★★★ (Easy to use, helpful customer support)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GoDaddy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purchase and use project domain name.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★★★★★ (Easy to use, simple to manage domain name and forwarding)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379" y="1225225"/>
            <a:ext cx="2266209" cy="90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671" y="2851720"/>
            <a:ext cx="2237624" cy="90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Database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MySQL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create two databases for storing scraped data and our project data.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 (Unclear when using keywords as variable names)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150" y="315926"/>
            <a:ext cx="1857150" cy="12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Web Scraper (1/2)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Beautiful Soup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access data from our scraped websites.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 and useful for scraping)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Selenium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pull down web pages.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 and effective)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600" y="315925"/>
            <a:ext cx="1829700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4500" y="2644625"/>
            <a:ext cx="12858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