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98" r:id="rId5"/>
    <p:sldId id="314" r:id="rId6"/>
    <p:sldId id="315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31B79-BBC0-44FF-A8AD-34FA9BBC36F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1EBBF-81B6-45E7-BC3B-52A79B8C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viewership by day, for each network. </a:t>
            </a:r>
          </a:p>
          <a:p>
            <a:r>
              <a:rPr lang="en-US" dirty="0"/>
              <a:t>We see clear outliers on 06-28 and 07-18 – maybe data reporting issues with the hardware? Or maybe just extremely unique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EBBF-81B6-45E7-BC3B-52A79B8CD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removing outliers and isolating spectrum;</a:t>
            </a:r>
          </a:p>
          <a:p>
            <a:r>
              <a:rPr lang="en-US" dirty="0"/>
              <a:t>We see little to no impact on viewership.  A t-test between the two groups results in a p-value of 0.4, meaning there is a 40% probability this tiny difference is due to chance alone.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EBBF-81B6-45E7-BC3B-52A79B8CD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Spectrum News Case Analysis   </a:t>
            </a:r>
            <a:r>
              <a:rPr lang="en-US" sz="2000" dirty="0">
                <a:solidFill>
                  <a:schemeClr val="tx1"/>
                </a:solidFill>
              </a:rPr>
              <a:t>(July-17 Morning Show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Jack Driscoll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1611-3906-3891-85DF-6A0EAD24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Show Descriptive Statistics: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6BB7-C80D-C3D3-CED9-8AF68010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69" y="408986"/>
            <a:ext cx="5889522" cy="1873711"/>
          </a:xfrm>
        </p:spPr>
        <p:txBody>
          <a:bodyPr>
            <a:normAutofit/>
          </a:bodyPr>
          <a:lstStyle/>
          <a:p>
            <a:r>
              <a:rPr lang="en-US" sz="1600" dirty="0"/>
              <a:t>An initial analysis of the weeks before and after the launch of the new morning show conveyed a loss of viewers in the weeks after the show launched.</a:t>
            </a:r>
          </a:p>
          <a:p>
            <a:r>
              <a:rPr lang="en-US" sz="1600" dirty="0"/>
              <a:t>However, in considering a similar loss of viewers for competing networks, it is likely that other factors, including time of year and data reporting issues contributed to this perceived difference.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4FC96-5C5E-8239-5349-892703BC4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123" y="3043050"/>
            <a:ext cx="4198374" cy="3064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Daily Hours Total:                          </a:t>
            </a:r>
            <a:r>
              <a:rPr lang="en-US" b="1" dirty="0"/>
              <a:t>11008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Number of Households Watching: </a:t>
            </a:r>
            <a:r>
              <a:rPr lang="en-US" b="1" dirty="0"/>
              <a:t>7388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Number of People Reached (day): </a:t>
            </a:r>
            <a:r>
              <a:rPr lang="en-US" b="1" dirty="0"/>
              <a:t>19578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Penetration from Subscriber Base:               </a:t>
            </a:r>
            <a:r>
              <a:rPr lang="en-US" b="1" dirty="0"/>
              <a:t>2.96 %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BE19C-6B4E-C2E6-F00A-B428C377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67" y="5055694"/>
            <a:ext cx="5325897" cy="1401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DC49F-DC2C-D0FA-C21D-43C34BD391D3}"/>
              </a:ext>
            </a:extLst>
          </p:cNvPr>
          <p:cNvSpPr txBox="1"/>
          <p:nvPr/>
        </p:nvSpPr>
        <p:spPr>
          <a:xfrm>
            <a:off x="5171766" y="4567175"/>
            <a:ext cx="626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Networks Averaged: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3887F-AC66-A4F0-1AD9-07115176E10F}"/>
              </a:ext>
            </a:extLst>
          </p:cNvPr>
          <p:cNvSpPr txBox="1"/>
          <p:nvPr/>
        </p:nvSpPr>
        <p:spPr>
          <a:xfrm>
            <a:off x="5171765" y="2513846"/>
            <a:ext cx="626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Spectrum Viewership: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302A1E-DDB1-69F7-A961-72445601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65" y="2933813"/>
            <a:ext cx="5325897" cy="13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B7FE4BE-F177-5B08-6D0A-FE77939E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4" y="1171141"/>
            <a:ext cx="9674942" cy="5367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42E63-CB5F-70EE-A14E-E9D51F0D3BA9}"/>
              </a:ext>
            </a:extLst>
          </p:cNvPr>
          <p:cNvSpPr txBox="1"/>
          <p:nvPr/>
        </p:nvSpPr>
        <p:spPr>
          <a:xfrm>
            <a:off x="5117160" y="3355731"/>
            <a:ext cx="3023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Morning Show Launch Date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38FDE3-6E9E-7678-16D7-958C3C6D0CD1}"/>
              </a:ext>
            </a:extLst>
          </p:cNvPr>
          <p:cNvCxnSpPr>
            <a:cxnSpLocks/>
          </p:cNvCxnSpPr>
          <p:nvPr/>
        </p:nvCxnSpPr>
        <p:spPr>
          <a:xfrm flipH="1">
            <a:off x="5294141" y="4063617"/>
            <a:ext cx="137651" cy="121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467277-0D91-C508-2D78-2BD0D29B1B87}"/>
              </a:ext>
            </a:extLst>
          </p:cNvPr>
          <p:cNvSpPr txBox="1"/>
          <p:nvPr/>
        </p:nvSpPr>
        <p:spPr>
          <a:xfrm>
            <a:off x="403123" y="217034"/>
            <a:ext cx="3942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Big Picture </a:t>
            </a:r>
            <a:r>
              <a:rPr lang="en-US" sz="1600" dirty="0"/>
              <a:t>(Total Viewership for Each Network by Day)</a:t>
            </a:r>
          </a:p>
        </p:txBody>
      </p:sp>
    </p:spTree>
    <p:extLst>
      <p:ext uri="{BB962C8B-B14F-4D97-AF65-F5344CB8AC3E}">
        <p14:creationId xmlns:p14="http://schemas.microsoft.com/office/powerpoint/2010/main" val="302653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900E5C-2F8A-C4D2-ABBA-00131177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3" y="1267413"/>
            <a:ext cx="9226098" cy="5119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711E2-0416-4F5D-9A43-13C7222284A2}"/>
              </a:ext>
            </a:extLst>
          </p:cNvPr>
          <p:cNvSpPr txBox="1"/>
          <p:nvPr/>
        </p:nvSpPr>
        <p:spPr>
          <a:xfrm>
            <a:off x="403123" y="217034"/>
            <a:ext cx="777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Isolating Spectrum in the Morning</a:t>
            </a:r>
          </a:p>
          <a:p>
            <a:r>
              <a:rPr lang="en-US" sz="1600" dirty="0"/>
              <a:t>(Total Viewership for Spectrum News 7am- 9am only, Outliers Removed 06-28, 07-18)</a:t>
            </a:r>
          </a:p>
          <a:p>
            <a:r>
              <a:rPr lang="en-US" sz="4000" b="1" dirty="0"/>
              <a:t> 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34C069-B434-C364-544B-5CB990EA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634" y="2323229"/>
            <a:ext cx="3520130" cy="38598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00AD5D-9E1C-DB54-21BE-4355B50D1956}"/>
              </a:ext>
            </a:extLst>
          </p:cNvPr>
          <p:cNvSpPr txBox="1"/>
          <p:nvPr/>
        </p:nvSpPr>
        <p:spPr>
          <a:xfrm>
            <a:off x="3772265" y="4634126"/>
            <a:ext cx="196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Launch Date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0598C5-4817-29B5-06B1-0B921EE36B25}"/>
              </a:ext>
            </a:extLst>
          </p:cNvPr>
          <p:cNvCxnSpPr>
            <a:cxnSpLocks/>
          </p:cNvCxnSpPr>
          <p:nvPr/>
        </p:nvCxnSpPr>
        <p:spPr>
          <a:xfrm flipH="1" flipV="1">
            <a:off x="4119801" y="3788969"/>
            <a:ext cx="412442" cy="92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07A6E41-9A72-4A77-6D52-7CE4F1F0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1" y="1663583"/>
            <a:ext cx="5476569" cy="409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9AA62-03C2-E93A-C2F1-61873BD2D455}"/>
              </a:ext>
            </a:extLst>
          </p:cNvPr>
          <p:cNvSpPr txBox="1"/>
          <p:nvPr/>
        </p:nvSpPr>
        <p:spPr>
          <a:xfrm>
            <a:off x="403123" y="217033"/>
            <a:ext cx="6194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Impact on Viewership Patterns and Overall Conclusions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14CBA-C60B-6C03-5039-FEFA8D4B44EC}"/>
              </a:ext>
            </a:extLst>
          </p:cNvPr>
          <p:cNvSpPr txBox="1"/>
          <p:nvPr/>
        </p:nvSpPr>
        <p:spPr>
          <a:xfrm>
            <a:off x="403123" y="1663583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removing outliers, we see extremely similar patterns in morning viewership in the periods before and after the launch.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likely that the new morning show has had little to no impact on morning viewership so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preliminary conclusion; it is still very early in the life of the show, and I am working with time-limited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analysis could be performed given more time and more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825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{BF16A330-DF57-4AA1-AA60-03FAE7A3419E}tf22712842_win32</Template>
  <TotalTime>1200</TotalTime>
  <Words>321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Spectrum News Case Analysis   (July-17 Morning Show )</vt:lpstr>
      <vt:lpstr>Morning Show Descriptive Statistics: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News Case Analysis</dc:title>
  <dc:creator>Jack Macpherson Driscoll</dc:creator>
  <cp:lastModifiedBy>Jack Macpherson Driscoll</cp:lastModifiedBy>
  <cp:revision>2</cp:revision>
  <dcterms:created xsi:type="dcterms:W3CDTF">2022-09-07T17:19:38Z</dcterms:created>
  <dcterms:modified xsi:type="dcterms:W3CDTF">2022-09-08T13:19:53Z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