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0" r:id="rId4"/>
    <p:sldId id="264" r:id="rId5"/>
    <p:sldId id="270" r:id="rId6"/>
    <p:sldId id="271" r:id="rId7"/>
    <p:sldId id="265" r:id="rId8"/>
    <p:sldId id="268" r:id="rId9"/>
    <p:sldId id="258" r:id="rId10"/>
    <p:sldId id="259" r:id="rId11"/>
    <p:sldId id="261" r:id="rId12"/>
    <p:sldId id="263" r:id="rId13"/>
    <p:sldId id="262" r:id="rId14"/>
    <p:sldId id="266" r:id="rId15"/>
    <p:sldId id="267" r:id="rId16"/>
    <p:sldId id="272" r:id="rId17"/>
    <p:sldId id="269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1728B-E2AB-4FB7-8CE2-FB76FADA4FF2}" v="1196" dt="2021-03-21T22:15:36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theme" Target="theme/theme1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viewProps" Target="view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microsoft.com/office/2015/10/relationships/revisionInfo" Target="revisionInfo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presProps" Target="pres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ableStyles" Target="tableStyles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7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3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6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34.121.73.96:5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7189E-D9BF-4EFB-900B-5EF43CAF3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" r="9942" b="-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>
                <a:cs typeface="Calibri Light"/>
              </a:rPr>
              <a:t>Club Forum app</a:t>
            </a:r>
            <a:endParaRPr lang="en-GB"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1E91F-1D74-435E-B41C-3EAA887AE352}"/>
              </a:ext>
            </a:extLst>
          </p:cNvPr>
          <p:cNvSpPr txBox="1"/>
          <p:nvPr/>
        </p:nvSpPr>
        <p:spPr>
          <a:xfrm>
            <a:off x="7902498" y="49102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Development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72C6B-19A2-4A97-A22E-8E732284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Database defenitions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6B1598D7-0143-41F3-89D0-63CD7F19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696072"/>
            <a:ext cx="11097349" cy="29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7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67F88-7FD1-409F-8A41-ACD2FFAD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Database ERD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54C016B-C2F0-4FDF-A61F-CC218B779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8" y="2091095"/>
            <a:ext cx="1099670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0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BF11-9095-4CCB-9AC8-AE24D309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Case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94B3C9D-4A45-4A2A-AE12-2C506410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253" y="284760"/>
            <a:ext cx="7296614" cy="6176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7C579-59AE-4274-9932-14F5973942B9}"/>
              </a:ext>
            </a:extLst>
          </p:cNvPr>
          <p:cNvSpPr txBox="1"/>
          <p:nvPr/>
        </p:nvSpPr>
        <p:spPr>
          <a:xfrm>
            <a:off x="112906" y="5567711"/>
            <a:ext cx="38769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*As users were not a base requirement, and they were not fully implemented. All users are currently admins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13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E19A-0115-4197-8312-4EC19A95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D2DA-6177-4928-8959-9601B274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 simple GUI with html </a:t>
            </a:r>
          </a:p>
          <a:p>
            <a:r>
              <a:rPr lang="en-GB"/>
              <a:t>Finite state machine: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F4332AB-6EEB-4505-AAFA-1C11288E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814" y="550769"/>
            <a:ext cx="6283712" cy="54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1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DE31-5016-4CA3-AB67-95B6838B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8E06-C35F-4405-8FA2-64AE220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Once "complete" testing was done to ensure:</a:t>
            </a:r>
          </a:p>
          <a:p>
            <a:r>
              <a:rPr lang="en-GB"/>
              <a:t>All templates rendered</a:t>
            </a:r>
            <a:endParaRPr lang="en-GB" dirty="0"/>
          </a:p>
          <a:p>
            <a:r>
              <a:rPr lang="en-GB"/>
              <a:t>All redirects completed</a:t>
            </a:r>
          </a:p>
          <a:p>
            <a:r>
              <a:rPr lang="en-GB"/>
              <a:t>All CRUD functions worked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33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714-3A50-4D9F-8C98-BAF0B2DB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2369-91B5-4588-AB83-AAAF0F64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 total of 31 tests were created covering 93% of the code.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4DC947F-DF3A-40ED-83C1-310231A5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05" y="3287252"/>
            <a:ext cx="7686907" cy="33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4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E32C-3CB4-4660-9D62-03680B17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CE6A-B76D-49AA-BC7E-800E74CA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As we have passed testing and ready to deploy we can merge our Development branch into our main branch.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F41E5E5-5C4E-47D9-9BC3-775BDA3C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7" y="3676501"/>
            <a:ext cx="9749883" cy="17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0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EAF0-6AAA-494D-9E77-7CDBF9B2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Demonstration and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910A-BCE7-4E87-AC68-ADAA2FFD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Lets go!:</a:t>
            </a:r>
          </a:p>
          <a:p>
            <a:r>
              <a:rPr lang="en-GB" dirty="0">
                <a:ea typeface="+mn-lt"/>
                <a:cs typeface="+mn-lt"/>
                <a:hlinkClick r:id="rId2"/>
              </a:rPr>
              <a:t>http://34.121.73.96:5000/</a:t>
            </a:r>
            <a:endParaRPr lang="en-GB" dirty="0">
              <a:ea typeface="+mn-lt"/>
              <a:cs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9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B79D4-A655-4C02-9FE2-47513BD5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dirty="0"/>
              <a:t>Requirements of the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CE95-BA1F-49C3-9ECD-A081AD14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/>
              <a:t>Provide a forum for a martial arts club to record:</a:t>
            </a:r>
          </a:p>
          <a:p>
            <a:r>
              <a:rPr lang="en-GB" sz="2200" dirty="0"/>
              <a:t>Members</a:t>
            </a:r>
          </a:p>
          <a:p>
            <a:r>
              <a:rPr lang="en-GB" sz="2200" dirty="0"/>
              <a:t>Techniques</a:t>
            </a:r>
          </a:p>
          <a:p>
            <a:r>
              <a:rPr lang="en-GB" sz="2200" dirty="0"/>
              <a:t>Classes</a:t>
            </a:r>
          </a:p>
          <a:p>
            <a:r>
              <a:rPr lang="en-GB" sz="2200" dirty="0"/>
              <a:t>Details of classes (which techniques were taught and which members </a:t>
            </a:r>
            <a:r>
              <a:rPr lang="en-GB" sz="2200"/>
              <a:t>attended)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9016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F7CB-B90E-4159-B847-D95DF246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8D8A-6AA5-4F42-9D0F-CF9D2BC0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MoSCow </a:t>
            </a:r>
          </a:p>
          <a:p>
            <a:r>
              <a:rPr lang="en-GB"/>
              <a:t>Azure Boards</a:t>
            </a:r>
            <a:endParaRPr lang="en-GB" dirty="0"/>
          </a:p>
          <a:p>
            <a:r>
              <a:rPr lang="en-GB"/>
              <a:t>Git</a:t>
            </a:r>
          </a:p>
          <a:p>
            <a:r>
              <a:rPr lang="en-GB"/>
              <a:t>Pycharm</a:t>
            </a:r>
          </a:p>
          <a:p>
            <a:r>
              <a:rPr lang="en-GB"/>
              <a:t>Google cloud</a:t>
            </a:r>
          </a:p>
          <a:p>
            <a:r>
              <a:rPr lang="en-GB"/>
              <a:t>SQL</a:t>
            </a:r>
            <a:endParaRPr lang="en-GB" dirty="0"/>
          </a:p>
          <a:p>
            <a:r>
              <a:rPr lang="en-GB"/>
              <a:t>Jenkins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24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32F4-2856-4FD6-8718-20819CDC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MoSCow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551-BCBA-4B3F-BA24-F5354BDA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Must:</a:t>
            </a:r>
            <a:endParaRPr lang="en-US"/>
          </a:p>
          <a:p>
            <a:r>
              <a:rPr lang="en-GB"/>
              <a:t>Have CRUD functionality on all tables</a:t>
            </a:r>
            <a:endParaRPr lang="en-GB" dirty="0"/>
          </a:p>
          <a:p>
            <a:r>
              <a:rPr lang="en-GB"/>
              <a:t>Use VCS (Git)</a:t>
            </a:r>
            <a:endParaRPr lang="en-GB" dirty="0"/>
          </a:p>
          <a:p>
            <a:r>
              <a:rPr lang="en-GB"/>
              <a:t>Use Flask</a:t>
            </a:r>
            <a:endParaRPr lang="en-GB" dirty="0"/>
          </a:p>
          <a:p>
            <a:r>
              <a:rPr lang="en-GB"/>
              <a:t>Use Jenkins with GUNICORN</a:t>
            </a:r>
            <a:endParaRPr lang="en-GB" dirty="0"/>
          </a:p>
          <a:p>
            <a:r>
              <a:rPr lang="en-GB"/>
              <a:t>Hosted on VM (GCP)</a:t>
            </a:r>
            <a:endParaRPr lang="en-GB" dirty="0"/>
          </a:p>
          <a:p>
            <a:endParaRPr lang="en-GB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4858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64AF-2E36-43CE-84DB-41E377D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MoSCoW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1C1E-7477-4026-AD7D-189C72C4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Should</a:t>
            </a:r>
          </a:p>
          <a:p>
            <a:r>
              <a:rPr lang="en-GB"/>
              <a:t>Have login page for admins</a:t>
            </a:r>
            <a:endParaRPr lang="en-GB" dirty="0"/>
          </a:p>
          <a:p>
            <a:r>
              <a:rPr lang="en-GB"/>
              <a:t>Be scaled to multiple clubs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40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63E7-DA07-4E83-86F8-F07F3CD5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MoSCoW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1D7E-4BDA-4690-A03D-5F61802E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Could</a:t>
            </a:r>
          </a:p>
          <a:p>
            <a:r>
              <a:rPr lang="en-GB"/>
              <a:t>Have login for members</a:t>
            </a:r>
            <a:endParaRPr lang="en-GB" dirty="0"/>
          </a:p>
          <a:p>
            <a:r>
              <a:rPr lang="en-GB"/>
              <a:t>Have CSS styling and formatting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13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BD33-6112-4E1E-A203-65FDFB2D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planning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656BA1-2BFD-41BA-B697-C1AA47ED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44" y="2691184"/>
            <a:ext cx="9582613" cy="29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7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9F00-CB13-45A4-8582-B4B377E4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Project planning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F7C5EA-AB04-4564-92B6-FB4E7C50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37" y="1538095"/>
            <a:ext cx="8188712" cy="53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C825-748F-47D6-8DD9-85CBCF8B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4BB1-6043-48CC-8E3E-D18904CB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 app uses a MySQL database</a:t>
            </a:r>
          </a:p>
          <a:p>
            <a:r>
              <a:rPr lang="en-GB" dirty="0"/>
              <a:t>Three main tables:</a:t>
            </a:r>
          </a:p>
          <a:p>
            <a:r>
              <a:rPr lang="en-GB" dirty="0"/>
              <a:t>Members, Techniques, Classes</a:t>
            </a:r>
          </a:p>
          <a:p>
            <a:r>
              <a:rPr lang="en-GB" dirty="0"/>
              <a:t>Two intersection tables:</a:t>
            </a:r>
          </a:p>
          <a:p>
            <a:r>
              <a:rPr lang="en-GB" dirty="0"/>
              <a:t>Members/Classes, Techniques/Classes</a:t>
            </a:r>
          </a:p>
        </p:txBody>
      </p:sp>
    </p:spTree>
    <p:extLst>
      <p:ext uri="{BB962C8B-B14F-4D97-AF65-F5344CB8AC3E}">
        <p14:creationId xmlns:p14="http://schemas.microsoft.com/office/powerpoint/2010/main" val="3046079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3F0F0"/>
      </a:lt2>
      <a:accent1>
        <a:srgbClr val="21B2BA"/>
      </a:accent1>
      <a:accent2>
        <a:srgbClr val="177BD5"/>
      </a:accent2>
      <a:accent3>
        <a:srgbClr val="293EE7"/>
      </a:accent3>
      <a:accent4>
        <a:srgbClr val="5B24D7"/>
      </a:accent4>
      <a:accent5>
        <a:srgbClr val="B229E7"/>
      </a:accent5>
      <a:accent6>
        <a:srgbClr val="D517BB"/>
      </a:accent6>
      <a:hlink>
        <a:srgbClr val="BF46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AccentBoxVTI</vt:lpstr>
      <vt:lpstr>Club Forum app</vt:lpstr>
      <vt:lpstr>Requirements of the app</vt:lpstr>
      <vt:lpstr>Development</vt:lpstr>
      <vt:lpstr>MoSCow</vt:lpstr>
      <vt:lpstr>MoSCoW</vt:lpstr>
      <vt:lpstr>MoSCoW</vt:lpstr>
      <vt:lpstr>Project planning</vt:lpstr>
      <vt:lpstr>Project planning</vt:lpstr>
      <vt:lpstr>Database</vt:lpstr>
      <vt:lpstr>Database defenitions</vt:lpstr>
      <vt:lpstr>Database ERD</vt:lpstr>
      <vt:lpstr>Use Case</vt:lpstr>
      <vt:lpstr>GUI design</vt:lpstr>
      <vt:lpstr>Testing the application</vt:lpstr>
      <vt:lpstr>Testing Coverage</vt:lpstr>
      <vt:lpstr>Git</vt:lpstr>
      <vt:lpstr>Demonstration and 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2021-03-21T20:50:20Z</dcterms:created>
  <dcterms:modified xsi:type="dcterms:W3CDTF">2021-03-21T22:15:44Z</dcterms:modified>
</cp:coreProperties>
</file>