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3" r:id="rId5"/>
    <p:sldId id="275" r:id="rId6"/>
    <p:sldId id="280" r:id="rId7"/>
    <p:sldId id="284" r:id="rId8"/>
    <p:sldId id="276" r:id="rId9"/>
    <p:sldId id="269" r:id="rId10"/>
    <p:sldId id="271" r:id="rId11"/>
    <p:sldId id="270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Trolley 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96179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/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/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/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/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/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/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/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/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/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8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2949206"/>
            <a:ext cx="1973200" cy="1256013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82478" y="1783032"/>
            <a:ext cx="1985480" cy="1166175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21710" y="16142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43445" y="2361474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299910" y="32136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</a:p>
        </p:txBody>
      </p:sp>
      <p:sp>
        <p:nvSpPr>
          <p:cNvPr id="96" name="CasellaDiTesto 95"/>
          <p:cNvSpPr txBox="1"/>
          <p:nvPr/>
        </p:nvSpPr>
        <p:spPr>
          <a:xfrm>
            <a:off x="7367381" y="258417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4029927" y="1762791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3848274" y="3972504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7367381" y="145836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>
            <a:off x="5947952" y="1302932"/>
            <a:ext cx="0" cy="9601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76025" y="16596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B061B004-F543-4409-BDFB-C0D7CB3384A6}"/>
              </a:ext>
            </a:extLst>
          </p:cNvPr>
          <p:cNvGrpSpPr/>
          <p:nvPr/>
        </p:nvGrpSpPr>
        <p:grpSpPr>
          <a:xfrm rot="5400000">
            <a:off x="6655202" y="1520528"/>
            <a:ext cx="960196" cy="425671"/>
            <a:chOff x="8144484" y="4563130"/>
            <a:chExt cx="844768" cy="342073"/>
          </a:xfrm>
        </p:grpSpPr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DDC0FA7C-40BC-4C13-869E-A19EA653B4F6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>
              <a:extLst>
                <a:ext uri="{FF2B5EF4-FFF2-40B4-BE49-F238E27FC236}">
                  <a16:creationId xmlns:a16="http://schemas.microsoft.com/office/drawing/2014/main" id="{FCA3BF27-FDA9-4F13-B483-E47621F3C4DB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6038895E-8F16-43AC-BA9B-FC25B28480C7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833AA010-662C-4B15-BAF9-2FABBB418D3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12B4259C-6573-44F5-A4C1-3CC60439B87F}"/>
              </a:ext>
            </a:extLst>
          </p:cNvPr>
          <p:cNvGrpSpPr/>
          <p:nvPr/>
        </p:nvGrpSpPr>
        <p:grpSpPr>
          <a:xfrm rot="10800000" flipH="1" flipV="1">
            <a:off x="7531583" y="2944388"/>
            <a:ext cx="763105" cy="315771"/>
            <a:chOff x="8144484" y="4563130"/>
            <a:chExt cx="844768" cy="342073"/>
          </a:xfrm>
        </p:grpSpPr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15A51B5D-8291-4C44-9034-8F595E0BAFA8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567C37B4-0CEF-4D8B-B1EE-99CF8E8C64E6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EBCDA961-3D98-4874-8BFC-225D1EF370BF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D4C4369E-E99F-4219-9196-291E6BDBB7F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3891279" y="3442790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876082" y="1049656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6" name="CasellaDiTesto 95"/>
          <p:cNvSpPr txBox="1"/>
          <p:nvPr/>
        </p:nvSpPr>
        <p:spPr>
          <a:xfrm>
            <a:off x="6212293" y="3645593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goto(PLACE)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7875328" y="3429000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6200839" y="4261373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movementDone(N)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5910470" y="3971137"/>
            <a:ext cx="170953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5910470" y="4206209"/>
            <a:ext cx="170953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221677" y="2412068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tokenid(TOKENID)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slotnum(SLOTNUM)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notice(NOTICE)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4987232" y="2341736"/>
            <a:ext cx="0" cy="96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993456" y="3676292"/>
            <a:ext cx="1877047" cy="1154112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1906247" y="2191855"/>
            <a:ext cx="1832558" cy="982626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6941863" y="84029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3920277" y="2363928"/>
            <a:ext cx="1235142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Figura a mano libera 58"/>
          <p:cNvSpPr/>
          <p:nvPr/>
        </p:nvSpPr>
        <p:spPr>
          <a:xfrm>
            <a:off x="4348773" y="523195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 rot="20173941">
            <a:off x="3907838" y="3540759"/>
            <a:ext cx="1715797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92796" y="5200361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5" name="CasellaDiTesto 94"/>
          <p:cNvSpPr txBox="1"/>
          <p:nvPr/>
        </p:nvSpPr>
        <p:spPr>
          <a:xfrm>
            <a:off x="7450157" y="5415676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startFan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stopFan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 rot="2078201">
            <a:off x="7820592" y="3080506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goto(PLACE)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3337317" y="3039201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indoorCleared(N)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indoorOccupied(N)</a:t>
            </a:r>
          </a:p>
        </p:txBody>
      </p:sp>
      <p:sp>
        <p:nvSpPr>
          <p:cNvPr id="98" name="CasellaDiTesto 97"/>
          <p:cNvSpPr txBox="1"/>
          <p:nvPr/>
        </p:nvSpPr>
        <p:spPr>
          <a:xfrm rot="20514480">
            <a:off x="3768349" y="4300563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outdoorCleared(N)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outdoorOccupied(N)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97135" y="5918069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temperature(VALUE)</a:t>
            </a:r>
          </a:p>
        </p:txBody>
      </p:sp>
      <p:cxnSp>
        <p:nvCxnSpPr>
          <p:cNvPr id="109" name="Connettore 2 108"/>
          <p:cNvCxnSpPr>
            <a:cxnSpLocks/>
          </p:cNvCxnSpPr>
          <p:nvPr/>
        </p:nvCxnSpPr>
        <p:spPr>
          <a:xfrm>
            <a:off x="6466380" y="3683491"/>
            <a:ext cx="0" cy="8621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512094" y="4110772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slot(STATUS)</a:t>
            </a:r>
          </a:p>
        </p:txBody>
      </p:sp>
      <p:grpSp>
        <p:nvGrpSpPr>
          <p:cNvPr id="118" name="Gruppo 117"/>
          <p:cNvGrpSpPr/>
          <p:nvPr/>
        </p:nvGrpSpPr>
        <p:grpSpPr>
          <a:xfrm rot="3285760" flipH="1">
            <a:off x="4931325" y="1607981"/>
            <a:ext cx="1144514" cy="506267"/>
            <a:chOff x="8144484" y="4563130"/>
            <a:chExt cx="844768" cy="342073"/>
          </a:xfrm>
        </p:grpSpPr>
        <p:cxnSp>
          <p:nvCxnSpPr>
            <p:cNvPr id="119" name="Connettore 2 118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olo isoscele 119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1" name="Connettore 2 120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iangolo isoscele 121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3" name="CasellaDiTesto 122"/>
          <p:cNvSpPr txBox="1"/>
          <p:nvPr/>
        </p:nvSpPr>
        <p:spPr>
          <a:xfrm>
            <a:off x="7852344" y="1656291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tokenid(TOKENID)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slotnum(SLOTNUM)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notice(NOTICE)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slot(STATUS)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 flipH="1">
            <a:off x="6865949" y="1331500"/>
            <a:ext cx="736770" cy="91184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6214151" y="1203180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notice(NOTICE)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538946" y="3219997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4946C20B-4916-4189-AB6E-EDE9EB3C59A5}"/>
              </a:ext>
            </a:extLst>
          </p:cNvPr>
          <p:cNvCxnSpPr>
            <a:cxnSpLocks/>
          </p:cNvCxnSpPr>
          <p:nvPr/>
        </p:nvCxnSpPr>
        <p:spPr>
          <a:xfrm>
            <a:off x="7602719" y="2998028"/>
            <a:ext cx="1032739" cy="64019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28A70595-3DDD-4C93-ADB0-A09F157D4E46}"/>
              </a:ext>
            </a:extLst>
          </p:cNvPr>
          <p:cNvCxnSpPr>
            <a:cxnSpLocks/>
          </p:cNvCxnSpPr>
          <p:nvPr/>
        </p:nvCxnSpPr>
        <p:spPr>
          <a:xfrm flipV="1">
            <a:off x="7166699" y="1442020"/>
            <a:ext cx="783263" cy="98819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467440" y="137105"/>
            <a:ext cx="1926426" cy="1214172"/>
            <a:chOff x="402476" y="309828"/>
            <a:chExt cx="1926426" cy="1214172"/>
          </a:xfrm>
        </p:grpSpPr>
        <p:sp>
          <p:nvSpPr>
            <p:cNvPr id="70" name="Ovale 6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71" name="Triangolo isoscele 7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40C1C1B8-A0A6-4B5C-9189-06AAF78D8D6D}"/>
              </a:ext>
            </a:extLst>
          </p:cNvPr>
          <p:cNvCxnSpPr>
            <a:cxnSpLocks/>
          </p:cNvCxnSpPr>
          <p:nvPr/>
        </p:nvCxnSpPr>
        <p:spPr>
          <a:xfrm flipH="1" flipV="1">
            <a:off x="7438563" y="3250063"/>
            <a:ext cx="968034" cy="6019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73B53DB4-9217-44E0-99DD-76229042FA7F}"/>
              </a:ext>
            </a:extLst>
          </p:cNvPr>
          <p:cNvSpPr txBox="1"/>
          <p:nvPr/>
        </p:nvSpPr>
        <p:spPr>
          <a:xfrm rot="2095040">
            <a:off x="7460871" y="3863324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movementDone(N)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3766604" y="1558549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indoorStatus(N)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outdoorStatus(N)</a:t>
            </a:r>
          </a:p>
        </p:txBody>
      </p: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7D93C3A7-A900-4A0C-98B9-EE5135F96335}"/>
              </a:ext>
            </a:extLst>
          </p:cNvPr>
          <p:cNvGrpSpPr/>
          <p:nvPr/>
        </p:nvGrpSpPr>
        <p:grpSpPr>
          <a:xfrm>
            <a:off x="10003052" y="284275"/>
            <a:ext cx="1660945" cy="1214172"/>
            <a:chOff x="7744200" y="2907063"/>
            <a:chExt cx="1660945" cy="1214172"/>
          </a:xfrm>
        </p:grpSpPr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A0EC54D3-044D-4367-9C34-3FEA79B68264}"/>
                </a:ext>
              </a:extLst>
            </p:cNvPr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</a:t>
              </a:r>
              <a:r>
                <a:rPr lang="it-IT" sz="1100" i="1" dirty="0" err="1">
                  <a:solidFill>
                    <a:prstClr val="black"/>
                  </a:solidFill>
                  <a:latin typeface="Century Schoolbook" panose="02040604050505020304" pitchFamily="18" charset="0"/>
                </a:rPr>
                <a:t>client’s</a:t>
              </a:r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6" name="Triangolo isoscele 75">
              <a:extLst>
                <a:ext uri="{FF2B5EF4-FFF2-40B4-BE49-F238E27FC236}">
                  <a16:creationId xmlns:a16="http://schemas.microsoft.com/office/drawing/2014/main" id="{3A33B63F-9396-4E9C-B771-2BE8B64870DD}"/>
                </a:ext>
              </a:extLst>
            </p:cNvPr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64998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612</Words>
  <Application>Microsoft Office PowerPoint</Application>
  <PresentationFormat>Widescreen</PresentationFormat>
  <Paragraphs>273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Claudia Badalamenti</cp:lastModifiedBy>
  <cp:revision>118</cp:revision>
  <dcterms:created xsi:type="dcterms:W3CDTF">2021-03-22T10:16:42Z</dcterms:created>
  <dcterms:modified xsi:type="dcterms:W3CDTF">2021-08-02T14:38:44Z</dcterms:modified>
</cp:coreProperties>
</file>