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1" r:id="rId3"/>
    <p:sldId id="282" r:id="rId4"/>
    <p:sldId id="283" r:id="rId5"/>
    <p:sldId id="275" r:id="rId6"/>
    <p:sldId id="280" r:id="rId7"/>
    <p:sldId id="288" r:id="rId8"/>
    <p:sldId id="276" r:id="rId9"/>
    <p:sldId id="269" r:id="rId10"/>
    <p:sldId id="271" r:id="rId11"/>
    <p:sldId id="270" r:id="rId12"/>
    <p:sldId id="278" r:id="rId13"/>
    <p:sldId id="285" r:id="rId14"/>
    <p:sldId id="277" r:id="rId15"/>
    <p:sldId id="279" r:id="rId16"/>
    <p:sldId id="286" r:id="rId17"/>
    <p:sldId id="287" r:id="rId18"/>
    <p:sldId id="289" r:id="rId19"/>
    <p:sldId id="290" r:id="rId20"/>
    <p:sldId id="291" r:id="rId21"/>
    <p:sldId id="292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08/09/2021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0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08/09/2021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39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08/09/2021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02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08/09/2021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67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08/09/2021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9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08/09/2021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77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08/09/2021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4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08/09/2021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60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08/09/2021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9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08/09/2021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08/09/2021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0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5996-1787-4713-9AAF-D983FFC67929}" type="datetimeFigureOut">
              <a:rPr lang="it-IT" smtClean="0"/>
              <a:t>08/09/2021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0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arrotondato 6"/>
          <p:cNvSpPr/>
          <p:nvPr/>
        </p:nvSpPr>
        <p:spPr>
          <a:xfrm>
            <a:off x="5048046" y="4640593"/>
            <a:ext cx="36539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5048046" y="4160387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085245" y="416337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 flipV="1">
            <a:off x="5850993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H="1" flipV="1">
            <a:off x="7888192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arrotondato 52"/>
          <p:cNvSpPr/>
          <p:nvPr/>
        </p:nvSpPr>
        <p:spPr>
          <a:xfrm>
            <a:off x="3169947" y="3216867"/>
            <a:ext cx="34948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4" name="Rettangolo arrotondato 53"/>
          <p:cNvSpPr/>
          <p:nvPr/>
        </p:nvSpPr>
        <p:spPr>
          <a:xfrm>
            <a:off x="7097753" y="3211550"/>
            <a:ext cx="1924301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5" name="Rettangolo arrotondato 54"/>
          <p:cNvSpPr/>
          <p:nvPr/>
        </p:nvSpPr>
        <p:spPr>
          <a:xfrm>
            <a:off x="3169947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Sonar</a:t>
            </a:r>
          </a:p>
        </p:txBody>
      </p:sp>
      <p:sp>
        <p:nvSpPr>
          <p:cNvPr id="56" name="Rettangolo arrotondato 55"/>
          <p:cNvSpPr/>
          <p:nvPr/>
        </p:nvSpPr>
        <p:spPr>
          <a:xfrm>
            <a:off x="5089806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 Driver</a:t>
            </a:r>
          </a:p>
        </p:txBody>
      </p:sp>
      <p:sp>
        <p:nvSpPr>
          <p:cNvPr id="57" name="Rettangolo arrotondato 56"/>
          <p:cNvSpPr/>
          <p:nvPr/>
        </p:nvSpPr>
        <p:spPr>
          <a:xfrm>
            <a:off x="7097753" y="2731912"/>
            <a:ext cx="192430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Weight Sensor</a:t>
            </a:r>
          </a:p>
        </p:txBody>
      </p:sp>
      <p:sp>
        <p:nvSpPr>
          <p:cNvPr id="58" name="Rettangolo 57"/>
          <p:cNvSpPr/>
          <p:nvPr/>
        </p:nvSpPr>
        <p:spPr>
          <a:xfrm>
            <a:off x="5396638" y="2090643"/>
            <a:ext cx="892349" cy="471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Ovale 58"/>
          <p:cNvSpPr/>
          <p:nvPr/>
        </p:nvSpPr>
        <p:spPr>
          <a:xfrm>
            <a:off x="5450835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0" name="Ovale 59"/>
          <p:cNvSpPr/>
          <p:nvPr/>
        </p:nvSpPr>
        <p:spPr>
          <a:xfrm>
            <a:off x="5875969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3511287" y="1791504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2" name="Rettangolo 61"/>
          <p:cNvSpPr/>
          <p:nvPr/>
        </p:nvSpPr>
        <p:spPr>
          <a:xfrm>
            <a:off x="3511286" y="1791504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3" name="Rettangolo 62"/>
          <p:cNvSpPr/>
          <p:nvPr/>
        </p:nvSpPr>
        <p:spPr>
          <a:xfrm>
            <a:off x="4258578" y="1854661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Rettangolo 63"/>
          <p:cNvSpPr/>
          <p:nvPr/>
        </p:nvSpPr>
        <p:spPr>
          <a:xfrm>
            <a:off x="7668982" y="1782878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5" name="Rettangolo 64"/>
          <p:cNvSpPr/>
          <p:nvPr/>
        </p:nvSpPr>
        <p:spPr>
          <a:xfrm>
            <a:off x="7668981" y="1782878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Rettangolo 65"/>
          <p:cNvSpPr/>
          <p:nvPr/>
        </p:nvSpPr>
        <p:spPr>
          <a:xfrm>
            <a:off x="8416273" y="1846035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5212671" y="1745828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Century Schoolbook" panose="02040604050505020304" pitchFamily="18" charset="0"/>
              </a:rPr>
              <a:t>Real device</a:t>
            </a:r>
          </a:p>
        </p:txBody>
      </p:sp>
    </p:spTree>
    <p:extLst>
      <p:ext uri="{BB962C8B-B14F-4D97-AF65-F5344CB8AC3E}">
        <p14:creationId xmlns:p14="http://schemas.microsoft.com/office/powerpoint/2010/main" val="92123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8365302" y="1789813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/>
          <p:cNvSpPr/>
          <p:nvPr/>
        </p:nvSpPr>
        <p:spPr>
          <a:xfrm rot="16200000">
            <a:off x="9078934" y="1604408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7929668" y="2371064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>
            <a:stCxn id="5" idx="5"/>
          </p:cNvCxnSpPr>
          <p:nvPr/>
        </p:nvCxnSpPr>
        <p:spPr>
          <a:xfrm flipH="1" flipV="1">
            <a:off x="9291847" y="114040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arrotondato 13"/>
          <p:cNvSpPr/>
          <p:nvPr/>
        </p:nvSpPr>
        <p:spPr>
          <a:xfrm>
            <a:off x="8278847" y="188620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Thermometer</a:t>
            </a:r>
          </a:p>
        </p:txBody>
      </p:sp>
      <p:sp>
        <p:nvSpPr>
          <p:cNvPr id="17" name="Ovale 16"/>
          <p:cNvSpPr/>
          <p:nvPr/>
        </p:nvSpPr>
        <p:spPr>
          <a:xfrm>
            <a:off x="8367459" y="5267860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18" name="Triangolo isoscele 17"/>
          <p:cNvSpPr/>
          <p:nvPr/>
        </p:nvSpPr>
        <p:spPr>
          <a:xfrm rot="16200000">
            <a:off x="9081091" y="5082455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7931825" y="5849111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/>
          <p:cNvCxnSpPr>
            <a:stCxn id="18" idx="5"/>
          </p:cNvCxnSpPr>
          <p:nvPr/>
        </p:nvCxnSpPr>
        <p:spPr>
          <a:xfrm flipH="1" flipV="1">
            <a:off x="9294004" y="4618453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arrotondato 22"/>
          <p:cNvSpPr/>
          <p:nvPr/>
        </p:nvSpPr>
        <p:spPr>
          <a:xfrm>
            <a:off x="8278846" y="366612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Fan</a:t>
            </a:r>
          </a:p>
        </p:txBody>
      </p:sp>
      <p:sp>
        <p:nvSpPr>
          <p:cNvPr id="60" name="Ovale 59"/>
          <p:cNvSpPr/>
          <p:nvPr/>
        </p:nvSpPr>
        <p:spPr>
          <a:xfrm>
            <a:off x="2339725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1" name="Triangolo isoscele 60"/>
          <p:cNvSpPr/>
          <p:nvPr/>
        </p:nvSpPr>
        <p:spPr>
          <a:xfrm rot="16200000">
            <a:off x="3053357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/>
          <p:cNvSpPr/>
          <p:nvPr/>
        </p:nvSpPr>
        <p:spPr>
          <a:xfrm>
            <a:off x="1904091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/>
          <p:cNvCxnSpPr>
            <a:stCxn id="61" idx="5"/>
          </p:cNvCxnSpPr>
          <p:nvPr/>
        </p:nvCxnSpPr>
        <p:spPr>
          <a:xfrm flipH="1" flipV="1">
            <a:off x="3266270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arrotondato 63"/>
          <p:cNvSpPr/>
          <p:nvPr/>
        </p:nvSpPr>
        <p:spPr>
          <a:xfrm>
            <a:off x="2266053" y="261424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</a:p>
        </p:txBody>
      </p:sp>
      <p:sp>
        <p:nvSpPr>
          <p:cNvPr id="65" name="Ovale 64"/>
          <p:cNvSpPr/>
          <p:nvPr/>
        </p:nvSpPr>
        <p:spPr>
          <a:xfrm>
            <a:off x="5285484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6" name="Triangolo isoscele 65"/>
          <p:cNvSpPr/>
          <p:nvPr/>
        </p:nvSpPr>
        <p:spPr>
          <a:xfrm rot="16200000">
            <a:off x="5999116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/>
          <p:cNvSpPr/>
          <p:nvPr/>
        </p:nvSpPr>
        <p:spPr>
          <a:xfrm>
            <a:off x="4849850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Connettore 2 67"/>
          <p:cNvCxnSpPr>
            <a:stCxn id="66" idx="5"/>
          </p:cNvCxnSpPr>
          <p:nvPr/>
        </p:nvCxnSpPr>
        <p:spPr>
          <a:xfrm flipH="1" flipV="1">
            <a:off x="6212029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arrotondato 68"/>
          <p:cNvSpPr/>
          <p:nvPr/>
        </p:nvSpPr>
        <p:spPr>
          <a:xfrm>
            <a:off x="5211812" y="2605075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</a:p>
        </p:txBody>
      </p:sp>
      <p:sp>
        <p:nvSpPr>
          <p:cNvPr id="81" name="Rettangolo arrotondato 80"/>
          <p:cNvSpPr/>
          <p:nvPr/>
        </p:nvSpPr>
        <p:spPr>
          <a:xfrm>
            <a:off x="5211812" y="176414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2" name="Connettore 2 81"/>
          <p:cNvCxnSpPr>
            <a:stCxn id="69" idx="0"/>
          </p:cNvCxnSpPr>
          <p:nvPr/>
        </p:nvCxnSpPr>
        <p:spPr>
          <a:xfrm flipH="1" flipV="1">
            <a:off x="6214187" y="2235723"/>
            <a:ext cx="215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arrotondato 82"/>
          <p:cNvSpPr/>
          <p:nvPr/>
        </p:nvSpPr>
        <p:spPr>
          <a:xfrm>
            <a:off x="2257584" y="1773312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4" name="Connettore 2 83"/>
          <p:cNvCxnSpPr>
            <a:stCxn id="64" idx="0"/>
          </p:cNvCxnSpPr>
          <p:nvPr/>
        </p:nvCxnSpPr>
        <p:spPr>
          <a:xfrm flipH="1" flipV="1">
            <a:off x="3259958" y="2244892"/>
            <a:ext cx="1062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tangolo arrotondato 85"/>
          <p:cNvSpPr/>
          <p:nvPr/>
        </p:nvSpPr>
        <p:spPr>
          <a:xfrm>
            <a:off x="8278847" y="668826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7" name="Rettangolo arrotondato 86"/>
          <p:cNvSpPr/>
          <p:nvPr/>
        </p:nvSpPr>
        <p:spPr>
          <a:xfrm>
            <a:off x="8278847" y="414687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8" name="Rettangolo arrotondato 87"/>
          <p:cNvSpPr/>
          <p:nvPr/>
        </p:nvSpPr>
        <p:spPr>
          <a:xfrm>
            <a:off x="5203183" y="308582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9" name="Rettangolo arrotondato 88"/>
          <p:cNvSpPr/>
          <p:nvPr/>
        </p:nvSpPr>
        <p:spPr>
          <a:xfrm>
            <a:off x="2253270" y="3091198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91" name="Rettangolo arrotondato 90"/>
          <p:cNvSpPr/>
          <p:nvPr/>
        </p:nvSpPr>
        <p:spPr>
          <a:xfrm>
            <a:off x="5203182" y="128339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Weight Sensor</a:t>
            </a:r>
          </a:p>
        </p:txBody>
      </p:sp>
      <p:sp>
        <p:nvSpPr>
          <p:cNvPr id="92" name="Rettangolo arrotondato 91"/>
          <p:cNvSpPr/>
          <p:nvPr/>
        </p:nvSpPr>
        <p:spPr>
          <a:xfrm>
            <a:off x="2266053" y="1298283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Sonar</a:t>
            </a:r>
          </a:p>
        </p:txBody>
      </p:sp>
    </p:spTree>
    <p:extLst>
      <p:ext uri="{BB962C8B-B14F-4D97-AF65-F5344CB8AC3E}">
        <p14:creationId xmlns:p14="http://schemas.microsoft.com/office/powerpoint/2010/main" val="351757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e 80"/>
          <p:cNvSpPr/>
          <p:nvPr/>
        </p:nvSpPr>
        <p:spPr>
          <a:xfrm>
            <a:off x="2223628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Trolley Actor</a:t>
            </a:r>
          </a:p>
        </p:txBody>
      </p:sp>
      <p:sp>
        <p:nvSpPr>
          <p:cNvPr id="82" name="Triangolo isoscele 81"/>
          <p:cNvSpPr/>
          <p:nvPr/>
        </p:nvSpPr>
        <p:spPr>
          <a:xfrm rot="16200000">
            <a:off x="2724103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1900137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/>
          <p:cNvSpPr/>
          <p:nvPr/>
        </p:nvSpPr>
        <p:spPr>
          <a:xfrm>
            <a:off x="4371007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Robot Proxy</a:t>
            </a:r>
          </a:p>
        </p:txBody>
      </p:sp>
      <p:sp>
        <p:nvSpPr>
          <p:cNvPr id="85" name="Triangolo isoscele 84"/>
          <p:cNvSpPr/>
          <p:nvPr/>
        </p:nvSpPr>
        <p:spPr>
          <a:xfrm rot="16200000">
            <a:off x="4871482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/>
          <p:cNvSpPr/>
          <p:nvPr/>
        </p:nvSpPr>
        <p:spPr>
          <a:xfrm>
            <a:off x="2220389" y="1632384"/>
            <a:ext cx="1302611" cy="9828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Planner Util</a:t>
            </a:r>
          </a:p>
        </p:txBody>
      </p:sp>
      <p:cxnSp>
        <p:nvCxnSpPr>
          <p:cNvPr id="87" name="Connettore 2 86"/>
          <p:cNvCxnSpPr/>
          <p:nvPr/>
        </p:nvCxnSpPr>
        <p:spPr>
          <a:xfrm flipH="1" flipV="1">
            <a:off x="2873853" y="362974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arrotondato 87"/>
          <p:cNvSpPr/>
          <p:nvPr/>
        </p:nvSpPr>
        <p:spPr>
          <a:xfrm>
            <a:off x="2065457" y="315776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Directional Planner</a:t>
            </a:r>
          </a:p>
        </p:txBody>
      </p:sp>
      <p:cxnSp>
        <p:nvCxnSpPr>
          <p:cNvPr id="89" name="Connettore 2 88"/>
          <p:cNvCxnSpPr/>
          <p:nvPr/>
        </p:nvCxnSpPr>
        <p:spPr>
          <a:xfrm flipH="1" flipV="1">
            <a:off x="2871695" y="261548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>
            <a:off x="3526239" y="4647909"/>
            <a:ext cx="8447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/>
          <p:cNvCxnSpPr/>
          <p:nvPr/>
        </p:nvCxnSpPr>
        <p:spPr>
          <a:xfrm flipH="1">
            <a:off x="3523000" y="4820428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e 96"/>
          <p:cNvSpPr/>
          <p:nvPr/>
        </p:nvSpPr>
        <p:spPr>
          <a:xfrm>
            <a:off x="6841875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Basic Step Robot</a:t>
            </a:r>
          </a:p>
        </p:txBody>
      </p:sp>
      <p:sp>
        <p:nvSpPr>
          <p:cNvPr id="98" name="Triangolo isoscele 97"/>
          <p:cNvSpPr/>
          <p:nvPr/>
        </p:nvSpPr>
        <p:spPr>
          <a:xfrm rot="16200000">
            <a:off x="7342350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6518384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2 99"/>
          <p:cNvCxnSpPr/>
          <p:nvPr/>
        </p:nvCxnSpPr>
        <p:spPr>
          <a:xfrm>
            <a:off x="5673617" y="4647907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e 100"/>
          <p:cNvSpPr/>
          <p:nvPr/>
        </p:nvSpPr>
        <p:spPr>
          <a:xfrm>
            <a:off x="8989252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WEnv</a:t>
            </a:r>
          </a:p>
        </p:txBody>
      </p:sp>
      <p:sp>
        <p:nvSpPr>
          <p:cNvPr id="102" name="Triangolo isoscele 101"/>
          <p:cNvSpPr/>
          <p:nvPr/>
        </p:nvSpPr>
        <p:spPr>
          <a:xfrm rot="16200000">
            <a:off x="9489727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3" name="Connettore 2 102"/>
          <p:cNvCxnSpPr/>
          <p:nvPr/>
        </p:nvCxnSpPr>
        <p:spPr>
          <a:xfrm flipV="1">
            <a:off x="8144484" y="4634422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riangolo isoscele 103"/>
          <p:cNvSpPr/>
          <p:nvPr/>
        </p:nvSpPr>
        <p:spPr>
          <a:xfrm rot="16200000" flipV="1">
            <a:off x="8856502" y="457296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5" name="Connettore 2 104"/>
          <p:cNvCxnSpPr/>
          <p:nvPr/>
        </p:nvCxnSpPr>
        <p:spPr>
          <a:xfrm flipV="1">
            <a:off x="8267400" y="4833910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riangolo isoscele 105"/>
          <p:cNvSpPr/>
          <p:nvPr/>
        </p:nvSpPr>
        <p:spPr>
          <a:xfrm rot="5400000" flipH="1" flipV="1">
            <a:off x="8167744" y="477245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2 24"/>
          <p:cNvCxnSpPr/>
          <p:nvPr/>
        </p:nvCxnSpPr>
        <p:spPr>
          <a:xfrm flipH="1">
            <a:off x="5673615" y="4818605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442320" y="3966027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 forward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left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right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5813150" y="3966026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w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l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r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7690842" y="3856017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"robotmove": "&lt;MOVE&gt;"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"time": "&lt;T&gt;"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7568902" y="38512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{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9479276" y="3833209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992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arrotondato 15"/>
          <p:cNvSpPr/>
          <p:nvPr/>
        </p:nvSpPr>
        <p:spPr>
          <a:xfrm>
            <a:off x="1631851" y="931220"/>
            <a:ext cx="3152753" cy="35264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2241133" y="2997017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2241133" y="1345835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Rettangolo arrotondato 16"/>
          <p:cNvSpPr/>
          <p:nvPr/>
        </p:nvSpPr>
        <p:spPr>
          <a:xfrm>
            <a:off x="2199815" y="692525"/>
            <a:ext cx="2009062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</a:p>
        </p:txBody>
      </p:sp>
      <p:grpSp>
        <p:nvGrpSpPr>
          <p:cNvPr id="22" name="Gruppo 21"/>
          <p:cNvGrpSpPr/>
          <p:nvPr/>
        </p:nvGrpSpPr>
        <p:grpSpPr>
          <a:xfrm>
            <a:off x="8699398" y="3459470"/>
            <a:ext cx="1660945" cy="1214172"/>
            <a:chOff x="7744200" y="2907063"/>
            <a:chExt cx="1660945" cy="1214172"/>
          </a:xfrm>
        </p:grpSpPr>
        <p:sp>
          <p:nvSpPr>
            <p:cNvPr id="19" name="Ovale 18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" name="Triangolo isoscele 19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Ovale 24"/>
          <p:cNvSpPr/>
          <p:nvPr/>
        </p:nvSpPr>
        <p:spPr>
          <a:xfrm>
            <a:off x="8699399" y="1520966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  <a:p>
            <a:pPr lvl="0" algn="ctr"/>
            <a:r>
              <a:rPr lang="it-IT" sz="1100" i="1" dirty="0">
                <a:solidFill>
                  <a:prstClr val="black"/>
                </a:solidFill>
                <a:latin typeface="Century Schoolbook" panose="02040604050505020304" pitchFamily="18" charset="0"/>
              </a:rPr>
              <a:t>(Observer)</a:t>
            </a:r>
            <a:endParaRPr lang="it-IT" sz="1400" i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7" name="Connettore 2 26"/>
          <p:cNvCxnSpPr>
            <a:stCxn id="25" idx="2"/>
            <a:endCxn id="9" idx="6"/>
          </p:cNvCxnSpPr>
          <p:nvPr/>
        </p:nvCxnSpPr>
        <p:spPr>
          <a:xfrm flipH="1" flipV="1">
            <a:off x="4167559" y="2027041"/>
            <a:ext cx="4531840" cy="2689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20" idx="5"/>
            <a:endCxn id="25" idx="4"/>
          </p:cNvCxnSpPr>
          <p:nvPr/>
        </p:nvCxnSpPr>
        <p:spPr>
          <a:xfrm flipV="1">
            <a:off x="9529871" y="2586899"/>
            <a:ext cx="1" cy="946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arrotondato 35"/>
          <p:cNvSpPr/>
          <p:nvPr/>
        </p:nvSpPr>
        <p:spPr>
          <a:xfrm>
            <a:off x="6166977" y="3433306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Conn Qak TPC</a:t>
            </a:r>
          </a:p>
        </p:txBody>
      </p:sp>
      <p:sp>
        <p:nvSpPr>
          <p:cNvPr id="37" name="Rettangolo arrotondato 36"/>
          <p:cNvSpPr/>
          <p:nvPr/>
        </p:nvSpPr>
        <p:spPr>
          <a:xfrm>
            <a:off x="6166977" y="391185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abstract class</a:t>
            </a:r>
          </a:p>
        </p:txBody>
      </p:sp>
      <p:cxnSp>
        <p:nvCxnSpPr>
          <p:cNvPr id="38" name="Connettore 2 37"/>
          <p:cNvCxnSpPr>
            <a:stCxn id="19" idx="2"/>
            <a:endCxn id="37" idx="3"/>
          </p:cNvCxnSpPr>
          <p:nvPr/>
        </p:nvCxnSpPr>
        <p:spPr>
          <a:xfrm flipH="1">
            <a:off x="8176039" y="4140676"/>
            <a:ext cx="523359" cy="6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36" idx="1"/>
            <a:endCxn id="5" idx="6"/>
          </p:cNvCxnSpPr>
          <p:nvPr/>
        </p:nvCxnSpPr>
        <p:spPr>
          <a:xfrm flipH="1">
            <a:off x="4167559" y="3669096"/>
            <a:ext cx="1999418" cy="912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4860344" y="2926306"/>
            <a:ext cx="1340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exitRequest</a:t>
            </a:r>
          </a:p>
        </p:txBody>
      </p:sp>
      <p:cxnSp>
        <p:nvCxnSpPr>
          <p:cNvPr id="24" name="Connettore 2 23"/>
          <p:cNvCxnSpPr/>
          <p:nvPr/>
        </p:nvCxnSpPr>
        <p:spPr>
          <a:xfrm>
            <a:off x="6704165" y="1281409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6511113" y="1281409"/>
            <a:ext cx="910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slotnum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tokenid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notice</a:t>
            </a:r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5167268" y="2903270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86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arrotondato 15"/>
          <p:cNvSpPr/>
          <p:nvPr/>
        </p:nvSpPr>
        <p:spPr>
          <a:xfrm>
            <a:off x="1207698" y="1336662"/>
            <a:ext cx="4525812" cy="43167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1347900" y="1642067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Rettangolo arrotondato 16"/>
          <p:cNvSpPr/>
          <p:nvPr/>
        </p:nvSpPr>
        <p:spPr>
          <a:xfrm>
            <a:off x="2015719" y="1030509"/>
            <a:ext cx="2884031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2" name="Gruppo 21"/>
          <p:cNvGrpSpPr/>
          <p:nvPr/>
        </p:nvGrpSpPr>
        <p:grpSpPr>
          <a:xfrm>
            <a:off x="9648303" y="4089198"/>
            <a:ext cx="1660945" cy="1214172"/>
            <a:chOff x="7744200" y="2907063"/>
            <a:chExt cx="1660945" cy="1214172"/>
          </a:xfrm>
        </p:grpSpPr>
        <p:sp>
          <p:nvSpPr>
            <p:cNvPr id="19" name="Ovale 18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" name="Triangolo isoscele 19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Ovale 24"/>
          <p:cNvSpPr/>
          <p:nvPr/>
        </p:nvSpPr>
        <p:spPr>
          <a:xfrm>
            <a:off x="9648304" y="2202449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32" name="Connettore 2 31"/>
          <p:cNvCxnSpPr>
            <a:stCxn id="20" idx="5"/>
            <a:endCxn id="25" idx="4"/>
          </p:cNvCxnSpPr>
          <p:nvPr/>
        </p:nvCxnSpPr>
        <p:spPr>
          <a:xfrm flipV="1">
            <a:off x="10478776" y="3268382"/>
            <a:ext cx="1" cy="8949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19" idx="2"/>
            <a:endCxn id="28" idx="6"/>
          </p:cNvCxnSpPr>
          <p:nvPr/>
        </p:nvCxnSpPr>
        <p:spPr>
          <a:xfrm flipH="1">
            <a:off x="8986923" y="4770404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28" idx="2"/>
            <a:endCxn id="34" idx="6"/>
          </p:cNvCxnSpPr>
          <p:nvPr/>
        </p:nvCxnSpPr>
        <p:spPr>
          <a:xfrm flipH="1" flipV="1">
            <a:off x="3411184" y="4768660"/>
            <a:ext cx="3914794" cy="174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6394890" y="4209886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6584736" y="417431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/>
          <p:cNvSpPr/>
          <p:nvPr/>
        </p:nvSpPr>
        <p:spPr>
          <a:xfrm>
            <a:off x="7325978" y="4237437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33" name="Gruppo 32"/>
          <p:cNvGrpSpPr/>
          <p:nvPr/>
        </p:nvGrpSpPr>
        <p:grpSpPr>
          <a:xfrm>
            <a:off x="1484758" y="4087454"/>
            <a:ext cx="1926426" cy="1214172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0" name="Gruppo 39"/>
          <p:cNvGrpSpPr/>
          <p:nvPr/>
        </p:nvGrpSpPr>
        <p:grpSpPr>
          <a:xfrm>
            <a:off x="3539807" y="2465987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45" name="Connettore 2 44"/>
          <p:cNvCxnSpPr>
            <a:stCxn id="25" idx="1"/>
            <a:endCxn id="5" idx="6"/>
          </p:cNvCxnSpPr>
          <p:nvPr/>
        </p:nvCxnSpPr>
        <p:spPr>
          <a:xfrm flipH="1" flipV="1">
            <a:off x="3274326" y="2323273"/>
            <a:ext cx="6617218" cy="3527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stCxn id="25" idx="2"/>
            <a:endCxn id="42" idx="6"/>
          </p:cNvCxnSpPr>
          <p:nvPr/>
        </p:nvCxnSpPr>
        <p:spPr>
          <a:xfrm flipH="1">
            <a:off x="5466233" y="2735416"/>
            <a:ext cx="4182071" cy="41177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>
            <a:stCxn id="25" idx="3"/>
            <a:endCxn id="34" idx="7"/>
          </p:cNvCxnSpPr>
          <p:nvPr/>
        </p:nvCxnSpPr>
        <p:spPr>
          <a:xfrm flipH="1">
            <a:off x="3167944" y="3112280"/>
            <a:ext cx="6723600" cy="127951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8363717" y="351407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8173871" y="354350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</a:p>
        </p:txBody>
      </p:sp>
      <p:cxnSp>
        <p:nvCxnSpPr>
          <p:cNvPr id="55" name="Connettore 2 54"/>
          <p:cNvCxnSpPr/>
          <p:nvPr/>
        </p:nvCxnSpPr>
        <p:spPr>
          <a:xfrm>
            <a:off x="6248060" y="263219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5690325" y="2651537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Temperature( T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7" name="Connettore 2 56"/>
          <p:cNvCxnSpPr/>
          <p:nvPr/>
        </p:nvCxnSpPr>
        <p:spPr>
          <a:xfrm>
            <a:off x="6061786" y="180485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5728350" y="1804852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lot( vacant )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slot( full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o 59"/>
          <p:cNvGrpSpPr/>
          <p:nvPr/>
        </p:nvGrpSpPr>
        <p:grpSpPr>
          <a:xfrm>
            <a:off x="3312260" y="248676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5" name="Gruppo 64"/>
          <p:cNvGrpSpPr/>
          <p:nvPr/>
        </p:nvGrpSpPr>
        <p:grpSpPr>
          <a:xfrm>
            <a:off x="6313133" y="2486768"/>
            <a:ext cx="1926426" cy="1214172"/>
            <a:chOff x="402476" y="5184618"/>
            <a:chExt cx="1926426" cy="1214172"/>
          </a:xfrm>
        </p:grpSpPr>
        <p:sp>
          <p:nvSpPr>
            <p:cNvPr id="66" name="Ovale 6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Basic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Robot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7" name="Triangolo isoscele 6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5336979" y="2746782"/>
            <a:ext cx="844768" cy="342073"/>
            <a:chOff x="8144484" y="4563130"/>
            <a:chExt cx="844768" cy="342073"/>
          </a:xfrm>
        </p:grpSpPr>
        <p:cxnSp>
          <p:nvCxnSpPr>
            <p:cNvPr id="70" name="Connettore 2 69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2" name="Connettore 2 71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riangolo isoscele 72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0" name="Connettore 2 79"/>
          <p:cNvCxnSpPr/>
          <p:nvPr/>
        </p:nvCxnSpPr>
        <p:spPr>
          <a:xfrm>
            <a:off x="5336979" y="3436717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/>
          <p:cNvSpPr txBox="1"/>
          <p:nvPr/>
        </p:nvSpPr>
        <p:spPr>
          <a:xfrm>
            <a:off x="5335725" y="2388197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step( 340 )</a:t>
            </a:r>
          </a:p>
        </p:txBody>
      </p:sp>
      <p:sp>
        <p:nvSpPr>
          <p:cNvPr id="82" name="CasellaDiTesto 81"/>
          <p:cNvSpPr txBox="1"/>
          <p:nvPr/>
        </p:nvSpPr>
        <p:spPr>
          <a:xfrm>
            <a:off x="5447523" y="351577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l 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r )</a:t>
            </a:r>
          </a:p>
        </p:txBody>
      </p:sp>
    </p:spTree>
    <p:extLst>
      <p:ext uri="{BB962C8B-B14F-4D97-AF65-F5344CB8AC3E}">
        <p14:creationId xmlns:p14="http://schemas.microsoft.com/office/powerpoint/2010/main" val="89667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/>
          <p:cNvGrpSpPr/>
          <p:nvPr/>
        </p:nvGrpSpPr>
        <p:grpSpPr>
          <a:xfrm>
            <a:off x="1427008" y="3414623"/>
            <a:ext cx="1926426" cy="1214172"/>
            <a:chOff x="402476" y="3280190"/>
            <a:chExt cx="1926426" cy="1214172"/>
          </a:xfrm>
        </p:grpSpPr>
        <p:sp>
          <p:nvSpPr>
            <p:cNvPr id="28" name="Ovale 27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1377629" y="2143647"/>
            <a:ext cx="1926426" cy="1214172"/>
            <a:chOff x="402476" y="309828"/>
            <a:chExt cx="1926426" cy="1214172"/>
          </a:xfrm>
        </p:grpSpPr>
        <p:sp>
          <p:nvSpPr>
            <p:cNvPr id="32" name="Ovale 31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4664438" y="2705067"/>
            <a:ext cx="1926426" cy="1214172"/>
            <a:chOff x="402476" y="5184618"/>
            <a:chExt cx="1926426" cy="1214172"/>
          </a:xfrm>
        </p:grpSpPr>
        <p:sp>
          <p:nvSpPr>
            <p:cNvPr id="36" name="Ovale 3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9" name="Figura a mano libera 38"/>
          <p:cNvSpPr/>
          <p:nvPr/>
        </p:nvSpPr>
        <p:spPr>
          <a:xfrm>
            <a:off x="3488946" y="253413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Figura a mano libera 39"/>
          <p:cNvSpPr/>
          <p:nvPr/>
        </p:nvSpPr>
        <p:spPr>
          <a:xfrm>
            <a:off x="3592258" y="347104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/>
          <p:cNvSpPr txBox="1"/>
          <p:nvPr/>
        </p:nvSpPr>
        <p:spPr>
          <a:xfrm>
            <a:off x="3318885" y="205272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indoorOccupied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indoorCleared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3453232" y="4109382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8852683" y="2698725"/>
            <a:ext cx="1926426" cy="1214172"/>
            <a:chOff x="402476" y="5184618"/>
            <a:chExt cx="1926426" cy="1214172"/>
          </a:xfrm>
        </p:grpSpPr>
        <p:sp>
          <p:nvSpPr>
            <p:cNvPr id="44" name="Ovale 4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5" name="Triangolo isoscele 4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7" name="CasellaDiTesto 46"/>
          <p:cNvSpPr txBox="1"/>
          <p:nvPr/>
        </p:nvSpPr>
        <p:spPr>
          <a:xfrm>
            <a:off x="6653079" y="2652329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indoorStatus( STATUS 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outdoorStatus( STATUS )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6821715" y="3173790"/>
            <a:ext cx="1800118" cy="342073"/>
            <a:chOff x="6062590" y="2958130"/>
            <a:chExt cx="1800118" cy="342073"/>
          </a:xfrm>
        </p:grpSpPr>
        <p:cxnSp>
          <p:nvCxnSpPr>
            <p:cNvPr id="49" name="Connettore 2 48"/>
            <p:cNvCxnSpPr/>
            <p:nvPr/>
          </p:nvCxnSpPr>
          <p:spPr>
            <a:xfrm flipH="1">
              <a:off x="6185505" y="3029422"/>
              <a:ext cx="16772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riangolo isoscele 49"/>
            <p:cNvSpPr/>
            <p:nvPr/>
          </p:nvSpPr>
          <p:spPr>
            <a:xfrm rot="5400000" flipH="1" flipV="1">
              <a:off x="6052756" y="2967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1" name="Connettore 2 50"/>
            <p:cNvCxnSpPr>
              <a:stCxn id="52" idx="3"/>
            </p:cNvCxnSpPr>
            <p:nvPr/>
          </p:nvCxnSpPr>
          <p:spPr>
            <a:xfrm flipH="1" flipV="1">
              <a:off x="6062590" y="3228910"/>
              <a:ext cx="167720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 flipV="1">
              <a:off x="7729958" y="3167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617578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1190445" y="879462"/>
            <a:ext cx="4525812" cy="48571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9" name="Gruppo 28"/>
          <p:cNvGrpSpPr/>
          <p:nvPr/>
        </p:nvGrpSpPr>
        <p:grpSpPr>
          <a:xfrm>
            <a:off x="1330647" y="1184867"/>
            <a:ext cx="1926426" cy="1214172"/>
            <a:chOff x="402476" y="5184618"/>
            <a:chExt cx="1926426" cy="1214172"/>
          </a:xfrm>
        </p:grpSpPr>
        <p:sp>
          <p:nvSpPr>
            <p:cNvPr id="30" name="Ovale 2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3" name="Rettangolo arrotondato 32"/>
          <p:cNvSpPr/>
          <p:nvPr/>
        </p:nvSpPr>
        <p:spPr>
          <a:xfrm>
            <a:off x="2554394" y="573309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4" name="Gruppo 33"/>
          <p:cNvGrpSpPr/>
          <p:nvPr/>
        </p:nvGrpSpPr>
        <p:grpSpPr>
          <a:xfrm>
            <a:off x="9631050" y="4201342"/>
            <a:ext cx="1660945" cy="1214172"/>
            <a:chOff x="7744200" y="2907063"/>
            <a:chExt cx="1660945" cy="1214172"/>
          </a:xfrm>
        </p:grpSpPr>
        <p:sp>
          <p:nvSpPr>
            <p:cNvPr id="35" name="Ovale 34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7" name="Ovale 36"/>
          <p:cNvSpPr/>
          <p:nvPr/>
        </p:nvSpPr>
        <p:spPr>
          <a:xfrm>
            <a:off x="9631051" y="2142063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38" name="Connettore 2 37"/>
          <p:cNvCxnSpPr>
            <a:stCxn id="36" idx="5"/>
            <a:endCxn id="37" idx="4"/>
          </p:cNvCxnSpPr>
          <p:nvPr/>
        </p:nvCxnSpPr>
        <p:spPr>
          <a:xfrm flipV="1">
            <a:off x="10461523" y="3207996"/>
            <a:ext cx="1" cy="10674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35" idx="2"/>
            <a:endCxn id="43" idx="6"/>
          </p:cNvCxnSpPr>
          <p:nvPr/>
        </p:nvCxnSpPr>
        <p:spPr>
          <a:xfrm flipH="1">
            <a:off x="8969670" y="4882548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43" idx="2"/>
            <a:endCxn id="65" idx="6"/>
          </p:cNvCxnSpPr>
          <p:nvPr/>
        </p:nvCxnSpPr>
        <p:spPr>
          <a:xfrm flipH="1" flipV="1">
            <a:off x="5357000" y="4882547"/>
            <a:ext cx="1951725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972676" y="5057940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6162522" y="5022365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e 42"/>
          <p:cNvSpPr/>
          <p:nvPr/>
        </p:nvSpPr>
        <p:spPr>
          <a:xfrm>
            <a:off x="7308725" y="4349581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1330647" y="2852682"/>
            <a:ext cx="1926426" cy="1214172"/>
            <a:chOff x="402476" y="5184618"/>
            <a:chExt cx="1926426" cy="1214172"/>
          </a:xfrm>
        </p:grpSpPr>
        <p:sp>
          <p:nvSpPr>
            <p:cNvPr id="45" name="Ovale 4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6" name="Triangolo isoscele 4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3522554" y="2069169"/>
            <a:ext cx="1926426" cy="1214172"/>
            <a:chOff x="402476" y="5184618"/>
            <a:chExt cx="1926426" cy="1214172"/>
          </a:xfrm>
        </p:grpSpPr>
        <p:sp>
          <p:nvSpPr>
            <p:cNvPr id="49" name="Ovale 4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0" name="Triangolo isoscele 4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2" name="Connettore 2 51"/>
          <p:cNvCxnSpPr>
            <a:stCxn id="37" idx="1"/>
            <a:endCxn id="30" idx="6"/>
          </p:cNvCxnSpPr>
          <p:nvPr/>
        </p:nvCxnSpPr>
        <p:spPr>
          <a:xfrm flipH="1" flipV="1">
            <a:off x="3257073" y="1866073"/>
            <a:ext cx="6617218" cy="43209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stCxn id="37" idx="2"/>
            <a:endCxn id="49" idx="6"/>
          </p:cNvCxnSpPr>
          <p:nvPr/>
        </p:nvCxnSpPr>
        <p:spPr>
          <a:xfrm flipH="1">
            <a:off x="5448980" y="2675030"/>
            <a:ext cx="4182071" cy="7534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>
            <a:stCxn id="37" idx="3"/>
            <a:endCxn id="45" idx="6"/>
          </p:cNvCxnSpPr>
          <p:nvPr/>
        </p:nvCxnSpPr>
        <p:spPr>
          <a:xfrm flipH="1">
            <a:off x="3257073" y="3051894"/>
            <a:ext cx="6617218" cy="4819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5952529" y="350445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5762683" y="353388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</a:p>
        </p:txBody>
      </p:sp>
      <p:cxnSp>
        <p:nvCxnSpPr>
          <p:cNvPr id="57" name="Connettore 2 56"/>
          <p:cNvCxnSpPr/>
          <p:nvPr/>
        </p:nvCxnSpPr>
        <p:spPr>
          <a:xfrm>
            <a:off x="6268832" y="235649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5711097" y="2375836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Temperature( T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9" name="Connettore 2 58"/>
          <p:cNvCxnSpPr/>
          <p:nvPr/>
        </p:nvCxnSpPr>
        <p:spPr>
          <a:xfrm>
            <a:off x="6056426" y="1503274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/>
          <p:cNvSpPr txBox="1"/>
          <p:nvPr/>
        </p:nvSpPr>
        <p:spPr>
          <a:xfrm>
            <a:off x="5722990" y="1503274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lot( vacant )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slot( full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3430574" y="4201341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0" name="Connettore 2 69"/>
          <p:cNvCxnSpPr>
            <a:stCxn id="65" idx="1"/>
            <a:endCxn id="45" idx="5"/>
          </p:cNvCxnSpPr>
          <p:nvPr/>
        </p:nvCxnSpPr>
        <p:spPr>
          <a:xfrm flipH="1" flipV="1">
            <a:off x="3013833" y="3910752"/>
            <a:ext cx="925462" cy="594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9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tangolo arrotondato 36"/>
          <p:cNvSpPr/>
          <p:nvPr/>
        </p:nvSpPr>
        <p:spPr>
          <a:xfrm>
            <a:off x="810882" y="1655839"/>
            <a:ext cx="5233178" cy="39513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2" name="Rettangolo arrotondato 41"/>
          <p:cNvSpPr/>
          <p:nvPr/>
        </p:nvSpPr>
        <p:spPr>
          <a:xfrm>
            <a:off x="2541383" y="1420049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3" name="Gruppo 42"/>
          <p:cNvGrpSpPr/>
          <p:nvPr/>
        </p:nvGrpSpPr>
        <p:grpSpPr>
          <a:xfrm>
            <a:off x="9958853" y="3537110"/>
            <a:ext cx="1660945" cy="1214172"/>
            <a:chOff x="7744200" y="2907063"/>
            <a:chExt cx="1660945" cy="1214172"/>
          </a:xfrm>
        </p:grpSpPr>
        <p:sp>
          <p:nvSpPr>
            <p:cNvPr id="44" name="Ovale 43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5" name="Triangolo isoscele 44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Ovale 45"/>
          <p:cNvSpPr/>
          <p:nvPr/>
        </p:nvSpPr>
        <p:spPr>
          <a:xfrm>
            <a:off x="9958854" y="1866018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47" name="Connettore 2 46"/>
          <p:cNvCxnSpPr>
            <a:stCxn id="45" idx="5"/>
            <a:endCxn id="46" idx="4"/>
          </p:cNvCxnSpPr>
          <p:nvPr/>
        </p:nvCxnSpPr>
        <p:spPr>
          <a:xfrm flipV="1">
            <a:off x="10789326" y="2931951"/>
            <a:ext cx="1" cy="6792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44" idx="2"/>
            <a:endCxn id="52" idx="6"/>
          </p:cNvCxnSpPr>
          <p:nvPr/>
        </p:nvCxnSpPr>
        <p:spPr>
          <a:xfrm flipH="1">
            <a:off x="9297473" y="4218316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52" idx="2"/>
            <a:endCxn id="71" idx="6"/>
          </p:cNvCxnSpPr>
          <p:nvPr/>
        </p:nvCxnSpPr>
        <p:spPr>
          <a:xfrm flipH="1" flipV="1">
            <a:off x="5684803" y="4218315"/>
            <a:ext cx="1951725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e 51"/>
          <p:cNvSpPr/>
          <p:nvPr/>
        </p:nvSpPr>
        <p:spPr>
          <a:xfrm>
            <a:off x="7636528" y="3685349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cxnSp>
        <p:nvCxnSpPr>
          <p:cNvPr id="62" name="Connettore 2 61"/>
          <p:cNvCxnSpPr>
            <a:stCxn id="46" idx="2"/>
            <a:endCxn id="71" idx="7"/>
          </p:cNvCxnSpPr>
          <p:nvPr/>
        </p:nvCxnSpPr>
        <p:spPr>
          <a:xfrm flipH="1">
            <a:off x="5441563" y="2398985"/>
            <a:ext cx="4517291" cy="144246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3758377" y="3537109"/>
            <a:ext cx="1926426" cy="1214172"/>
            <a:chOff x="402476" y="5184618"/>
            <a:chExt cx="1926426" cy="1214172"/>
          </a:xfrm>
        </p:grpSpPr>
        <p:sp>
          <p:nvSpPr>
            <p:cNvPr id="71" name="Ovale 70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7" name="CasellaDiTesto 76"/>
          <p:cNvSpPr txBox="1"/>
          <p:nvPr/>
        </p:nvSpPr>
        <p:spPr>
          <a:xfrm>
            <a:off x="6163784" y="4381949"/>
            <a:ext cx="1340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exitRequest</a:t>
            </a:r>
          </a:p>
        </p:txBody>
      </p:sp>
      <p:cxnSp>
        <p:nvCxnSpPr>
          <p:cNvPr id="78" name="Connettore 2 77"/>
          <p:cNvCxnSpPr/>
          <p:nvPr/>
        </p:nvCxnSpPr>
        <p:spPr>
          <a:xfrm flipH="1">
            <a:off x="6470708" y="4358913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/>
          <p:cNvCxnSpPr/>
          <p:nvPr/>
        </p:nvCxnSpPr>
        <p:spPr>
          <a:xfrm>
            <a:off x="6356836" y="267028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/>
          <p:cNvSpPr txBox="1"/>
          <p:nvPr/>
        </p:nvSpPr>
        <p:spPr>
          <a:xfrm>
            <a:off x="6163784" y="2670282"/>
            <a:ext cx="910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slotnum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tokenid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notice</a:t>
            </a:r>
          </a:p>
        </p:txBody>
      </p:sp>
      <p:grpSp>
        <p:nvGrpSpPr>
          <p:cNvPr id="81" name="Gruppo 80"/>
          <p:cNvGrpSpPr/>
          <p:nvPr/>
        </p:nvGrpSpPr>
        <p:grpSpPr>
          <a:xfrm>
            <a:off x="965361" y="3537109"/>
            <a:ext cx="1926426" cy="1214172"/>
            <a:chOff x="402476" y="5184618"/>
            <a:chExt cx="1926426" cy="1214172"/>
          </a:xfrm>
        </p:grpSpPr>
        <p:sp>
          <p:nvSpPr>
            <p:cNvPr id="82" name="Ovale 8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83" name="Triangolo isoscele 8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Rettangolo 8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6" name="Connettore 2 85"/>
          <p:cNvCxnSpPr>
            <a:stCxn id="71" idx="3"/>
            <a:endCxn id="82" idx="5"/>
          </p:cNvCxnSpPr>
          <p:nvPr/>
        </p:nvCxnSpPr>
        <p:spPr>
          <a:xfrm flipH="1">
            <a:off x="2648547" y="4595179"/>
            <a:ext cx="161855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2 88"/>
          <p:cNvCxnSpPr>
            <a:stCxn id="82" idx="7"/>
            <a:endCxn id="71" idx="1"/>
          </p:cNvCxnSpPr>
          <p:nvPr/>
        </p:nvCxnSpPr>
        <p:spPr>
          <a:xfrm>
            <a:off x="2648547" y="3841450"/>
            <a:ext cx="161855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709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086928" y="758692"/>
            <a:ext cx="4525812" cy="55644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1227130" y="977838"/>
            <a:ext cx="1926426" cy="1214172"/>
            <a:chOff x="402476" y="5184618"/>
            <a:chExt cx="1926426" cy="1214172"/>
          </a:xfrm>
        </p:grpSpPr>
        <p:sp>
          <p:nvSpPr>
            <p:cNvPr id="6" name="Ovale 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 Sentinel Actor</a:t>
              </a:r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" name="Rettangolo arrotondato 8"/>
          <p:cNvSpPr/>
          <p:nvPr/>
        </p:nvSpPr>
        <p:spPr>
          <a:xfrm>
            <a:off x="2450877" y="452540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9665552" y="3804537"/>
            <a:ext cx="1660945" cy="1214172"/>
            <a:chOff x="7744200" y="2907063"/>
            <a:chExt cx="1660945" cy="1214172"/>
          </a:xfrm>
        </p:grpSpPr>
        <p:sp>
          <p:nvSpPr>
            <p:cNvPr id="11" name="Ovale 10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2" name="Triangolo isoscele 11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" name="Ovale 12"/>
          <p:cNvSpPr/>
          <p:nvPr/>
        </p:nvSpPr>
        <p:spPr>
          <a:xfrm>
            <a:off x="9665553" y="1589980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14" name="Connettore 2 13"/>
          <p:cNvCxnSpPr/>
          <p:nvPr/>
        </p:nvCxnSpPr>
        <p:spPr>
          <a:xfrm flipV="1">
            <a:off x="10496025" y="2786160"/>
            <a:ext cx="0" cy="905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9109494" y="4485743"/>
            <a:ext cx="4830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7343227" y="3952776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2860049" y="4917799"/>
            <a:ext cx="1926426" cy="1214172"/>
            <a:chOff x="402476" y="5184618"/>
            <a:chExt cx="1926426" cy="1214172"/>
          </a:xfrm>
        </p:grpSpPr>
        <p:sp>
          <p:nvSpPr>
            <p:cNvPr id="21" name="Ovale 20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" name="Gruppo 23"/>
          <p:cNvGrpSpPr/>
          <p:nvPr/>
        </p:nvGrpSpPr>
        <p:grpSpPr>
          <a:xfrm>
            <a:off x="3332777" y="1810384"/>
            <a:ext cx="1926426" cy="1214172"/>
            <a:chOff x="402476" y="5184618"/>
            <a:chExt cx="1926426" cy="1214172"/>
          </a:xfrm>
        </p:grpSpPr>
        <p:sp>
          <p:nvSpPr>
            <p:cNvPr id="25" name="Ovale 2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26" name="Triangolo isoscele 2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1310934" y="3474317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41" name="Connettore 2 40"/>
          <p:cNvCxnSpPr/>
          <p:nvPr/>
        </p:nvCxnSpPr>
        <p:spPr>
          <a:xfrm>
            <a:off x="2970210" y="4688489"/>
            <a:ext cx="350960" cy="40683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 flipH="1" flipV="1">
            <a:off x="3321171" y="1521028"/>
            <a:ext cx="6501362" cy="18796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/>
          <p:nvPr/>
        </p:nvCxnSpPr>
        <p:spPr>
          <a:xfrm flipH="1">
            <a:off x="5348382" y="2279497"/>
            <a:ext cx="4244192" cy="2015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5946176" y="997808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5612740" y="997808"/>
            <a:ext cx="212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outdoorAlarm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outdoorAlarmRevoked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0" name="Connettore 2 49"/>
          <p:cNvCxnSpPr/>
          <p:nvPr/>
        </p:nvCxnSpPr>
        <p:spPr>
          <a:xfrm>
            <a:off x="5935754" y="1855269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5602318" y="1855269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temperatureAlarm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temperatureAlarmRevoked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2" name="Connettore 2 51"/>
          <p:cNvCxnSpPr/>
          <p:nvPr/>
        </p:nvCxnSpPr>
        <p:spPr>
          <a:xfrm flipH="1" flipV="1">
            <a:off x="3321170" y="4281649"/>
            <a:ext cx="3847382" cy="13461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5615105" y="3844152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fanAuto( auto )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fanAuto( manual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4" name="Connettore 2 53"/>
          <p:cNvCxnSpPr/>
          <p:nvPr/>
        </p:nvCxnSpPr>
        <p:spPr>
          <a:xfrm flipH="1">
            <a:off x="5804951" y="3808577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igura a mano libera 60"/>
          <p:cNvSpPr/>
          <p:nvPr/>
        </p:nvSpPr>
        <p:spPr>
          <a:xfrm rot="7867812">
            <a:off x="3041107" y="3050001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Figura a mano libera 61"/>
          <p:cNvSpPr/>
          <p:nvPr/>
        </p:nvSpPr>
        <p:spPr>
          <a:xfrm rot="5098094">
            <a:off x="1860093" y="254640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CasellaDiTesto 75"/>
          <p:cNvSpPr txBox="1"/>
          <p:nvPr/>
        </p:nvSpPr>
        <p:spPr>
          <a:xfrm>
            <a:off x="2278944" y="4829907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0" name="Connettore 2 79"/>
          <p:cNvCxnSpPr/>
          <p:nvPr/>
        </p:nvCxnSpPr>
        <p:spPr>
          <a:xfrm flipH="1">
            <a:off x="3376847" y="2645383"/>
            <a:ext cx="6603915" cy="134593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5648588" y="2875158"/>
            <a:ext cx="85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auto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manual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4" name="Connettore 2 83"/>
          <p:cNvCxnSpPr/>
          <p:nvPr/>
        </p:nvCxnSpPr>
        <p:spPr>
          <a:xfrm>
            <a:off x="5804951" y="2875158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796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2199731" y="1173192"/>
            <a:ext cx="3252844" cy="45633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" name="Rettangolo arrotondato 32"/>
          <p:cNvSpPr/>
          <p:nvPr/>
        </p:nvSpPr>
        <p:spPr>
          <a:xfrm>
            <a:off x="2934188" y="906267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4" name="Gruppo 33"/>
          <p:cNvGrpSpPr/>
          <p:nvPr/>
        </p:nvGrpSpPr>
        <p:grpSpPr>
          <a:xfrm>
            <a:off x="9631050" y="4201342"/>
            <a:ext cx="1660945" cy="1214172"/>
            <a:chOff x="7744200" y="2907063"/>
            <a:chExt cx="1660945" cy="1214172"/>
          </a:xfrm>
        </p:grpSpPr>
        <p:sp>
          <p:nvSpPr>
            <p:cNvPr id="35" name="Ovale 34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7" name="Ovale 36"/>
          <p:cNvSpPr/>
          <p:nvPr/>
        </p:nvSpPr>
        <p:spPr>
          <a:xfrm>
            <a:off x="9631051" y="2142063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38" name="Connettore 2 37"/>
          <p:cNvCxnSpPr/>
          <p:nvPr/>
        </p:nvCxnSpPr>
        <p:spPr>
          <a:xfrm flipV="1">
            <a:off x="10461523" y="3283647"/>
            <a:ext cx="0" cy="9176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/>
          <p:nvPr/>
        </p:nvCxnSpPr>
        <p:spPr>
          <a:xfrm flipH="1">
            <a:off x="8585013" y="4883987"/>
            <a:ext cx="955803" cy="15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flipH="1">
            <a:off x="4706364" y="4903768"/>
            <a:ext cx="20448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653843" y="4296681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startTrolley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stopTrolley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5843689" y="4261106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e 42"/>
          <p:cNvSpPr/>
          <p:nvPr/>
        </p:nvSpPr>
        <p:spPr>
          <a:xfrm>
            <a:off x="6878951" y="4366985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2668708" y="2007561"/>
            <a:ext cx="1926426" cy="1214172"/>
            <a:chOff x="402476" y="5184618"/>
            <a:chExt cx="1926426" cy="1214172"/>
          </a:xfrm>
        </p:grpSpPr>
        <p:sp>
          <p:nvSpPr>
            <p:cNvPr id="45" name="Ovale 4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6" name="Triangolo isoscele 4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4" name="Connettore 2 53"/>
          <p:cNvCxnSpPr/>
          <p:nvPr/>
        </p:nvCxnSpPr>
        <p:spPr>
          <a:xfrm flipH="1">
            <a:off x="4706365" y="2675464"/>
            <a:ext cx="4765439" cy="13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5948959" y="1865447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5759113" y="1894884"/>
            <a:ext cx="8835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idle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working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stopped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2668708" y="4222562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0" name="Connettore 2 69"/>
          <p:cNvCxnSpPr/>
          <p:nvPr/>
        </p:nvCxnSpPr>
        <p:spPr>
          <a:xfrm flipV="1">
            <a:off x="3764662" y="3283647"/>
            <a:ext cx="0" cy="9176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4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1BEB7554-A0A5-4F1F-A789-3C445D500E5A}"/>
              </a:ext>
            </a:extLst>
          </p:cNvPr>
          <p:cNvSpPr/>
          <p:nvPr/>
        </p:nvSpPr>
        <p:spPr>
          <a:xfrm>
            <a:off x="3240625" y="3337813"/>
            <a:ext cx="1759400" cy="16278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ParkServiceGUI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592CD9F8-8068-4428-8533-A8AA806EB0D9}"/>
              </a:ext>
            </a:extLst>
          </p:cNvPr>
          <p:cNvSpPr/>
          <p:nvPr/>
        </p:nvSpPr>
        <p:spPr>
          <a:xfrm rot="16200000">
            <a:off x="3964074" y="3246563"/>
            <a:ext cx="334579" cy="18250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7D41FB-163C-4D71-B25A-E3770FD89030}"/>
              </a:ext>
            </a:extLst>
          </p:cNvPr>
          <p:cNvSpPr/>
          <p:nvPr/>
        </p:nvSpPr>
        <p:spPr>
          <a:xfrm>
            <a:off x="2861097" y="4000586"/>
            <a:ext cx="631403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9DAA0F5C-2C1C-44B7-A24A-6D0D0880BBFE}"/>
              </a:ext>
            </a:extLst>
          </p:cNvPr>
          <p:cNvSpPr/>
          <p:nvPr/>
        </p:nvSpPr>
        <p:spPr>
          <a:xfrm>
            <a:off x="7473500" y="3337813"/>
            <a:ext cx="1759400" cy="16278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ParkServiceStatusGUI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E86E2E90-B3C2-46BB-A608-158A737555D9}"/>
              </a:ext>
            </a:extLst>
          </p:cNvPr>
          <p:cNvSpPr/>
          <p:nvPr/>
        </p:nvSpPr>
        <p:spPr>
          <a:xfrm rot="16200000">
            <a:off x="8196950" y="3246563"/>
            <a:ext cx="334579" cy="18250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F62AD04-4612-4A74-B24C-6CA1ADBBDA69}"/>
              </a:ext>
            </a:extLst>
          </p:cNvPr>
          <p:cNvSpPr/>
          <p:nvPr/>
        </p:nvSpPr>
        <p:spPr>
          <a:xfrm>
            <a:off x="7081273" y="4000586"/>
            <a:ext cx="589527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7B6D783-7850-4870-86BB-A07FC6C207E1}"/>
              </a:ext>
            </a:extLst>
          </p:cNvPr>
          <p:cNvCxnSpPr>
            <a:cxnSpLocks/>
          </p:cNvCxnSpPr>
          <p:nvPr/>
        </p:nvCxnSpPr>
        <p:spPr>
          <a:xfrm flipV="1">
            <a:off x="4106271" y="2372201"/>
            <a:ext cx="0" cy="853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97AA375-0D43-4C63-B12B-B0A738D864CD}"/>
              </a:ext>
            </a:extLst>
          </p:cNvPr>
          <p:cNvCxnSpPr>
            <a:cxnSpLocks/>
          </p:cNvCxnSpPr>
          <p:nvPr/>
        </p:nvCxnSpPr>
        <p:spPr>
          <a:xfrm flipV="1">
            <a:off x="8360710" y="2372201"/>
            <a:ext cx="0" cy="853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ttangolo arrotondato 11">
            <a:extLst>
              <a:ext uri="{FF2B5EF4-FFF2-40B4-BE49-F238E27FC236}">
                <a16:creationId xmlns:a16="http://schemas.microsoft.com/office/drawing/2014/main" id="{97B2162A-1978-4832-9CC5-04AC4925CA23}"/>
              </a:ext>
            </a:extLst>
          </p:cNvPr>
          <p:cNvSpPr/>
          <p:nvPr/>
        </p:nvSpPr>
        <p:spPr>
          <a:xfrm>
            <a:off x="3014406" y="1709926"/>
            <a:ext cx="2233914" cy="6622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ParkServiceGUI</a:t>
            </a:r>
          </a:p>
        </p:txBody>
      </p:sp>
      <p:sp>
        <p:nvSpPr>
          <p:cNvPr id="20" name="Rettangolo arrotondato 11">
            <a:extLst>
              <a:ext uri="{FF2B5EF4-FFF2-40B4-BE49-F238E27FC236}">
                <a16:creationId xmlns:a16="http://schemas.microsoft.com/office/drawing/2014/main" id="{A508E0DF-9C36-42B4-88AB-3E8B953BEE69}"/>
              </a:ext>
            </a:extLst>
          </p:cNvPr>
          <p:cNvSpPr/>
          <p:nvPr/>
        </p:nvSpPr>
        <p:spPr>
          <a:xfrm>
            <a:off x="7257327" y="1709927"/>
            <a:ext cx="2233914" cy="6622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ParkServiceStatusGUI</a:t>
            </a:r>
          </a:p>
        </p:txBody>
      </p:sp>
    </p:spTree>
    <p:extLst>
      <p:ext uri="{BB962C8B-B14F-4D97-AF65-F5344CB8AC3E}">
        <p14:creationId xmlns:p14="http://schemas.microsoft.com/office/powerpoint/2010/main" val="961798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6821385" y="2246964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6806673" y="63017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CasellaDiTesto 11"/>
          <p:cNvSpPr txBox="1"/>
          <p:nvPr/>
        </p:nvSpPr>
        <p:spPr>
          <a:xfrm>
            <a:off x="8863522" y="2404911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goto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( PLACE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10170434" y="2233174"/>
            <a:ext cx="1926426" cy="1214172"/>
            <a:chOff x="402476" y="5184618"/>
            <a:chExt cx="1926426" cy="1214172"/>
          </a:xfrm>
        </p:grpSpPr>
        <p:sp>
          <p:nvSpPr>
            <p:cNvPr id="14" name="Ovale 1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A099A57-10E0-4444-B880-8BDB97CEC528}"/>
              </a:ext>
            </a:extLst>
          </p:cNvPr>
          <p:cNvSpPr txBox="1"/>
          <p:nvPr/>
        </p:nvSpPr>
        <p:spPr>
          <a:xfrm>
            <a:off x="8773898" y="3105426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movementDone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E37B216-493D-4D05-A4A1-43831B1C7A66}"/>
              </a:ext>
            </a:extLst>
          </p:cNvPr>
          <p:cNvCxnSpPr>
            <a:cxnSpLocks/>
          </p:cNvCxnSpPr>
          <p:nvPr/>
        </p:nvCxnSpPr>
        <p:spPr>
          <a:xfrm>
            <a:off x="8975306" y="2775311"/>
            <a:ext cx="93980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8975306" y="3010383"/>
            <a:ext cx="93980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8310807" y="1215980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tokenid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( TOKENID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slotnum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( SLOTNUM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notice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( NOTICE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8076362" y="1402942"/>
            <a:ext cx="0" cy="71201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/>
          <p:nvPr/>
        </p:nvGrpSpPr>
        <p:grpSpPr>
          <a:xfrm>
            <a:off x="589666" y="3624361"/>
            <a:ext cx="1973200" cy="1256013"/>
            <a:chOff x="402476" y="3280190"/>
            <a:chExt cx="1926426" cy="1214172"/>
          </a:xfrm>
        </p:grpSpPr>
        <p:sp>
          <p:nvSpPr>
            <p:cNvPr id="23" name="Ovale 22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754943" y="939409"/>
            <a:ext cx="1985480" cy="1166175"/>
            <a:chOff x="402476" y="309828"/>
            <a:chExt cx="1926426" cy="1214172"/>
          </a:xfrm>
        </p:grpSpPr>
        <p:sp>
          <p:nvSpPr>
            <p:cNvPr id="27" name="Ovale 26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8" name="Triangolo isoscele 27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0" name="Figura a mano libera 29"/>
          <p:cNvSpPr/>
          <p:nvPr/>
        </p:nvSpPr>
        <p:spPr>
          <a:xfrm rot="2336109">
            <a:off x="2517359" y="1980810"/>
            <a:ext cx="990600" cy="69380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igura a mano libera 30"/>
          <p:cNvSpPr/>
          <p:nvPr/>
        </p:nvSpPr>
        <p:spPr>
          <a:xfrm rot="19450095">
            <a:off x="2376368" y="3112937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3022601" y="1515233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indoorCleared</a:t>
            </a:r>
          </a:p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indoorOccupied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2187109" y="4933574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6461771D-B972-49AF-943B-06ADB7720DB1}"/>
              </a:ext>
            </a:extLst>
          </p:cNvPr>
          <p:cNvGrpSpPr/>
          <p:nvPr/>
        </p:nvGrpSpPr>
        <p:grpSpPr>
          <a:xfrm>
            <a:off x="3430139" y="2255389"/>
            <a:ext cx="1926426" cy="1214172"/>
            <a:chOff x="402476" y="309828"/>
            <a:chExt cx="1926426" cy="1214172"/>
          </a:xfrm>
        </p:grpSpPr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8EF13FE2-45C2-4D58-8FD1-34FA7D851B91}"/>
                </a:ext>
              </a:extLst>
            </p:cNvPr>
            <p:cNvSpPr/>
            <p:nvPr/>
          </p:nvSpPr>
          <p:spPr>
            <a:xfrm>
              <a:off x="674277" y="462824"/>
              <a:ext cx="1654625" cy="10611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</a:p>
          </p:txBody>
        </p:sp>
        <p:sp>
          <p:nvSpPr>
            <p:cNvPr id="41" name="Triangolo isoscele 40">
              <a:extLst>
                <a:ext uri="{FF2B5EF4-FFF2-40B4-BE49-F238E27FC236}">
                  <a16:creationId xmlns:a16="http://schemas.microsoft.com/office/drawing/2014/main" id="{9AA67E13-583F-45E2-9B64-7825601DE4A0}"/>
                </a:ext>
              </a:extLst>
            </p:cNvPr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F4640F4C-9031-41B6-BA63-FE09946B9809}"/>
                </a:ext>
              </a:extLst>
            </p:cNvPr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5426223" y="2258200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indoorStatus</a:t>
            </a:r>
            <a:endParaRPr lang="it-IT" sz="12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outdoorStatus</a:t>
            </a:r>
            <a:endParaRPr lang="it-IT" sz="12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5177934" y="3170422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indoorStatus</a:t>
            </a:r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( free / occ. )</a:t>
            </a:r>
            <a:endParaRPr lang="it-IT" sz="12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outdoorStatus( free / occ. )</a:t>
            </a:r>
            <a:endParaRPr lang="it-IT" sz="12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>
            <a:off x="7809662" y="1423182"/>
            <a:ext cx="0" cy="69176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5854711" y="1253757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exitRequest( TOKENID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4" name="Gruppo 53"/>
          <p:cNvGrpSpPr/>
          <p:nvPr/>
        </p:nvGrpSpPr>
        <p:grpSpPr>
          <a:xfrm>
            <a:off x="6937096" y="4227111"/>
            <a:ext cx="1926426" cy="1214172"/>
            <a:chOff x="402476" y="5184618"/>
            <a:chExt cx="1926426" cy="1214172"/>
          </a:xfrm>
        </p:grpSpPr>
        <p:sp>
          <p:nvSpPr>
            <p:cNvPr id="55" name="Ovale 5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6" name="Triangolo isoscele 5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 rot="19800000">
            <a:off x="6153739" y="5166083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9" name="Gruppo 58"/>
          <p:cNvGrpSpPr/>
          <p:nvPr/>
        </p:nvGrpSpPr>
        <p:grpSpPr>
          <a:xfrm>
            <a:off x="4300844" y="5466541"/>
            <a:ext cx="1926426" cy="1214172"/>
            <a:chOff x="402476" y="5184618"/>
            <a:chExt cx="1926426" cy="1214172"/>
          </a:xfrm>
        </p:grpSpPr>
        <p:sp>
          <p:nvSpPr>
            <p:cNvPr id="60" name="Ovale 5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3" name="CasellaDiTesto 62"/>
          <p:cNvSpPr txBox="1"/>
          <p:nvPr/>
        </p:nvSpPr>
        <p:spPr>
          <a:xfrm>
            <a:off x="6114928" y="5813318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temperature( VAL )</a:t>
            </a:r>
            <a:endParaRPr lang="it-IT" sz="1200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10072507" y="4252369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>
            <a:off x="7917338" y="3648332"/>
            <a:ext cx="0" cy="61221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6171691" y="3730052"/>
            <a:ext cx="1790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slot( NUM , STATUS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1" name="Connettore 2 70"/>
          <p:cNvCxnSpPr/>
          <p:nvPr/>
        </p:nvCxnSpPr>
        <p:spPr>
          <a:xfrm>
            <a:off x="8975306" y="4933574"/>
            <a:ext cx="94571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9045897" y="4426986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8773898" y="3447346"/>
            <a:ext cx="1829570" cy="96705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8522878" y="3638937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startTrolley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stopTrolley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75" name="Gruppo 74"/>
          <p:cNvGrpSpPr/>
          <p:nvPr/>
        </p:nvGrpSpPr>
        <p:grpSpPr>
          <a:xfrm>
            <a:off x="6954125" y="6574918"/>
            <a:ext cx="1926426" cy="1214172"/>
            <a:chOff x="402476" y="5184618"/>
            <a:chExt cx="1926426" cy="1214172"/>
          </a:xfrm>
        </p:grpSpPr>
        <p:sp>
          <p:nvSpPr>
            <p:cNvPr id="76" name="Ovale 7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77" name="Triangolo isoscele 7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Rettangolo 7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9" name="Gruppo 78"/>
          <p:cNvGrpSpPr/>
          <p:nvPr/>
        </p:nvGrpSpPr>
        <p:grpSpPr>
          <a:xfrm>
            <a:off x="3657694" y="4145128"/>
            <a:ext cx="1926426" cy="1214172"/>
            <a:chOff x="402476" y="5184618"/>
            <a:chExt cx="1926426" cy="1214172"/>
          </a:xfrm>
        </p:grpSpPr>
        <p:sp>
          <p:nvSpPr>
            <p:cNvPr id="80" name="Ovale 7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 Sentinel Actor</a:t>
              </a:r>
            </a:p>
          </p:txBody>
        </p:sp>
        <p:sp>
          <p:nvSpPr>
            <p:cNvPr id="81" name="Triangolo isoscele 8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2" name="Rettangolo 8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5" name="Figura a mano libera 104"/>
          <p:cNvSpPr/>
          <p:nvPr/>
        </p:nvSpPr>
        <p:spPr>
          <a:xfrm>
            <a:off x="5754405" y="452156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Figura a mano libera 110"/>
          <p:cNvSpPr/>
          <p:nvPr/>
        </p:nvSpPr>
        <p:spPr>
          <a:xfrm rot="1800000">
            <a:off x="6076954" y="6440121"/>
            <a:ext cx="990600" cy="67124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Figura a mano libera 111"/>
          <p:cNvSpPr/>
          <p:nvPr/>
        </p:nvSpPr>
        <p:spPr>
          <a:xfrm rot="16200000">
            <a:off x="7467266" y="571090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CasellaDiTesto 112"/>
          <p:cNvSpPr txBox="1"/>
          <p:nvPr/>
        </p:nvSpPr>
        <p:spPr>
          <a:xfrm>
            <a:off x="8061156" y="6091842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temperatureAlarm</a:t>
            </a:r>
          </a:p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temperatureAlarmRevoked</a:t>
            </a:r>
            <a:endParaRPr lang="it-IT" sz="1200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4" name="Gruppo 113"/>
          <p:cNvGrpSpPr/>
          <p:nvPr/>
        </p:nvGrpSpPr>
        <p:grpSpPr>
          <a:xfrm>
            <a:off x="10361887" y="177099"/>
            <a:ext cx="1660945" cy="1214172"/>
            <a:chOff x="7744200" y="2907063"/>
            <a:chExt cx="1660945" cy="1214172"/>
          </a:xfrm>
        </p:grpSpPr>
        <p:sp>
          <p:nvSpPr>
            <p:cNvPr id="115" name="Ovale 114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16" name="Triangolo isoscele 115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8998113" y="848916"/>
            <a:ext cx="109876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8621835" y="-16850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exitRequest( TOKENID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9" name="Figura a mano libera 118"/>
          <p:cNvSpPr/>
          <p:nvPr/>
        </p:nvSpPr>
        <p:spPr>
          <a:xfrm>
            <a:off x="2508141" y="4286547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CasellaDiTesto 119"/>
          <p:cNvSpPr txBox="1"/>
          <p:nvPr/>
        </p:nvSpPr>
        <p:spPr>
          <a:xfrm>
            <a:off x="5474346" y="4058412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outdoorAlarm</a:t>
            </a:r>
          </a:p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outdoorAlarmRevoked</a:t>
            </a:r>
            <a:endParaRPr lang="it-IT" sz="1200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21" name="Gruppo 120"/>
          <p:cNvGrpSpPr/>
          <p:nvPr/>
        </p:nvGrpSpPr>
        <p:grpSpPr>
          <a:xfrm>
            <a:off x="10417428" y="6065457"/>
            <a:ext cx="1660945" cy="1214172"/>
            <a:chOff x="7744200" y="2907063"/>
            <a:chExt cx="1660945" cy="1214172"/>
          </a:xfrm>
        </p:grpSpPr>
        <p:sp>
          <p:nvSpPr>
            <p:cNvPr id="122" name="Ovale 121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23" name="Triangolo isoscele 122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24" name="Connettore 2 123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 flipV="1">
            <a:off x="8659660" y="5379798"/>
            <a:ext cx="1776254" cy="11077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9782296" y="5171208"/>
            <a:ext cx="18854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fanStop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fanAuto( auto / man. )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startTrolley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stopTrolley</a:t>
            </a:r>
          </a:p>
        </p:txBody>
      </p:sp>
      <p:sp>
        <p:nvSpPr>
          <p:cNvPr id="126" name="CasellaDiTesto 125"/>
          <p:cNvSpPr txBox="1"/>
          <p:nvPr/>
        </p:nvSpPr>
        <p:spPr>
          <a:xfrm>
            <a:off x="1103374" y="3058611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</p:txBody>
      </p:sp>
      <p:sp>
        <p:nvSpPr>
          <p:cNvPr id="127" name="CasellaDiTesto 126"/>
          <p:cNvSpPr txBox="1"/>
          <p:nvPr/>
        </p:nvSpPr>
        <p:spPr>
          <a:xfrm>
            <a:off x="4893729" y="6827832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temperature( VAL )</a:t>
            </a:r>
            <a:endParaRPr lang="it-IT" sz="1200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28" name="Gruppo 127"/>
          <p:cNvGrpSpPr/>
          <p:nvPr/>
        </p:nvGrpSpPr>
        <p:grpSpPr>
          <a:xfrm>
            <a:off x="13199901" y="2203381"/>
            <a:ext cx="1926426" cy="1214172"/>
            <a:chOff x="402476" y="5184618"/>
            <a:chExt cx="1926426" cy="1214172"/>
          </a:xfrm>
        </p:grpSpPr>
        <p:sp>
          <p:nvSpPr>
            <p:cNvPr id="129" name="Ovale 12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Basic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Robot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30" name="Triangolo isoscele 12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1" name="Rettangolo 13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2" name="Gruppo 131"/>
          <p:cNvGrpSpPr/>
          <p:nvPr/>
        </p:nvGrpSpPr>
        <p:grpSpPr>
          <a:xfrm>
            <a:off x="12223747" y="2463395"/>
            <a:ext cx="844768" cy="342073"/>
            <a:chOff x="8144484" y="4563130"/>
            <a:chExt cx="844768" cy="342073"/>
          </a:xfrm>
        </p:grpSpPr>
        <p:cxnSp>
          <p:nvCxnSpPr>
            <p:cNvPr id="133" name="Connettore 2 132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riangolo isoscele 133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5" name="Connettore 2 134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riangolo isoscele 135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37" name="Connettore 2 136"/>
          <p:cNvCxnSpPr/>
          <p:nvPr/>
        </p:nvCxnSpPr>
        <p:spPr>
          <a:xfrm>
            <a:off x="12223747" y="3153330"/>
            <a:ext cx="94571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sellaDiTesto 137"/>
          <p:cNvSpPr txBox="1"/>
          <p:nvPr/>
        </p:nvSpPr>
        <p:spPr>
          <a:xfrm>
            <a:off x="12127790" y="2157945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step( </a:t>
            </a:r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335 </a:t>
            </a:r>
            <a:r>
              <a:rPr lang="it-IT" sz="1200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139" name="CasellaDiTesto 138"/>
          <p:cNvSpPr txBox="1"/>
          <p:nvPr/>
        </p:nvSpPr>
        <p:spPr>
          <a:xfrm>
            <a:off x="12223747" y="3212308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cmd( 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l / r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CasellaDiTesto 139"/>
          <p:cNvSpPr txBox="1"/>
          <p:nvPr/>
        </p:nvSpPr>
        <p:spPr>
          <a:xfrm>
            <a:off x="12244808" y="2756441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stepdone</a:t>
            </a:r>
            <a:endParaRPr lang="it-IT" sz="12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51" name="Gruppo 150"/>
          <p:cNvGrpSpPr/>
          <p:nvPr/>
        </p:nvGrpSpPr>
        <p:grpSpPr>
          <a:xfrm flipH="1">
            <a:off x="5655400" y="2774587"/>
            <a:ext cx="844768" cy="342073"/>
            <a:chOff x="8144484" y="4563130"/>
            <a:chExt cx="844768" cy="342073"/>
          </a:xfrm>
        </p:grpSpPr>
        <p:cxnSp>
          <p:nvCxnSpPr>
            <p:cNvPr id="152" name="Connettore 2 151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riangolo isoscele 152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4" name="Connettore 2 153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riangolo isoscele 154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6" name="CasellaDiTesto 105"/>
          <p:cNvSpPr txBox="1"/>
          <p:nvPr/>
        </p:nvSpPr>
        <p:spPr>
          <a:xfrm>
            <a:off x="118168" y="6508416"/>
            <a:ext cx="1723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icons from flaticon.com</a:t>
            </a:r>
            <a:endParaRPr lang="it-IT" sz="105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7" name="Immagine 10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21" y="283701"/>
            <a:ext cx="526991" cy="526991"/>
          </a:xfrm>
          <a:prstGeom prst="rect">
            <a:avLst/>
          </a:prstGeom>
        </p:spPr>
      </p:pic>
      <p:pic>
        <p:nvPicPr>
          <p:cNvPr id="108" name="Immagine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21" y="4926706"/>
            <a:ext cx="656452" cy="656452"/>
          </a:xfrm>
          <a:prstGeom prst="rect">
            <a:avLst/>
          </a:prstGeom>
        </p:spPr>
      </p:pic>
      <p:pic>
        <p:nvPicPr>
          <p:cNvPr id="109" name="Immagine 1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62" y="5831046"/>
            <a:ext cx="656452" cy="656452"/>
          </a:xfrm>
          <a:prstGeom prst="rect">
            <a:avLst/>
          </a:prstGeom>
        </p:spPr>
      </p:pic>
      <p:pic>
        <p:nvPicPr>
          <p:cNvPr id="110" name="Immagine 1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333" y="4624329"/>
            <a:ext cx="528643" cy="528643"/>
          </a:xfrm>
          <a:prstGeom prst="rect">
            <a:avLst/>
          </a:prstGeom>
        </p:spPr>
      </p:pic>
      <p:pic>
        <p:nvPicPr>
          <p:cNvPr id="141" name="Immagine 1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628" y="1527975"/>
            <a:ext cx="656452" cy="656452"/>
          </a:xfrm>
          <a:prstGeom prst="rect">
            <a:avLst/>
          </a:prstGeom>
        </p:spPr>
      </p:pic>
      <p:pic>
        <p:nvPicPr>
          <p:cNvPr id="142" name="Immagine 1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790" y="553144"/>
            <a:ext cx="528643" cy="528643"/>
          </a:xfrm>
          <a:prstGeom prst="rect">
            <a:avLst/>
          </a:prstGeom>
        </p:spPr>
      </p:pic>
      <p:pic>
        <p:nvPicPr>
          <p:cNvPr id="143" name="Immagine 1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019" y="6487498"/>
            <a:ext cx="534837" cy="53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32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tangolo arrotondato 82"/>
          <p:cNvSpPr/>
          <p:nvPr/>
        </p:nvSpPr>
        <p:spPr>
          <a:xfrm>
            <a:off x="212854" y="117842"/>
            <a:ext cx="6576185" cy="650324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2" name="Rettangolo arrotondato 81"/>
          <p:cNvSpPr/>
          <p:nvPr/>
        </p:nvSpPr>
        <p:spPr>
          <a:xfrm>
            <a:off x="8504085" y="3052471"/>
            <a:ext cx="2119280" cy="289200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8" name="Rettangolo arrotondato 77"/>
          <p:cNvSpPr/>
          <p:nvPr/>
        </p:nvSpPr>
        <p:spPr>
          <a:xfrm>
            <a:off x="7224063" y="117842"/>
            <a:ext cx="4876582" cy="248197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Rettangolo arrotondato 3"/>
          <p:cNvSpPr/>
          <p:nvPr/>
        </p:nvSpPr>
        <p:spPr>
          <a:xfrm>
            <a:off x="662158" y="439540"/>
            <a:ext cx="5406848" cy="59924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2522712" y="180007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ttangolo arrotondato 5"/>
          <p:cNvSpPr/>
          <p:nvPr/>
        </p:nvSpPr>
        <p:spPr>
          <a:xfrm>
            <a:off x="7577493" y="483826"/>
            <a:ext cx="4302488" cy="1945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Rettangolo arrotondato 6"/>
          <p:cNvSpPr/>
          <p:nvPr/>
        </p:nvSpPr>
        <p:spPr>
          <a:xfrm>
            <a:off x="8690095" y="203750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</a:t>
            </a:r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4" name="Gruppo 13"/>
          <p:cNvGrpSpPr/>
          <p:nvPr/>
        </p:nvGrpSpPr>
        <p:grpSpPr>
          <a:xfrm>
            <a:off x="2462982" y="2962568"/>
            <a:ext cx="1926426" cy="1214172"/>
            <a:chOff x="402476" y="5184618"/>
            <a:chExt cx="1926426" cy="1214172"/>
          </a:xfrm>
        </p:grpSpPr>
        <p:sp>
          <p:nvSpPr>
            <p:cNvPr id="15" name="Ovale 1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" name="Triangolo isoscele 1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4036890" y="2084088"/>
            <a:ext cx="1926426" cy="1214172"/>
            <a:chOff x="402476" y="5184618"/>
            <a:chExt cx="1926426" cy="1214172"/>
          </a:xfrm>
        </p:grpSpPr>
        <p:sp>
          <p:nvSpPr>
            <p:cNvPr id="19" name="Ovale 1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" name="Triangolo isoscele 1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" name="Gruppo 21"/>
          <p:cNvGrpSpPr/>
          <p:nvPr/>
        </p:nvGrpSpPr>
        <p:grpSpPr>
          <a:xfrm>
            <a:off x="3894041" y="614162"/>
            <a:ext cx="1926426" cy="1214172"/>
            <a:chOff x="402476" y="5184618"/>
            <a:chExt cx="1926426" cy="1214172"/>
          </a:xfrm>
        </p:grpSpPr>
        <p:sp>
          <p:nvSpPr>
            <p:cNvPr id="23" name="Ovale 22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0" name="Gruppo 29"/>
          <p:cNvGrpSpPr/>
          <p:nvPr/>
        </p:nvGrpSpPr>
        <p:grpSpPr>
          <a:xfrm>
            <a:off x="836483" y="567799"/>
            <a:ext cx="1985480" cy="1166175"/>
            <a:chOff x="402476" y="309828"/>
            <a:chExt cx="1926426" cy="1214172"/>
          </a:xfrm>
        </p:grpSpPr>
        <p:sp>
          <p:nvSpPr>
            <p:cNvPr id="31" name="Ovale 30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32" name="Triangolo isoscele 31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461771D-B972-49AF-943B-06ADB7720DB1}"/>
              </a:ext>
            </a:extLst>
          </p:cNvPr>
          <p:cNvGrpSpPr/>
          <p:nvPr/>
        </p:nvGrpSpPr>
        <p:grpSpPr>
          <a:xfrm>
            <a:off x="2336144" y="1344971"/>
            <a:ext cx="1926426" cy="1214172"/>
            <a:chOff x="402476" y="309828"/>
            <a:chExt cx="1926426" cy="1214172"/>
          </a:xfrm>
        </p:grpSpPr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8EF13FE2-45C2-4D58-8FD1-34FA7D851B91}"/>
                </a:ext>
              </a:extLst>
            </p:cNvPr>
            <p:cNvSpPr/>
            <p:nvPr/>
          </p:nvSpPr>
          <p:spPr>
            <a:xfrm>
              <a:off x="674277" y="462824"/>
              <a:ext cx="1654625" cy="10611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</a:p>
          </p:txBody>
        </p:sp>
        <p:sp>
          <p:nvSpPr>
            <p:cNvPr id="36" name="Triangolo isoscele 35">
              <a:extLst>
                <a:ext uri="{FF2B5EF4-FFF2-40B4-BE49-F238E27FC236}">
                  <a16:creationId xmlns:a16="http://schemas.microsoft.com/office/drawing/2014/main" id="{9AA67E13-583F-45E2-9B64-7825601DE4A0}"/>
                </a:ext>
              </a:extLst>
            </p:cNvPr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F4640F4C-9031-41B6-BA63-FE09946B9809}"/>
                </a:ext>
              </a:extLst>
            </p:cNvPr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2370977" y="4226460"/>
            <a:ext cx="1926426" cy="1214172"/>
            <a:chOff x="402476" y="5184618"/>
            <a:chExt cx="1926426" cy="1214172"/>
          </a:xfrm>
        </p:grpSpPr>
        <p:sp>
          <p:nvSpPr>
            <p:cNvPr id="39" name="Ovale 3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0" name="Triangolo isoscele 3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/>
          <p:cNvGrpSpPr/>
          <p:nvPr/>
        </p:nvGrpSpPr>
        <p:grpSpPr>
          <a:xfrm>
            <a:off x="783385" y="2095949"/>
            <a:ext cx="1926426" cy="1214172"/>
            <a:chOff x="402476" y="5184618"/>
            <a:chExt cx="1926426" cy="1214172"/>
          </a:xfrm>
        </p:grpSpPr>
        <p:sp>
          <p:nvSpPr>
            <p:cNvPr id="43" name="Ovale 42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44" name="Triangolo isoscele 43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6" name="Gruppo 45"/>
          <p:cNvGrpSpPr/>
          <p:nvPr/>
        </p:nvGrpSpPr>
        <p:grpSpPr>
          <a:xfrm>
            <a:off x="709542" y="3521060"/>
            <a:ext cx="1926426" cy="1214172"/>
            <a:chOff x="402476" y="5184618"/>
            <a:chExt cx="1926426" cy="1214172"/>
          </a:xfrm>
        </p:grpSpPr>
        <p:sp>
          <p:nvSpPr>
            <p:cNvPr id="47" name="Ovale 46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8" name="Triangolo isoscele 47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0" name="Gruppo 49"/>
          <p:cNvGrpSpPr/>
          <p:nvPr/>
        </p:nvGrpSpPr>
        <p:grpSpPr>
          <a:xfrm>
            <a:off x="809834" y="5056930"/>
            <a:ext cx="1926426" cy="1214172"/>
            <a:chOff x="402476" y="5184618"/>
            <a:chExt cx="1926426" cy="1214172"/>
          </a:xfrm>
        </p:grpSpPr>
        <p:sp>
          <p:nvSpPr>
            <p:cNvPr id="51" name="Ovale 50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52" name="Triangolo isoscele 51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8" name="Gruppo 57"/>
          <p:cNvGrpSpPr/>
          <p:nvPr/>
        </p:nvGrpSpPr>
        <p:grpSpPr>
          <a:xfrm>
            <a:off x="7749734" y="769431"/>
            <a:ext cx="1973200" cy="1256013"/>
            <a:chOff x="402476" y="3280190"/>
            <a:chExt cx="1926426" cy="1214172"/>
          </a:xfrm>
        </p:grpSpPr>
        <p:sp>
          <p:nvSpPr>
            <p:cNvPr id="59" name="Ovale 58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60" name="Triangolo isoscele 59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9827233" y="788239"/>
            <a:ext cx="1926426" cy="1214172"/>
            <a:chOff x="402476" y="5184618"/>
            <a:chExt cx="1926426" cy="1214172"/>
          </a:xfrm>
        </p:grpSpPr>
        <p:sp>
          <p:nvSpPr>
            <p:cNvPr id="63" name="Ovale 62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 Sentinel Actor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8766059" y="3165381"/>
            <a:ext cx="1660945" cy="1214172"/>
            <a:chOff x="7744200" y="2907063"/>
            <a:chExt cx="1660945" cy="1214172"/>
          </a:xfrm>
        </p:grpSpPr>
        <p:sp>
          <p:nvSpPr>
            <p:cNvPr id="67" name="Ovale 66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8" name="Triangolo isoscele 67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8766059" y="4530056"/>
            <a:ext cx="1660945" cy="1214172"/>
            <a:chOff x="7744200" y="2907063"/>
            <a:chExt cx="1660945" cy="1214172"/>
          </a:xfrm>
        </p:grpSpPr>
        <p:sp>
          <p:nvSpPr>
            <p:cNvPr id="70" name="Ovale 69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71" name="Triangolo isoscele 70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2" name="Rettangolo arrotondato 71"/>
          <p:cNvSpPr/>
          <p:nvPr/>
        </p:nvSpPr>
        <p:spPr>
          <a:xfrm>
            <a:off x="4011534" y="4174453"/>
            <a:ext cx="2640135" cy="1945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3" name="Rettangolo arrotondato 72"/>
          <p:cNvSpPr/>
          <p:nvPr/>
        </p:nvSpPr>
        <p:spPr>
          <a:xfrm>
            <a:off x="4445513" y="3973957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</a:t>
            </a:r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Basic Robot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74" name="Gruppo 73"/>
          <p:cNvGrpSpPr/>
          <p:nvPr/>
        </p:nvGrpSpPr>
        <p:grpSpPr>
          <a:xfrm>
            <a:off x="4265494" y="4540096"/>
            <a:ext cx="1926426" cy="1214172"/>
            <a:chOff x="402476" y="5184618"/>
            <a:chExt cx="1926426" cy="1214172"/>
          </a:xfrm>
        </p:grpSpPr>
        <p:sp>
          <p:nvSpPr>
            <p:cNvPr id="75" name="Ovale 7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Basic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Robot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76" name="Triangolo isoscele 7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Rettangolo 7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9" name="Rettangolo arrotondato 78"/>
          <p:cNvSpPr/>
          <p:nvPr/>
        </p:nvSpPr>
        <p:spPr>
          <a:xfrm>
            <a:off x="6931919" y="1183226"/>
            <a:ext cx="559453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RPi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0" name="Rettangolo arrotondato 79"/>
          <p:cNvSpPr/>
          <p:nvPr/>
        </p:nvSpPr>
        <p:spPr>
          <a:xfrm>
            <a:off x="-121199" y="3375006"/>
            <a:ext cx="586996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PC1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1" name="Rettangolo arrotondato 80"/>
          <p:cNvSpPr/>
          <p:nvPr/>
        </p:nvSpPr>
        <p:spPr>
          <a:xfrm>
            <a:off x="8150907" y="4249218"/>
            <a:ext cx="5777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PC2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0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301A12F6-26EB-4199-B2CE-9FDD899B0FA9}"/>
              </a:ext>
            </a:extLst>
          </p:cNvPr>
          <p:cNvGraphicFramePr>
            <a:graphicFrameLocks noGrp="1"/>
          </p:cNvGraphicFramePr>
          <p:nvPr/>
        </p:nvGraphicFramePr>
        <p:xfrm>
          <a:off x="308909" y="526526"/>
          <a:ext cx="10835640" cy="73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727766858"/>
                    </a:ext>
                  </a:extLst>
                </a:gridCol>
              </a:tblGrid>
              <a:tr h="731945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ParkServiceGUI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94122"/>
                  </a:ext>
                </a:extLst>
              </a:tr>
            </a:tbl>
          </a:graphicData>
        </a:graphic>
      </p:graphicFrame>
      <p:graphicFrame>
        <p:nvGraphicFramePr>
          <p:cNvPr id="13" name="Tabella 7">
            <a:extLst>
              <a:ext uri="{FF2B5EF4-FFF2-40B4-BE49-F238E27FC236}">
                <a16:creationId xmlns:a16="http://schemas.microsoft.com/office/drawing/2014/main" id="{F955E3D1-6A2F-40B1-BF7E-9CD498850BE6}"/>
              </a:ext>
            </a:extLst>
          </p:cNvPr>
          <p:cNvGraphicFramePr>
            <a:graphicFrameLocks noGrp="1"/>
          </p:cNvGraphicFramePr>
          <p:nvPr/>
        </p:nvGraphicFramePr>
        <p:xfrm>
          <a:off x="308908" y="1268877"/>
          <a:ext cx="10835640" cy="4498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806316732"/>
                    </a:ext>
                  </a:extLst>
                </a:gridCol>
              </a:tblGrid>
              <a:tr h="4498877"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 find out if and which parking slot is free</a:t>
                      </a:r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To enter the car and to have the receipt with the TOKENID</a:t>
                      </a:r>
                    </a:p>
                    <a:p>
                      <a:pPr algn="ctr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To pick up the car from the parking-area through the TOKENID</a:t>
                      </a: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54526"/>
                  </a:ext>
                </a:extLst>
              </a:tr>
            </a:tbl>
          </a:graphicData>
        </a:graphic>
      </p:graphicFrame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37E84477-B387-465A-8FF3-FEAF563A2274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1432672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PARKING SLOT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14" name="Tabella 2">
            <a:extLst>
              <a:ext uri="{FF2B5EF4-FFF2-40B4-BE49-F238E27FC236}">
                <a16:creationId xmlns:a16="http://schemas.microsoft.com/office/drawing/2014/main" id="{53641FDF-414B-44A2-A27D-C09290F1BACC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2296937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CARENTER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15" name="Tabella 2">
            <a:extLst>
              <a:ext uri="{FF2B5EF4-FFF2-40B4-BE49-F238E27FC236}">
                <a16:creationId xmlns:a16="http://schemas.microsoft.com/office/drawing/2014/main" id="{1A27E12F-0DFC-4BF4-B496-3E07575F3D69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3161433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PICK UP THE CAR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4FF590EF-956A-4096-90A8-E3357E153296}"/>
              </a:ext>
            </a:extLst>
          </p:cNvPr>
          <p:cNvGraphicFramePr>
            <a:graphicFrameLocks noGrp="1"/>
          </p:cNvGraphicFramePr>
          <p:nvPr/>
        </p:nvGraphicFramePr>
        <p:xfrm>
          <a:off x="519723" y="4236588"/>
          <a:ext cx="6490677" cy="113969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490677">
                  <a:extLst>
                    <a:ext uri="{9D8B030D-6E8A-4147-A177-3AD203B41FA5}">
                      <a16:colId xmlns:a16="http://schemas.microsoft.com/office/drawing/2014/main" val="3261371967"/>
                    </a:ext>
                  </a:extLst>
                </a:gridCol>
              </a:tblGrid>
              <a:tr h="113969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 SLOTNUM = 3 </a:t>
                      </a:r>
                      <a:r>
                        <a:rPr lang="it-IT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(example)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770107"/>
                  </a:ext>
                </a:extLst>
              </a:tr>
            </a:tbl>
          </a:graphicData>
        </a:graphic>
      </p:graphicFrame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982C712-1E7B-4203-A15C-2B8F0483CDDA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3713664"/>
          <a:ext cx="2690441" cy="82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1590143792"/>
                    </a:ext>
                  </a:extLst>
                </a:gridCol>
              </a:tblGrid>
              <a:tr h="82316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Insert the TOKENID here</a:t>
                      </a:r>
                    </a:p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1234 </a:t>
                      </a:r>
                      <a:r>
                        <a:rPr lang="it-IT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(example)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36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11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21D5D8AA-F5C2-4332-91DF-1781495B1002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525209"/>
          <a:ext cx="10835640" cy="73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727766858"/>
                    </a:ext>
                  </a:extLst>
                </a:gridCol>
              </a:tblGrid>
              <a:tr h="731945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ParkServiceStatusGUI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94122"/>
                  </a:ext>
                </a:extLst>
              </a:tr>
            </a:tbl>
          </a:graphicData>
        </a:graphic>
      </p:graphicFrame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540319CA-9670-4658-A005-01EF0478FAE2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1266543"/>
          <a:ext cx="10835640" cy="526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806316732"/>
                    </a:ext>
                  </a:extLst>
                </a:gridCol>
              </a:tblGrid>
              <a:tr h="5260412"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r>
                        <a:rPr lang="it-IT" sz="2000" dirty="0"/>
                        <a:t>              </a:t>
                      </a:r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Parking-area status</a:t>
                      </a:r>
                      <a:endParaRPr lang="it-IT" sz="2000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r>
                        <a:rPr lang="it-IT" dirty="0"/>
                        <a:t>      </a:t>
                      </a:r>
                      <a:endParaRPr lang="it-IT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54526"/>
                  </a:ext>
                </a:extLst>
              </a:tr>
            </a:tbl>
          </a:graphicData>
        </a:graphic>
      </p:graphicFrame>
      <p:graphicFrame>
        <p:nvGraphicFramePr>
          <p:cNvPr id="11" name="Tabella 11">
            <a:extLst>
              <a:ext uri="{FF2B5EF4-FFF2-40B4-BE49-F238E27FC236}">
                <a16:creationId xmlns:a16="http://schemas.microsoft.com/office/drawing/2014/main" id="{17E886DD-4CEC-4B21-BE3F-04CBADCF6041}"/>
              </a:ext>
            </a:extLst>
          </p:cNvPr>
          <p:cNvGraphicFramePr>
            <a:graphicFrameLocks noGrp="1"/>
          </p:cNvGraphicFramePr>
          <p:nvPr/>
        </p:nvGraphicFramePr>
        <p:xfrm>
          <a:off x="1344234" y="2066712"/>
          <a:ext cx="2288540" cy="2023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383512549"/>
                    </a:ext>
                  </a:extLst>
                </a:gridCol>
                <a:gridCol w="1144270">
                  <a:extLst>
                    <a:ext uri="{9D8B030D-6E8A-4147-A177-3AD203B41FA5}">
                      <a16:colId xmlns:a16="http://schemas.microsoft.com/office/drawing/2014/main" val="2000349425"/>
                    </a:ext>
                  </a:extLst>
                </a:gridCol>
              </a:tblGrid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36177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60090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29827"/>
                  </a:ext>
                </a:extLst>
              </a:tr>
            </a:tbl>
          </a:graphicData>
        </a:graphic>
      </p:graphicFrame>
      <p:graphicFrame>
        <p:nvGraphicFramePr>
          <p:cNvPr id="13" name="Tabella 13">
            <a:extLst>
              <a:ext uri="{FF2B5EF4-FFF2-40B4-BE49-F238E27FC236}">
                <a16:creationId xmlns:a16="http://schemas.microsoft.com/office/drawing/2014/main" id="{B123343F-29F0-4768-B086-31ED2099CC41}"/>
              </a:ext>
            </a:extLst>
          </p:cNvPr>
          <p:cNvGraphicFramePr>
            <a:graphicFrameLocks noGrp="1"/>
          </p:cNvGraphicFramePr>
          <p:nvPr/>
        </p:nvGraphicFramePr>
        <p:xfrm>
          <a:off x="4687282" y="1767377"/>
          <a:ext cx="6190616" cy="422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0616">
                  <a:extLst>
                    <a:ext uri="{9D8B030D-6E8A-4147-A177-3AD203B41FA5}">
                      <a16:colId xmlns:a16="http://schemas.microsoft.com/office/drawing/2014/main" val="3991991676"/>
                    </a:ext>
                  </a:extLst>
                </a:gridCol>
              </a:tblGrid>
              <a:tr h="4227023">
                <a:tc>
                  <a:txBody>
                    <a:bodyPr/>
                    <a:lstStyle/>
                    <a:p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Temperature of parking-area:  </a:t>
                      </a:r>
                      <a:r>
                        <a:rPr lang="it-IT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34° </a:t>
                      </a:r>
                      <a:r>
                        <a:rPr lang="it-IT" sz="18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 </a:t>
                      </a:r>
                      <a:r>
                        <a:rPr lang="it-IT" sz="1800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8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[TMAX=35°]</a:t>
                      </a:r>
                    </a:p>
                    <a:p>
                      <a:endParaRPr lang="it-IT" sz="1800" b="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it-IT" sz="2000" i="0" dirty="0">
                          <a:solidFill>
                            <a:schemeClr val="tx1"/>
                          </a:solidFill>
                        </a:rPr>
                        <a:t>Fan status: </a:t>
                      </a:r>
                      <a:r>
                        <a:rPr lang="it-IT" sz="18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</a:t>
                      </a:r>
                      <a:r>
                        <a:rPr lang="it-IT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STOP   </a:t>
                      </a:r>
                      <a:r>
                        <a:rPr lang="it-IT" sz="18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</a:t>
                      </a: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Transport trolley status:</a:t>
                      </a:r>
                      <a:endParaRPr lang="it-IT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4613"/>
                  </a:ext>
                </a:extLst>
              </a:tr>
            </a:tbl>
          </a:graphicData>
        </a:graphic>
      </p:graphicFrame>
      <p:graphicFrame>
        <p:nvGraphicFramePr>
          <p:cNvPr id="14" name="Tabella 14">
            <a:extLst>
              <a:ext uri="{FF2B5EF4-FFF2-40B4-BE49-F238E27FC236}">
                <a16:creationId xmlns:a16="http://schemas.microsoft.com/office/drawing/2014/main" id="{CDC0611D-311F-4DCD-9153-EDD3FDEEAA99}"/>
              </a:ext>
            </a:extLst>
          </p:cNvPr>
          <p:cNvGraphicFramePr>
            <a:graphicFrameLocks noGrp="1"/>
          </p:cNvGraphicFramePr>
          <p:nvPr/>
        </p:nvGraphicFramePr>
        <p:xfrm>
          <a:off x="852049" y="4450080"/>
          <a:ext cx="3272911" cy="171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911">
                  <a:extLst>
                    <a:ext uri="{9D8B030D-6E8A-4147-A177-3AD203B41FA5}">
                      <a16:colId xmlns:a16="http://schemas.microsoft.com/office/drawing/2014/main" val="2930059785"/>
                    </a:ext>
                  </a:extLst>
                </a:gridCol>
              </a:tblGrid>
              <a:tr h="1717040"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ALARMS           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 </a:t>
                      </a:r>
                    </a:p>
                    <a:p>
                      <a:pPr algn="ctr"/>
                      <a:endParaRPr lang="it-IT" sz="20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  <a:p>
                      <a:pPr algn="ctr"/>
                      <a:r>
                        <a:rPr lang="it-IT" sz="20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Temperature too hot!  </a:t>
                      </a:r>
                      <a:r>
                        <a:rPr lang="it-IT" sz="20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(example)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356458"/>
                  </a:ext>
                </a:extLst>
              </a:tr>
            </a:tbl>
          </a:graphicData>
        </a:graphic>
      </p:graphicFrame>
      <p:graphicFrame>
        <p:nvGraphicFramePr>
          <p:cNvPr id="16" name="Tabella 7">
            <a:extLst>
              <a:ext uri="{FF2B5EF4-FFF2-40B4-BE49-F238E27FC236}">
                <a16:creationId xmlns:a16="http://schemas.microsoft.com/office/drawing/2014/main" id="{2CAD3980-22F1-4F8D-BE35-A203847F0A23}"/>
              </a:ext>
            </a:extLst>
          </p:cNvPr>
          <p:cNvGraphicFramePr>
            <a:graphicFrameLocks noGrp="1"/>
          </p:cNvGraphicFramePr>
          <p:nvPr/>
        </p:nvGraphicFramePr>
        <p:xfrm>
          <a:off x="8327523" y="5071299"/>
          <a:ext cx="1603093" cy="47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93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74602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STOP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7" name="Tabella 7">
            <a:extLst>
              <a:ext uri="{FF2B5EF4-FFF2-40B4-BE49-F238E27FC236}">
                <a16:creationId xmlns:a16="http://schemas.microsoft.com/office/drawing/2014/main" id="{B739EC67-1F19-480E-A54D-94D3C96946E1}"/>
              </a:ext>
            </a:extLst>
          </p:cNvPr>
          <p:cNvGraphicFramePr>
            <a:graphicFrameLocks noGrp="1"/>
          </p:cNvGraphicFramePr>
          <p:nvPr/>
        </p:nvGraphicFramePr>
        <p:xfrm>
          <a:off x="6904534" y="3286295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STOP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8" name="Tabella 7">
            <a:extLst>
              <a:ext uri="{FF2B5EF4-FFF2-40B4-BE49-F238E27FC236}">
                <a16:creationId xmlns:a16="http://schemas.microsoft.com/office/drawing/2014/main" id="{0BF8F274-8E08-4399-8504-FE8B477CA44A}"/>
              </a:ext>
            </a:extLst>
          </p:cNvPr>
          <p:cNvGraphicFramePr>
            <a:graphicFrameLocks noGrp="1"/>
          </p:cNvGraphicFramePr>
          <p:nvPr/>
        </p:nvGraphicFramePr>
        <p:xfrm>
          <a:off x="5601484" y="5071299"/>
          <a:ext cx="1603093" cy="474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93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7460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9" name="Tabella 7">
            <a:extLst>
              <a:ext uri="{FF2B5EF4-FFF2-40B4-BE49-F238E27FC236}">
                <a16:creationId xmlns:a16="http://schemas.microsoft.com/office/drawing/2014/main" id="{20101B9A-AD07-4FAA-B999-BDB6734C88ED}"/>
              </a:ext>
            </a:extLst>
          </p:cNvPr>
          <p:cNvGraphicFramePr>
            <a:graphicFrameLocks noGrp="1"/>
          </p:cNvGraphicFramePr>
          <p:nvPr/>
        </p:nvGraphicFramePr>
        <p:xfrm>
          <a:off x="4942860" y="3289971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20" name="Tabella 7">
            <a:extLst>
              <a:ext uri="{FF2B5EF4-FFF2-40B4-BE49-F238E27FC236}">
                <a16:creationId xmlns:a16="http://schemas.microsoft.com/office/drawing/2014/main" id="{B8A95E24-B68F-4D5F-BE37-E12C44EB48A4}"/>
              </a:ext>
            </a:extLst>
          </p:cNvPr>
          <p:cNvGraphicFramePr>
            <a:graphicFrameLocks noGrp="1"/>
          </p:cNvGraphicFramePr>
          <p:nvPr/>
        </p:nvGraphicFramePr>
        <p:xfrm>
          <a:off x="8866208" y="3286295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pic>
        <p:nvPicPr>
          <p:cNvPr id="22" name="Elemento grafico 21" descr="Avvertenza">
            <a:extLst>
              <a:ext uri="{FF2B5EF4-FFF2-40B4-BE49-F238E27FC236}">
                <a16:creationId xmlns:a16="http://schemas.microsoft.com/office/drawing/2014/main" id="{BA5FDADC-03CC-4A71-BFEE-E25C9C6F20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00248" y="4507701"/>
            <a:ext cx="388256" cy="309101"/>
          </a:xfrm>
          <a:prstGeom prst="rect">
            <a:avLst/>
          </a:prstGeom>
        </p:spPr>
      </p:pic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25BC9B9C-6F41-486E-AAA0-78593048D0B3}"/>
              </a:ext>
            </a:extLst>
          </p:cNvPr>
          <p:cNvGraphicFramePr>
            <a:graphicFrameLocks noGrp="1"/>
          </p:cNvGraphicFramePr>
          <p:nvPr/>
        </p:nvGraphicFramePr>
        <p:xfrm>
          <a:off x="7782590" y="4111528"/>
          <a:ext cx="2282704" cy="622046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282704">
                  <a:extLst>
                    <a:ext uri="{9D8B030D-6E8A-4147-A177-3AD203B41FA5}">
                      <a16:colId xmlns:a16="http://schemas.microsoft.com/office/drawing/2014/main" val="1131292813"/>
                    </a:ext>
                  </a:extLst>
                </a:gridCol>
              </a:tblGrid>
              <a:tr h="622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Working </a:t>
                      </a:r>
                      <a:r>
                        <a:rPr lang="it-IT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0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82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2194758" y="2949206"/>
            <a:ext cx="1973200" cy="1256013"/>
            <a:chOff x="402476" y="3280190"/>
            <a:chExt cx="1926426" cy="1214172"/>
          </a:xfrm>
        </p:grpSpPr>
        <p:sp>
          <p:nvSpPr>
            <p:cNvPr id="17" name="Ovale 16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2182478" y="1783032"/>
            <a:ext cx="1985480" cy="1166175"/>
            <a:chOff x="402476" y="309828"/>
            <a:chExt cx="1926426" cy="1214172"/>
          </a:xfrm>
        </p:grpSpPr>
        <p:sp>
          <p:nvSpPr>
            <p:cNvPr id="24" name="Ovale 23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5" name="Triangolo isoscele 24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5421470" y="2149235"/>
            <a:ext cx="1917059" cy="1425860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5416991" y="4608344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421710" y="16142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8474535" y="4670588"/>
            <a:ext cx="1926426" cy="1214172"/>
            <a:chOff x="402476" y="5184618"/>
            <a:chExt cx="1926426" cy="1214172"/>
          </a:xfrm>
        </p:grpSpPr>
        <p:sp>
          <p:nvSpPr>
            <p:cNvPr id="46" name="Ovale 4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7" name="Triangolo isoscele 4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>
            <a:off x="4243445" y="2361474"/>
            <a:ext cx="990600" cy="69380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Figura a mano libera 58"/>
          <p:cNvSpPr/>
          <p:nvPr/>
        </p:nvSpPr>
        <p:spPr>
          <a:xfrm>
            <a:off x="4219011" y="4978941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1" name="Connettore 2 60"/>
          <p:cNvCxnSpPr/>
          <p:nvPr/>
        </p:nvCxnSpPr>
        <p:spPr>
          <a:xfrm>
            <a:off x="7450157" y="5351793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igura a mano libera 73"/>
          <p:cNvSpPr/>
          <p:nvPr/>
        </p:nvSpPr>
        <p:spPr>
          <a:xfrm>
            <a:off x="4299910" y="3213637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3" name="Gruppo 82"/>
          <p:cNvGrpSpPr/>
          <p:nvPr/>
        </p:nvGrpSpPr>
        <p:grpSpPr>
          <a:xfrm>
            <a:off x="2145379" y="4672275"/>
            <a:ext cx="1926426" cy="1214172"/>
            <a:chOff x="402476" y="5184618"/>
            <a:chExt cx="1926426" cy="1214172"/>
          </a:xfrm>
        </p:grpSpPr>
        <p:sp>
          <p:nvSpPr>
            <p:cNvPr id="84" name="Ovale 8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7" name="Connettore 2 86"/>
          <p:cNvCxnSpPr/>
          <p:nvPr/>
        </p:nvCxnSpPr>
        <p:spPr>
          <a:xfrm flipV="1">
            <a:off x="7204076" y="3491065"/>
            <a:ext cx="7389" cy="13277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/>
          <p:cNvSpPr txBox="1"/>
          <p:nvPr/>
        </p:nvSpPr>
        <p:spPr>
          <a:xfrm>
            <a:off x="7450157" y="5415676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fan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fan</a:t>
            </a:r>
          </a:p>
        </p:txBody>
      </p:sp>
      <p:sp>
        <p:nvSpPr>
          <p:cNvPr id="96" name="CasellaDiTesto 95"/>
          <p:cNvSpPr txBox="1"/>
          <p:nvPr/>
        </p:nvSpPr>
        <p:spPr>
          <a:xfrm>
            <a:off x="7367381" y="2584174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goto: &lt;location&gt;</a:t>
            </a:r>
          </a:p>
        </p:txBody>
      </p:sp>
      <p:sp>
        <p:nvSpPr>
          <p:cNvPr id="97" name="CasellaDiTesto 96"/>
          <p:cNvSpPr txBox="1"/>
          <p:nvPr/>
        </p:nvSpPr>
        <p:spPr>
          <a:xfrm>
            <a:off x="4029927" y="1762791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occup.</a:t>
            </a:r>
          </a:p>
        </p:txBody>
      </p:sp>
      <p:sp>
        <p:nvSpPr>
          <p:cNvPr id="98" name="CasellaDiTesto 97"/>
          <p:cNvSpPr txBox="1"/>
          <p:nvPr/>
        </p:nvSpPr>
        <p:spPr>
          <a:xfrm>
            <a:off x="3848274" y="3972504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</a:p>
        </p:txBody>
      </p:sp>
      <p:sp>
        <p:nvSpPr>
          <p:cNvPr id="99" name="CasellaDiTesto 98"/>
          <p:cNvSpPr txBox="1"/>
          <p:nvPr/>
        </p:nvSpPr>
        <p:spPr>
          <a:xfrm>
            <a:off x="4042513" y="5600342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</a:p>
        </p:txBody>
      </p:sp>
      <p:sp>
        <p:nvSpPr>
          <p:cNvPr id="105" name="CasellaDiTesto 104"/>
          <p:cNvSpPr txBox="1"/>
          <p:nvPr/>
        </p:nvSpPr>
        <p:spPr>
          <a:xfrm>
            <a:off x="7199517" y="390759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trolley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trolley</a:t>
            </a:r>
          </a:p>
        </p:txBody>
      </p:sp>
      <p:cxnSp>
        <p:nvCxnSpPr>
          <p:cNvPr id="109" name="Connettore 2 108"/>
          <p:cNvCxnSpPr/>
          <p:nvPr/>
        </p:nvCxnSpPr>
        <p:spPr>
          <a:xfrm>
            <a:off x="6124982" y="3644021"/>
            <a:ext cx="5087" cy="10577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6133394" y="389746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parking: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&lt;status&gt;</a:t>
            </a:r>
          </a:p>
        </p:txBody>
      </p:sp>
      <p:sp>
        <p:nvSpPr>
          <p:cNvPr id="123" name="CasellaDiTesto 122"/>
          <p:cNvSpPr txBox="1"/>
          <p:nvPr/>
        </p:nvSpPr>
        <p:spPr>
          <a:xfrm>
            <a:off x="7367381" y="1458362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&lt;SLOTNUM&gt;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</a:p>
        </p:txBody>
      </p:sp>
      <p:cxnSp>
        <p:nvCxnSpPr>
          <p:cNvPr id="124" name="Connettore 2 123"/>
          <p:cNvCxnSpPr>
            <a:cxnSpLocks/>
          </p:cNvCxnSpPr>
          <p:nvPr/>
        </p:nvCxnSpPr>
        <p:spPr>
          <a:xfrm>
            <a:off x="5947952" y="1302932"/>
            <a:ext cx="0" cy="96019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/>
          <p:cNvSpPr txBox="1"/>
          <p:nvPr/>
        </p:nvSpPr>
        <p:spPr>
          <a:xfrm>
            <a:off x="5876025" y="1659616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8479482" y="244363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B061B004-F543-4409-BDFB-C0D7CB3384A6}"/>
              </a:ext>
            </a:extLst>
          </p:cNvPr>
          <p:cNvGrpSpPr/>
          <p:nvPr/>
        </p:nvGrpSpPr>
        <p:grpSpPr>
          <a:xfrm rot="5400000">
            <a:off x="6655202" y="1520528"/>
            <a:ext cx="960196" cy="425671"/>
            <a:chOff x="8144484" y="4563130"/>
            <a:chExt cx="844768" cy="342073"/>
          </a:xfrm>
        </p:grpSpPr>
        <p:cxnSp>
          <p:nvCxnSpPr>
            <p:cNvPr id="93" name="Connettore 2 92">
              <a:extLst>
                <a:ext uri="{FF2B5EF4-FFF2-40B4-BE49-F238E27FC236}">
                  <a16:creationId xmlns:a16="http://schemas.microsoft.com/office/drawing/2014/main" id="{DDC0FA7C-40BC-4C13-869E-A19EA653B4F6}"/>
                </a:ext>
              </a:extLst>
            </p:cNvPr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>
              <a:extLst>
                <a:ext uri="{FF2B5EF4-FFF2-40B4-BE49-F238E27FC236}">
                  <a16:creationId xmlns:a16="http://schemas.microsoft.com/office/drawing/2014/main" id="{FCA3BF27-FDA9-4F13-B483-E47621F3C4DB}"/>
                </a:ext>
              </a:extLst>
            </p:cNvPr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0" name="Connettore 2 99">
              <a:extLst>
                <a:ext uri="{FF2B5EF4-FFF2-40B4-BE49-F238E27FC236}">
                  <a16:creationId xmlns:a16="http://schemas.microsoft.com/office/drawing/2014/main" id="{6038895E-8F16-43AC-BA9B-FC25B28480C7}"/>
                </a:ext>
              </a:extLst>
            </p:cNvPr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>
              <a:extLst>
                <a:ext uri="{FF2B5EF4-FFF2-40B4-BE49-F238E27FC236}">
                  <a16:creationId xmlns:a16="http://schemas.microsoft.com/office/drawing/2014/main" id="{833AA010-662C-4B15-BAF9-2FABBB418D3F}"/>
                </a:ext>
              </a:extLst>
            </p:cNvPr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12B4259C-6573-44F5-A4C1-3CC60439B87F}"/>
              </a:ext>
            </a:extLst>
          </p:cNvPr>
          <p:cNvGrpSpPr/>
          <p:nvPr/>
        </p:nvGrpSpPr>
        <p:grpSpPr>
          <a:xfrm rot="10800000" flipH="1" flipV="1">
            <a:off x="7531583" y="2944388"/>
            <a:ext cx="763105" cy="315771"/>
            <a:chOff x="8144484" y="4563130"/>
            <a:chExt cx="844768" cy="342073"/>
          </a:xfrm>
        </p:grpSpPr>
        <p:cxnSp>
          <p:nvCxnSpPr>
            <p:cNvPr id="103" name="Connettore 2 102">
              <a:extLst>
                <a:ext uri="{FF2B5EF4-FFF2-40B4-BE49-F238E27FC236}">
                  <a16:creationId xmlns:a16="http://schemas.microsoft.com/office/drawing/2014/main" id="{15A51B5D-8291-4C44-9034-8F595E0BAFA8}"/>
                </a:ext>
              </a:extLst>
            </p:cNvPr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iangolo isoscele 103">
              <a:extLst>
                <a:ext uri="{FF2B5EF4-FFF2-40B4-BE49-F238E27FC236}">
                  <a16:creationId xmlns:a16="http://schemas.microsoft.com/office/drawing/2014/main" id="{567C37B4-0CEF-4D8B-B1EE-99CF8E8C64E6}"/>
                </a:ext>
              </a:extLst>
            </p:cNvPr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EBCDA961-3D98-4874-8BFC-225D1EF370BF}"/>
                </a:ext>
              </a:extLst>
            </p:cNvPr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>
              <a:extLst>
                <a:ext uri="{FF2B5EF4-FFF2-40B4-BE49-F238E27FC236}">
                  <a16:creationId xmlns:a16="http://schemas.microsoft.com/office/drawing/2014/main" id="{D4C4369E-E99F-4219-9196-291E6BDBB7FF}"/>
                </a:ext>
              </a:extLst>
            </p:cNvPr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18691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o 32"/>
          <p:cNvGrpSpPr/>
          <p:nvPr/>
        </p:nvGrpSpPr>
        <p:grpSpPr>
          <a:xfrm>
            <a:off x="3891279" y="3442790"/>
            <a:ext cx="1926426" cy="1214172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876082" y="1049656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6" name="CasellaDiTesto 95"/>
          <p:cNvSpPr txBox="1"/>
          <p:nvPr/>
        </p:nvSpPr>
        <p:spPr>
          <a:xfrm>
            <a:off x="6212293" y="3645593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PLACE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0" name="Gruppo 59"/>
          <p:cNvGrpSpPr/>
          <p:nvPr/>
        </p:nvGrpSpPr>
        <p:grpSpPr>
          <a:xfrm>
            <a:off x="7875328" y="3429000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A099A57-10E0-4444-B880-8BDB97CEC528}"/>
              </a:ext>
            </a:extLst>
          </p:cNvPr>
          <p:cNvSpPr txBox="1"/>
          <p:nvPr/>
        </p:nvSpPr>
        <p:spPr>
          <a:xfrm>
            <a:off x="6200839" y="4261373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movementDone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BE37B216-493D-4D05-A4A1-43831B1C7A66}"/>
              </a:ext>
            </a:extLst>
          </p:cNvPr>
          <p:cNvCxnSpPr>
            <a:cxnSpLocks/>
          </p:cNvCxnSpPr>
          <p:nvPr/>
        </p:nvCxnSpPr>
        <p:spPr>
          <a:xfrm>
            <a:off x="5910470" y="3971137"/>
            <a:ext cx="170953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5910470" y="4206209"/>
            <a:ext cx="1709531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5221677" y="2412068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tokenid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TOKENID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slotnum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SLOTNUM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notice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NOTICE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4987232" y="2341736"/>
            <a:ext cx="0" cy="96930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6786879" y="2548888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6613143" y="365203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CasellaDiTesto 11"/>
          <p:cNvSpPr txBox="1"/>
          <p:nvPr/>
        </p:nvSpPr>
        <p:spPr>
          <a:xfrm>
            <a:off x="8829016" y="2706835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PLACE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10135928" y="2535098"/>
            <a:ext cx="1926426" cy="1214172"/>
            <a:chOff x="402476" y="5184618"/>
            <a:chExt cx="1926426" cy="1214172"/>
          </a:xfrm>
        </p:grpSpPr>
        <p:sp>
          <p:nvSpPr>
            <p:cNvPr id="14" name="Ovale 1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A099A57-10E0-4444-B880-8BDB97CEC528}"/>
              </a:ext>
            </a:extLst>
          </p:cNvPr>
          <p:cNvSpPr txBox="1"/>
          <p:nvPr/>
        </p:nvSpPr>
        <p:spPr>
          <a:xfrm>
            <a:off x="8739392" y="3407350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movementDone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E37B216-493D-4D05-A4A1-43831B1C7A66}"/>
              </a:ext>
            </a:extLst>
          </p:cNvPr>
          <p:cNvCxnSpPr>
            <a:cxnSpLocks/>
          </p:cNvCxnSpPr>
          <p:nvPr/>
        </p:nvCxnSpPr>
        <p:spPr>
          <a:xfrm>
            <a:off x="8940800" y="3077235"/>
            <a:ext cx="93980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8940800" y="3312307"/>
            <a:ext cx="93980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8117277" y="1518166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tokenid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TOKENID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slotnum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SLOTNUM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notice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NOTICE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7882832" y="1705128"/>
            <a:ext cx="0" cy="7120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/>
          <p:nvPr/>
        </p:nvGrpSpPr>
        <p:grpSpPr>
          <a:xfrm>
            <a:off x="91998" y="3084014"/>
            <a:ext cx="1973200" cy="1256013"/>
            <a:chOff x="402476" y="3280190"/>
            <a:chExt cx="1926426" cy="1214172"/>
          </a:xfrm>
        </p:grpSpPr>
        <p:sp>
          <p:nvSpPr>
            <p:cNvPr id="23" name="Ovale 22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54439" y="1802580"/>
            <a:ext cx="1985480" cy="1166175"/>
            <a:chOff x="402476" y="309828"/>
            <a:chExt cx="1926426" cy="1214172"/>
          </a:xfrm>
        </p:grpSpPr>
        <p:sp>
          <p:nvSpPr>
            <p:cNvPr id="27" name="Ovale 26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8" name="Triangolo isoscele 27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0" name="Figura a mano libera 29"/>
          <p:cNvSpPr/>
          <p:nvPr/>
        </p:nvSpPr>
        <p:spPr>
          <a:xfrm>
            <a:off x="2229918" y="2400091"/>
            <a:ext cx="990600" cy="69380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igura a mano libera 30"/>
          <p:cNvSpPr/>
          <p:nvPr/>
        </p:nvSpPr>
        <p:spPr>
          <a:xfrm>
            <a:off x="2290813" y="3219723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2112741" y="188878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indoorCleared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indoorOccupied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2065198" y="4007173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</p:txBody>
      </p:sp>
      <p:grpSp>
        <p:nvGrpSpPr>
          <p:cNvPr id="34" name="Gruppo 33"/>
          <p:cNvGrpSpPr/>
          <p:nvPr/>
        </p:nvGrpSpPr>
        <p:grpSpPr>
          <a:xfrm flipH="1">
            <a:off x="5423320" y="3030584"/>
            <a:ext cx="1144514" cy="506267"/>
            <a:chOff x="8144484" y="4563130"/>
            <a:chExt cx="844768" cy="342073"/>
          </a:xfrm>
        </p:grpSpPr>
        <p:cxnSp>
          <p:nvCxnSpPr>
            <p:cNvPr id="35" name="Connettore 2 34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riangolo isoscele 35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7" name="Connettore 2 36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riangolo isoscele 37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6461771D-B972-49AF-943B-06ADB7720DB1}"/>
              </a:ext>
            </a:extLst>
          </p:cNvPr>
          <p:cNvGrpSpPr/>
          <p:nvPr/>
        </p:nvGrpSpPr>
        <p:grpSpPr>
          <a:xfrm>
            <a:off x="3334089" y="2557313"/>
            <a:ext cx="1926426" cy="1214172"/>
            <a:chOff x="402476" y="309828"/>
            <a:chExt cx="1926426" cy="1214172"/>
          </a:xfrm>
        </p:grpSpPr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8EF13FE2-45C2-4D58-8FD1-34FA7D851B91}"/>
                </a:ext>
              </a:extLst>
            </p:cNvPr>
            <p:cNvSpPr/>
            <p:nvPr/>
          </p:nvSpPr>
          <p:spPr>
            <a:xfrm>
              <a:off x="674277" y="462824"/>
              <a:ext cx="1654625" cy="10611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</a:p>
          </p:txBody>
        </p:sp>
        <p:sp>
          <p:nvSpPr>
            <p:cNvPr id="41" name="Triangolo isoscele 40">
              <a:extLst>
                <a:ext uri="{FF2B5EF4-FFF2-40B4-BE49-F238E27FC236}">
                  <a16:creationId xmlns:a16="http://schemas.microsoft.com/office/drawing/2014/main" id="{9AA67E13-583F-45E2-9B64-7825601DE4A0}"/>
                </a:ext>
              </a:extLst>
            </p:cNvPr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F4640F4C-9031-41B6-BA63-FE09946B9809}"/>
                </a:ext>
              </a:extLst>
            </p:cNvPr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5391717" y="2516164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5064300" y="3584982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free / occ.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outdoorStatus( free / occ.)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>
            <a:off x="7616132" y="1725368"/>
            <a:ext cx="0" cy="69176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5661181" y="1555943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exitRequest( TOKENID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4" name="Gruppo 53"/>
          <p:cNvGrpSpPr/>
          <p:nvPr/>
        </p:nvGrpSpPr>
        <p:grpSpPr>
          <a:xfrm>
            <a:off x="6902590" y="4529035"/>
            <a:ext cx="1926426" cy="1214172"/>
            <a:chOff x="402476" y="5184618"/>
            <a:chExt cx="1926426" cy="1214172"/>
          </a:xfrm>
        </p:grpSpPr>
        <p:sp>
          <p:nvSpPr>
            <p:cNvPr id="55" name="Ovale 5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6" name="Triangolo isoscele 5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>
            <a:off x="5704610" y="486095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9" name="Gruppo 58"/>
          <p:cNvGrpSpPr/>
          <p:nvPr/>
        </p:nvGrpSpPr>
        <p:grpSpPr>
          <a:xfrm>
            <a:off x="3630978" y="4554293"/>
            <a:ext cx="1926426" cy="1214172"/>
            <a:chOff x="402476" y="5184618"/>
            <a:chExt cx="1926426" cy="1214172"/>
          </a:xfrm>
        </p:grpSpPr>
        <p:sp>
          <p:nvSpPr>
            <p:cNvPr id="60" name="Ovale 5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3" name="CasellaDiTesto 62"/>
          <p:cNvSpPr txBox="1"/>
          <p:nvPr/>
        </p:nvSpPr>
        <p:spPr>
          <a:xfrm>
            <a:off x="5506585" y="5556386"/>
            <a:ext cx="1837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temperature( VALUE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10038001" y="4554293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>
            <a:off x="7882832" y="3950256"/>
            <a:ext cx="0" cy="6122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7906223" y="4099507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slot( STATUS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1" name="Connettore 2 70"/>
          <p:cNvCxnSpPr/>
          <p:nvPr/>
        </p:nvCxnSpPr>
        <p:spPr>
          <a:xfrm>
            <a:off x="8940800" y="5235498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9011391" y="4728910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2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5573236" y="4611480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5573236" y="3245569"/>
            <a:ext cx="1926426" cy="1214172"/>
            <a:chOff x="402476" y="5184618"/>
            <a:chExt cx="1926426" cy="1214172"/>
          </a:xfrm>
        </p:grpSpPr>
        <p:sp>
          <p:nvSpPr>
            <p:cNvPr id="16" name="Ovale 1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 Sentinel Actor</a:t>
              </a:r>
            </a:p>
          </p:txBody>
        </p:sp>
        <p:sp>
          <p:nvSpPr>
            <p:cNvPr id="17" name="Triangolo isoscele 1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578183" y="955372"/>
            <a:ext cx="1926426" cy="1214172"/>
            <a:chOff x="402476" y="5184618"/>
            <a:chExt cx="1926426" cy="1214172"/>
          </a:xfrm>
        </p:grpSpPr>
        <p:sp>
          <p:nvSpPr>
            <p:cNvPr id="20" name="Ovale 1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Timer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1" name="Triangolo isoscele 2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3" name="Connettore 2 22"/>
          <p:cNvCxnSpPr/>
          <p:nvPr/>
        </p:nvCxnSpPr>
        <p:spPr>
          <a:xfrm flipH="1" flipV="1">
            <a:off x="6440423" y="2285224"/>
            <a:ext cx="1" cy="10112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23"/>
          <p:cNvSpPr/>
          <p:nvPr/>
        </p:nvSpPr>
        <p:spPr>
          <a:xfrm rot="5400000">
            <a:off x="6482009" y="2483825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uppo 24"/>
          <p:cNvGrpSpPr/>
          <p:nvPr/>
        </p:nvGrpSpPr>
        <p:grpSpPr>
          <a:xfrm>
            <a:off x="2462505" y="3323048"/>
            <a:ext cx="1926426" cy="1214172"/>
            <a:chOff x="402476" y="3280190"/>
            <a:chExt cx="1926426" cy="1214172"/>
          </a:xfrm>
        </p:grpSpPr>
        <p:sp>
          <p:nvSpPr>
            <p:cNvPr id="26" name="Ovale 25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7" name="Triangolo isoscele 26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400905" y="4611480"/>
            <a:ext cx="1926426" cy="1214172"/>
            <a:chOff x="402476" y="5184618"/>
            <a:chExt cx="1926426" cy="1214172"/>
          </a:xfrm>
        </p:grpSpPr>
        <p:sp>
          <p:nvSpPr>
            <p:cNvPr id="30" name="Ovale 2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3" name="Figura a mano libera 32"/>
          <p:cNvSpPr/>
          <p:nvPr/>
        </p:nvSpPr>
        <p:spPr>
          <a:xfrm>
            <a:off x="4507707" y="359623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4167662" y="3173601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</a:p>
        </p:txBody>
      </p:sp>
      <p:sp>
        <p:nvSpPr>
          <p:cNvPr id="35" name="Figura a mano libera 34"/>
          <p:cNvSpPr/>
          <p:nvPr/>
        </p:nvSpPr>
        <p:spPr>
          <a:xfrm>
            <a:off x="4445516" y="494227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4269018" y="5563680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</a:p>
        </p:txBody>
      </p:sp>
      <p:grpSp>
        <p:nvGrpSpPr>
          <p:cNvPr id="37" name="Gruppo 36"/>
          <p:cNvGrpSpPr/>
          <p:nvPr/>
        </p:nvGrpSpPr>
        <p:grpSpPr>
          <a:xfrm>
            <a:off x="8556786" y="3852655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1" name="Figura a mano libera 40"/>
          <p:cNvSpPr/>
          <p:nvPr/>
        </p:nvSpPr>
        <p:spPr>
          <a:xfrm>
            <a:off x="7628377" y="371874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Figura a mano libera 41"/>
          <p:cNvSpPr/>
          <p:nvPr/>
        </p:nvSpPr>
        <p:spPr>
          <a:xfrm>
            <a:off x="7557560" y="4607594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7480003" y="3283067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 revoked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7557560" y="5313993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 revoked</a:t>
            </a:r>
          </a:p>
        </p:txBody>
      </p:sp>
    </p:spTree>
    <p:extLst>
      <p:ext uri="{BB962C8B-B14F-4D97-AF65-F5344CB8AC3E}">
        <p14:creationId xmlns:p14="http://schemas.microsoft.com/office/powerpoint/2010/main" val="308159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onnettore 4 55"/>
          <p:cNvCxnSpPr/>
          <p:nvPr/>
        </p:nvCxnSpPr>
        <p:spPr>
          <a:xfrm rot="10800000">
            <a:off x="6394152" y="2206509"/>
            <a:ext cx="1810597" cy="22441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4 132"/>
          <p:cNvCxnSpPr/>
          <p:nvPr/>
        </p:nvCxnSpPr>
        <p:spPr>
          <a:xfrm flipV="1">
            <a:off x="3762253" y="2206508"/>
            <a:ext cx="1810599" cy="7492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arrotondato 3"/>
          <p:cNvSpPr/>
          <p:nvPr/>
        </p:nvSpPr>
        <p:spPr>
          <a:xfrm>
            <a:off x="2524517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5" name="Rettangolo arrotondato 4"/>
          <p:cNvSpPr/>
          <p:nvPr/>
        </p:nvSpPr>
        <p:spPr>
          <a:xfrm>
            <a:off x="2524515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informIN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SLOTNUM</a:t>
            </a:r>
          </a:p>
        </p:txBody>
      </p:sp>
      <p:sp>
        <p:nvSpPr>
          <p:cNvPr id="15" name="Rettangolo arrotondato 14"/>
          <p:cNvSpPr/>
          <p:nvPr/>
        </p:nvSpPr>
        <p:spPr>
          <a:xfrm>
            <a:off x="2524517" y="348296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INDOOR</a:t>
            </a:r>
          </a:p>
        </p:txBody>
      </p:sp>
      <p:sp>
        <p:nvSpPr>
          <p:cNvPr id="16" name="Rettangolo arrotondato 15"/>
          <p:cNvSpPr/>
          <p:nvPr/>
        </p:nvSpPr>
        <p:spPr>
          <a:xfrm>
            <a:off x="2524517" y="423175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receipt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TOKENID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2524517" y="4977891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19" name="Rettangolo arrotondato 18"/>
          <p:cNvSpPr/>
          <p:nvPr/>
        </p:nvSpPr>
        <p:spPr>
          <a:xfrm>
            <a:off x="7798334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21" name="Rettangolo arrotondato 20"/>
          <p:cNvSpPr/>
          <p:nvPr/>
        </p:nvSpPr>
        <p:spPr>
          <a:xfrm>
            <a:off x="5161424" y="176607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moveToHome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 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HOME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7798333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findSlot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CARSLOTNUM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798333" y="3484293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25" name="Rettangolo arrotondato 24"/>
          <p:cNvSpPr/>
          <p:nvPr/>
        </p:nvSpPr>
        <p:spPr>
          <a:xfrm>
            <a:off x="7798332" y="4230429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OUTDOOR</a:t>
            </a:r>
          </a:p>
        </p:txBody>
      </p:sp>
      <p:cxnSp>
        <p:nvCxnSpPr>
          <p:cNvPr id="115" name="Connettore 4 114"/>
          <p:cNvCxnSpPr>
            <a:stCxn id="17" idx="3"/>
            <a:endCxn id="21" idx="2"/>
          </p:cNvCxnSpPr>
          <p:nvPr/>
        </p:nvCxnSpPr>
        <p:spPr>
          <a:xfrm flipV="1">
            <a:off x="4177138" y="2206508"/>
            <a:ext cx="1810597" cy="29915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2 136"/>
          <p:cNvCxnSpPr>
            <a:stCxn id="19" idx="2"/>
            <a:endCxn id="22" idx="0"/>
          </p:cNvCxnSpPr>
          <p:nvPr/>
        </p:nvCxnSpPr>
        <p:spPr>
          <a:xfrm flipH="1">
            <a:off x="8624644" y="2215473"/>
            <a:ext cx="1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2 139"/>
          <p:cNvCxnSpPr>
            <a:stCxn id="22" idx="2"/>
            <a:endCxn id="23" idx="0"/>
          </p:cNvCxnSpPr>
          <p:nvPr/>
        </p:nvCxnSpPr>
        <p:spPr>
          <a:xfrm>
            <a:off x="8624644" y="3175936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/>
          <p:cNvCxnSpPr>
            <a:stCxn id="23" idx="2"/>
            <a:endCxn id="25" idx="0"/>
          </p:cNvCxnSpPr>
          <p:nvPr/>
        </p:nvCxnSpPr>
        <p:spPr>
          <a:xfrm flipH="1">
            <a:off x="8624643" y="3924724"/>
            <a:ext cx="1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/>
          <p:cNvCxnSpPr>
            <a:stCxn id="4" idx="2"/>
            <a:endCxn id="5" idx="0"/>
          </p:cNvCxnSpPr>
          <p:nvPr/>
        </p:nvCxnSpPr>
        <p:spPr>
          <a:xfrm flipH="1">
            <a:off x="3350826" y="2215473"/>
            <a:ext cx="2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2 148"/>
          <p:cNvCxnSpPr>
            <a:stCxn id="5" idx="2"/>
            <a:endCxn id="15" idx="0"/>
          </p:cNvCxnSpPr>
          <p:nvPr/>
        </p:nvCxnSpPr>
        <p:spPr>
          <a:xfrm>
            <a:off x="3350826" y="3175936"/>
            <a:ext cx="2" cy="3070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2 151"/>
          <p:cNvCxnSpPr>
            <a:stCxn id="15" idx="2"/>
            <a:endCxn id="16" idx="0"/>
          </p:cNvCxnSpPr>
          <p:nvPr/>
        </p:nvCxnSpPr>
        <p:spPr>
          <a:xfrm>
            <a:off x="3350828" y="3923398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2 154"/>
          <p:cNvCxnSpPr>
            <a:stCxn id="16" idx="2"/>
            <a:endCxn id="17" idx="0"/>
          </p:cNvCxnSpPr>
          <p:nvPr/>
        </p:nvCxnSpPr>
        <p:spPr>
          <a:xfrm>
            <a:off x="3350828" y="4672186"/>
            <a:ext cx="0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2002380" y="316778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SLOTNUM&gt;0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4175032" y="2646939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SLOTNUM=0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1611824" y="2321600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INDOOR-area free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6189427" y="1444730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exit request w/ TOKENID</a:t>
            </a:r>
          </a:p>
        </p:txBody>
      </p:sp>
      <p:sp>
        <p:nvSpPr>
          <p:cNvPr id="84" name="CasellaDiTesto 83"/>
          <p:cNvSpPr txBox="1"/>
          <p:nvPr/>
        </p:nvSpPr>
        <p:spPr>
          <a:xfrm>
            <a:off x="2257709" y="393080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7" name="CasellaDiTesto 86"/>
          <p:cNvSpPr txBox="1"/>
          <p:nvPr/>
        </p:nvSpPr>
        <p:spPr>
          <a:xfrm>
            <a:off x="4194077" y="489032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8" name="CasellaDiTesto 87"/>
          <p:cNvSpPr txBox="1"/>
          <p:nvPr/>
        </p:nvSpPr>
        <p:spPr>
          <a:xfrm>
            <a:off x="8645031" y="3180429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5" name="CasellaDiTesto 94"/>
          <p:cNvSpPr txBox="1"/>
          <p:nvPr/>
        </p:nvSpPr>
        <p:spPr>
          <a:xfrm>
            <a:off x="8645031" y="3930804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6723443" y="4146183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4016089" y="1439678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enter request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8645031" y="2324545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OUTDOOR-area free</a:t>
            </a:r>
          </a:p>
        </p:txBody>
      </p:sp>
      <p:cxnSp>
        <p:nvCxnSpPr>
          <p:cNvPr id="68" name="Connettore 2 67"/>
          <p:cNvCxnSpPr/>
          <p:nvPr/>
        </p:nvCxnSpPr>
        <p:spPr>
          <a:xfrm flipH="1">
            <a:off x="4177138" y="185928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/>
          <p:nvPr/>
        </p:nvCxnSpPr>
        <p:spPr>
          <a:xfrm flipV="1">
            <a:off x="4177138" y="211329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/>
          <p:cNvSpPr txBox="1"/>
          <p:nvPr/>
        </p:nvSpPr>
        <p:spPr>
          <a:xfrm>
            <a:off x="4160199" y="209468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cxnSp>
        <p:nvCxnSpPr>
          <p:cNvPr id="77" name="Connettore 2 76"/>
          <p:cNvCxnSpPr/>
          <p:nvPr/>
        </p:nvCxnSpPr>
        <p:spPr>
          <a:xfrm flipH="1" flipV="1">
            <a:off x="6814045" y="211329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/>
          <p:nvPr/>
        </p:nvCxnSpPr>
        <p:spPr>
          <a:xfrm>
            <a:off x="6814045" y="185928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7292509" y="211183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3078083" y="4672766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3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1004</Words>
  <Application>Microsoft Office PowerPoint</Application>
  <PresentationFormat>Widescreen</PresentationFormat>
  <Paragraphs>459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Baskerville Old Face</vt:lpstr>
      <vt:lpstr>Bookman Old Style</vt:lpstr>
      <vt:lpstr>Calibri</vt:lpstr>
      <vt:lpstr>Calibri Light</vt:lpstr>
      <vt:lpstr>Century Schoolbook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</dc:creator>
  <cp:lastModifiedBy>Giacomo</cp:lastModifiedBy>
  <cp:revision>148</cp:revision>
  <dcterms:created xsi:type="dcterms:W3CDTF">2021-03-22T10:16:42Z</dcterms:created>
  <dcterms:modified xsi:type="dcterms:W3CDTF">2021-09-08T14:28:15Z</dcterms:modified>
</cp:coreProperties>
</file>