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8" r:id="rId8"/>
    <p:sldId id="276" r:id="rId9"/>
    <p:sldId id="269" r:id="rId10"/>
    <p:sldId id="271" r:id="rId11"/>
    <p:sldId id="270" r:id="rId12"/>
    <p:sldId id="278" r:id="rId13"/>
    <p:sldId id="285" r:id="rId14"/>
    <p:sldId id="277" r:id="rId15"/>
    <p:sldId id="279" r:id="rId16"/>
    <p:sldId id="286" r:id="rId17"/>
    <p:sldId id="28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207698" y="1336662"/>
            <a:ext cx="4525812" cy="4316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347900" y="164206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015719" y="1030509"/>
            <a:ext cx="2884031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9648303" y="4089198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9648304" y="22024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10478776" y="3268382"/>
            <a:ext cx="1" cy="894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9" idx="2"/>
            <a:endCxn id="28" idx="6"/>
          </p:cNvCxnSpPr>
          <p:nvPr/>
        </p:nvCxnSpPr>
        <p:spPr>
          <a:xfrm flipH="1">
            <a:off x="8986923" y="4770404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34" idx="6"/>
          </p:cNvCxnSpPr>
          <p:nvPr/>
        </p:nvCxnSpPr>
        <p:spPr>
          <a:xfrm flipH="1" flipV="1">
            <a:off x="3411184" y="4768660"/>
            <a:ext cx="3914794" cy="1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394890" y="420988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84736" y="417431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7325978" y="4237437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1484758" y="4087454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3539807" y="24659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2 44"/>
          <p:cNvCxnSpPr>
            <a:stCxn id="25" idx="1"/>
            <a:endCxn id="5" idx="6"/>
          </p:cNvCxnSpPr>
          <p:nvPr/>
        </p:nvCxnSpPr>
        <p:spPr>
          <a:xfrm flipH="1" flipV="1">
            <a:off x="3274326" y="2323273"/>
            <a:ext cx="6617218" cy="352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25" idx="2"/>
            <a:endCxn id="42" idx="6"/>
          </p:cNvCxnSpPr>
          <p:nvPr/>
        </p:nvCxnSpPr>
        <p:spPr>
          <a:xfrm flipH="1">
            <a:off x="5466233" y="2735416"/>
            <a:ext cx="4182071" cy="4117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5" idx="3"/>
            <a:endCxn id="34" idx="7"/>
          </p:cNvCxnSpPr>
          <p:nvPr/>
        </p:nvCxnSpPr>
        <p:spPr>
          <a:xfrm flipH="1">
            <a:off x="3167944" y="3112280"/>
            <a:ext cx="6723600" cy="12795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8363717" y="351407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173871" y="35435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6248060" y="263219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690325" y="26515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Connettore 2 56"/>
          <p:cNvCxnSpPr/>
          <p:nvPr/>
        </p:nvCxnSpPr>
        <p:spPr>
          <a:xfrm>
            <a:off x="6061786" y="180485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28350" y="180485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190445" y="879462"/>
            <a:ext cx="4525812" cy="4857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1330647" y="1184867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Rettangolo arrotondato 32"/>
          <p:cNvSpPr/>
          <p:nvPr/>
        </p:nvSpPr>
        <p:spPr>
          <a:xfrm>
            <a:off x="2554394" y="57330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>
            <a:stCxn id="36" idx="5"/>
            <a:endCxn id="37" idx="4"/>
          </p:cNvCxnSpPr>
          <p:nvPr/>
        </p:nvCxnSpPr>
        <p:spPr>
          <a:xfrm flipV="1">
            <a:off x="10461523" y="3207996"/>
            <a:ext cx="1" cy="1067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5" idx="2"/>
            <a:endCxn id="43" idx="6"/>
          </p:cNvCxnSpPr>
          <p:nvPr/>
        </p:nvCxnSpPr>
        <p:spPr>
          <a:xfrm flipH="1">
            <a:off x="8969670" y="4882548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3" idx="2"/>
            <a:endCxn id="65" idx="6"/>
          </p:cNvCxnSpPr>
          <p:nvPr/>
        </p:nvCxnSpPr>
        <p:spPr>
          <a:xfrm flipH="1" flipV="1">
            <a:off x="5357000" y="4882547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972676" y="505794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162522" y="5022365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7308725" y="4349581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1330647" y="2852682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3522554" y="2069169"/>
            <a:ext cx="1926426" cy="1214172"/>
            <a:chOff x="402476" y="5184618"/>
            <a:chExt cx="1926426" cy="1214172"/>
          </a:xfrm>
        </p:grpSpPr>
        <p:sp>
          <p:nvSpPr>
            <p:cNvPr id="49" name="Ovale 4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0" name="Triangolo isoscele 4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Connettore 2 51"/>
          <p:cNvCxnSpPr>
            <a:stCxn id="37" idx="1"/>
            <a:endCxn id="30" idx="6"/>
          </p:cNvCxnSpPr>
          <p:nvPr/>
        </p:nvCxnSpPr>
        <p:spPr>
          <a:xfrm flipH="1" flipV="1">
            <a:off x="3257073" y="1866073"/>
            <a:ext cx="6617218" cy="432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7" idx="2"/>
            <a:endCxn id="49" idx="6"/>
          </p:cNvCxnSpPr>
          <p:nvPr/>
        </p:nvCxnSpPr>
        <p:spPr>
          <a:xfrm flipH="1">
            <a:off x="5448980" y="2675030"/>
            <a:ext cx="4182071" cy="753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7" idx="3"/>
            <a:endCxn id="45" idx="6"/>
          </p:cNvCxnSpPr>
          <p:nvPr/>
        </p:nvCxnSpPr>
        <p:spPr>
          <a:xfrm flipH="1">
            <a:off x="3257073" y="3051894"/>
            <a:ext cx="6617218" cy="481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52529" y="350445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62683" y="353388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7" name="Connettore 2 56"/>
          <p:cNvCxnSpPr/>
          <p:nvPr/>
        </p:nvCxnSpPr>
        <p:spPr>
          <a:xfrm>
            <a:off x="6268832" y="235649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11097" y="237583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Connettore 2 58"/>
          <p:cNvCxnSpPr/>
          <p:nvPr/>
        </p:nvCxnSpPr>
        <p:spPr>
          <a:xfrm>
            <a:off x="6056426" y="1503274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5722990" y="150327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3430574" y="4201341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>
            <a:stCxn id="65" idx="1"/>
            <a:endCxn id="45" idx="5"/>
          </p:cNvCxnSpPr>
          <p:nvPr/>
        </p:nvCxnSpPr>
        <p:spPr>
          <a:xfrm flipH="1" flipV="1">
            <a:off x="3013833" y="3910752"/>
            <a:ext cx="925462" cy="594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arrotondato 36"/>
          <p:cNvSpPr/>
          <p:nvPr/>
        </p:nvSpPr>
        <p:spPr>
          <a:xfrm>
            <a:off x="810882" y="1655839"/>
            <a:ext cx="5233178" cy="3951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541383" y="142004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9958853" y="3537110"/>
            <a:ext cx="1660945" cy="1214172"/>
            <a:chOff x="7744200" y="2907063"/>
            <a:chExt cx="1660945" cy="1214172"/>
          </a:xfrm>
        </p:grpSpPr>
        <p:sp>
          <p:nvSpPr>
            <p:cNvPr id="44" name="Ovale 43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Ovale 45"/>
          <p:cNvSpPr/>
          <p:nvPr/>
        </p:nvSpPr>
        <p:spPr>
          <a:xfrm>
            <a:off x="9958854" y="1866018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47" name="Connettore 2 46"/>
          <p:cNvCxnSpPr>
            <a:stCxn id="45" idx="5"/>
            <a:endCxn id="46" idx="4"/>
          </p:cNvCxnSpPr>
          <p:nvPr/>
        </p:nvCxnSpPr>
        <p:spPr>
          <a:xfrm flipV="1">
            <a:off x="10789326" y="2931951"/>
            <a:ext cx="1" cy="6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4" idx="2"/>
            <a:endCxn id="52" idx="6"/>
          </p:cNvCxnSpPr>
          <p:nvPr/>
        </p:nvCxnSpPr>
        <p:spPr>
          <a:xfrm flipH="1">
            <a:off x="9297473" y="4218316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52" idx="2"/>
            <a:endCxn id="71" idx="6"/>
          </p:cNvCxnSpPr>
          <p:nvPr/>
        </p:nvCxnSpPr>
        <p:spPr>
          <a:xfrm flipH="1" flipV="1">
            <a:off x="5684803" y="4218315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7636528" y="36853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cxnSp>
        <p:nvCxnSpPr>
          <p:cNvPr id="62" name="Connettore 2 61"/>
          <p:cNvCxnSpPr>
            <a:stCxn id="46" idx="2"/>
            <a:endCxn id="71" idx="7"/>
          </p:cNvCxnSpPr>
          <p:nvPr/>
        </p:nvCxnSpPr>
        <p:spPr>
          <a:xfrm flipH="1">
            <a:off x="5441563" y="2398985"/>
            <a:ext cx="4517291" cy="1442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3758377" y="3537109"/>
            <a:ext cx="1926426" cy="1214172"/>
            <a:chOff x="402476" y="5184618"/>
            <a:chExt cx="1926426" cy="1214172"/>
          </a:xfrm>
        </p:grpSpPr>
        <p:sp>
          <p:nvSpPr>
            <p:cNvPr id="71" name="Ovale 7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CasellaDiTesto 76"/>
          <p:cNvSpPr txBox="1"/>
          <p:nvPr/>
        </p:nvSpPr>
        <p:spPr>
          <a:xfrm>
            <a:off x="6163784" y="4381949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78" name="Connettore 2 77"/>
          <p:cNvCxnSpPr/>
          <p:nvPr/>
        </p:nvCxnSpPr>
        <p:spPr>
          <a:xfrm flipH="1">
            <a:off x="6470708" y="4358913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6356836" y="267028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6163784" y="267028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965361" y="3537109"/>
            <a:ext cx="1926426" cy="1214172"/>
            <a:chOff x="402476" y="5184618"/>
            <a:chExt cx="1926426" cy="1214172"/>
          </a:xfrm>
        </p:grpSpPr>
        <p:sp>
          <p:nvSpPr>
            <p:cNvPr id="82" name="Ovale 8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3" name="Triangolo isoscele 8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6" name="Connettore 2 85"/>
          <p:cNvCxnSpPr>
            <a:stCxn id="71" idx="3"/>
            <a:endCxn id="82" idx="5"/>
          </p:cNvCxnSpPr>
          <p:nvPr/>
        </p:nvCxnSpPr>
        <p:spPr>
          <a:xfrm flipH="1">
            <a:off x="2648547" y="4595179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82" idx="7"/>
            <a:endCxn id="71" idx="1"/>
          </p:cNvCxnSpPr>
          <p:nvPr/>
        </p:nvCxnSpPr>
        <p:spPr>
          <a:xfrm>
            <a:off x="2648547" y="3841450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786879" y="2548888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613143" y="365203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29016" y="270683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35928" y="2535098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39392" y="340735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40800" y="3077235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40800" y="3312307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117277" y="151816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7882832" y="1705128"/>
            <a:ext cx="0" cy="712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91998" y="3084014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4439" y="1802580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>
            <a:off x="2229918" y="2400091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2290813" y="321972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2112741" y="18887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065198" y="400717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 flipH="1">
            <a:off x="5423320" y="3030584"/>
            <a:ext cx="1144514" cy="506267"/>
            <a:chOff x="8144484" y="4563130"/>
            <a:chExt cx="844768" cy="342073"/>
          </a:xfrm>
        </p:grpSpPr>
        <p:cxnSp>
          <p:nvCxnSpPr>
            <p:cNvPr id="35" name="Connettore 2 3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olo isoscele 3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2 3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iangolo isoscele 3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334089" y="2557313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391717" y="251616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064300" y="358498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free / occ.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616132" y="1725368"/>
            <a:ext cx="0" cy="6917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661181" y="1555943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02590" y="4529035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5704610" y="4860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3630978" y="4554293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5506585" y="555638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 VALUE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38001" y="4554293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82832" y="3950256"/>
            <a:ext cx="0" cy="6122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7906223" y="4099507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40800" y="5235498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11391" y="472891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710</Words>
  <Application>Microsoft Office PowerPoint</Application>
  <PresentationFormat>Widescreen</PresentationFormat>
  <Paragraphs>327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126</cp:revision>
  <dcterms:created xsi:type="dcterms:W3CDTF">2021-03-22T10:16:42Z</dcterms:created>
  <dcterms:modified xsi:type="dcterms:W3CDTF">2021-08-02T18:18:37Z</dcterms:modified>
</cp:coreProperties>
</file>