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05/08/2021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2199731" y="1173192"/>
            <a:ext cx="3252844" cy="45633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934188" y="90626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/>
          <p:nvPr/>
        </p:nvCxnSpPr>
        <p:spPr>
          <a:xfrm flipV="1">
            <a:off x="10461523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8585013" y="4883987"/>
            <a:ext cx="955803" cy="15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4706364" y="4903768"/>
            <a:ext cx="20448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653843" y="429668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843689" y="4261106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878951" y="4366985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2668708" y="2007561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4" name="Connettore 2 53"/>
          <p:cNvCxnSpPr/>
          <p:nvPr/>
        </p:nvCxnSpPr>
        <p:spPr>
          <a:xfrm flipH="1">
            <a:off x="4706365" y="2675464"/>
            <a:ext cx="4765439" cy="1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48959" y="186544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59113" y="1894884"/>
            <a:ext cx="883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idle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working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stopped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2668708" y="4222562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/>
          <p:nvPr/>
        </p:nvCxnSpPr>
        <p:spPr>
          <a:xfrm flipV="1">
            <a:off x="3764662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821385" y="2246964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806673" y="63017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63522" y="240491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70434" y="2233174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73898" y="310542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75306" y="2775311"/>
            <a:ext cx="93980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75306" y="3010383"/>
            <a:ext cx="93980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310807" y="121598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076362" y="1402942"/>
            <a:ext cx="0" cy="7120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589666" y="3624361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754943" y="939409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 rot="2336109">
            <a:off x="2517359" y="1980810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 rot="19450095">
            <a:off x="2376368" y="31129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022601" y="151523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187109" y="493357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30139" y="2255389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426223" y="22582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177934" y="317042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09662" y="1423182"/>
            <a:ext cx="0" cy="691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854711" y="125375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37096" y="4227111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 rot="19800000">
            <a:off x="6153739" y="516608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4300844" y="5466541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6114928" y="5813318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72507" y="4252369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917338" y="3648332"/>
            <a:ext cx="0" cy="612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6171691" y="3730052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slot( NUM , STATUS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75306" y="4933574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45897" y="442698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773898" y="3447346"/>
            <a:ext cx="1829570" cy="967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522878" y="363893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5" name="Gruppo 74"/>
          <p:cNvGrpSpPr/>
          <p:nvPr/>
        </p:nvGrpSpPr>
        <p:grpSpPr>
          <a:xfrm>
            <a:off x="6954125" y="6574918"/>
            <a:ext cx="1926426" cy="1214172"/>
            <a:chOff x="402476" y="5184618"/>
            <a:chExt cx="1926426" cy="1214172"/>
          </a:xfrm>
        </p:grpSpPr>
        <p:sp>
          <p:nvSpPr>
            <p:cNvPr id="76" name="Ovale 7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77" name="Triangolo isoscele 7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9" name="Gruppo 78"/>
          <p:cNvGrpSpPr/>
          <p:nvPr/>
        </p:nvGrpSpPr>
        <p:grpSpPr>
          <a:xfrm>
            <a:off x="3657694" y="4145128"/>
            <a:ext cx="1926426" cy="1214172"/>
            <a:chOff x="402476" y="5184618"/>
            <a:chExt cx="1926426" cy="1214172"/>
          </a:xfrm>
        </p:grpSpPr>
        <p:sp>
          <p:nvSpPr>
            <p:cNvPr id="80" name="Ovale 7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5" name="Figura a mano libera 104"/>
          <p:cNvSpPr/>
          <p:nvPr/>
        </p:nvSpPr>
        <p:spPr>
          <a:xfrm>
            <a:off x="5754405" y="452156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igura a mano libera 110"/>
          <p:cNvSpPr/>
          <p:nvPr/>
        </p:nvSpPr>
        <p:spPr>
          <a:xfrm rot="1800000">
            <a:off x="6076954" y="6440121"/>
            <a:ext cx="990600" cy="67124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igura a mano libera 111"/>
          <p:cNvSpPr/>
          <p:nvPr/>
        </p:nvSpPr>
        <p:spPr>
          <a:xfrm rot="16200000">
            <a:off x="7467266" y="571090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/>
          <p:cNvSpPr txBox="1"/>
          <p:nvPr/>
        </p:nvSpPr>
        <p:spPr>
          <a:xfrm>
            <a:off x="8061156" y="609184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uppo 113"/>
          <p:cNvGrpSpPr/>
          <p:nvPr/>
        </p:nvGrpSpPr>
        <p:grpSpPr>
          <a:xfrm>
            <a:off x="10361887" y="177099"/>
            <a:ext cx="1660945" cy="1214172"/>
            <a:chOff x="7744200" y="2907063"/>
            <a:chExt cx="1660945" cy="1214172"/>
          </a:xfrm>
        </p:grpSpPr>
        <p:sp>
          <p:nvSpPr>
            <p:cNvPr id="115" name="Ovale 11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6" name="Triangolo isoscele 11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98113" y="848916"/>
            <a:ext cx="10987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621835" y="-16850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Figura a mano libera 118"/>
          <p:cNvSpPr/>
          <p:nvPr/>
        </p:nvSpPr>
        <p:spPr>
          <a:xfrm>
            <a:off x="2508141" y="428654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/>
          <p:cNvSpPr txBox="1"/>
          <p:nvPr/>
        </p:nvSpPr>
        <p:spPr>
          <a:xfrm>
            <a:off x="5474346" y="405841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1" name="Gruppo 120"/>
          <p:cNvGrpSpPr/>
          <p:nvPr/>
        </p:nvGrpSpPr>
        <p:grpSpPr>
          <a:xfrm>
            <a:off x="10417428" y="6065457"/>
            <a:ext cx="1660945" cy="1214172"/>
            <a:chOff x="7744200" y="2907063"/>
            <a:chExt cx="1660945" cy="1214172"/>
          </a:xfrm>
        </p:grpSpPr>
        <p:sp>
          <p:nvSpPr>
            <p:cNvPr id="122" name="Ovale 121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 flipV="1">
            <a:off x="8659660" y="5379798"/>
            <a:ext cx="1776254" cy="1107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9782296" y="5171208"/>
            <a:ext cx="1885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fanAuto( auto / man. )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103374" y="305861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4893729" y="6827832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8" name="Gruppo 127"/>
          <p:cNvGrpSpPr/>
          <p:nvPr/>
        </p:nvGrpSpPr>
        <p:grpSpPr>
          <a:xfrm>
            <a:off x="13199901" y="2203381"/>
            <a:ext cx="1926426" cy="1214172"/>
            <a:chOff x="402476" y="5184618"/>
            <a:chExt cx="1926426" cy="1214172"/>
          </a:xfrm>
        </p:grpSpPr>
        <p:sp>
          <p:nvSpPr>
            <p:cNvPr id="129" name="Ovale 12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0" name="Triangolo isoscele 12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Rettangolo 13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12223747" y="2463395"/>
            <a:ext cx="844768" cy="342073"/>
            <a:chOff x="8144484" y="4563130"/>
            <a:chExt cx="844768" cy="342073"/>
          </a:xfrm>
        </p:grpSpPr>
        <p:cxnSp>
          <p:nvCxnSpPr>
            <p:cNvPr id="133" name="Connettore 2 132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riangolo isoscele 133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2 134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riangolo isoscele 135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7" name="Connettore 2 136"/>
          <p:cNvCxnSpPr/>
          <p:nvPr/>
        </p:nvCxnSpPr>
        <p:spPr>
          <a:xfrm>
            <a:off x="12223747" y="3153330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12127790" y="215794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step( 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335 </a:t>
            </a:r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139" name="CasellaDiTesto 138"/>
          <p:cNvSpPr txBox="1"/>
          <p:nvPr/>
        </p:nvSpPr>
        <p:spPr>
          <a:xfrm>
            <a:off x="12223747" y="321230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cmd( 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 / r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CasellaDiTesto 139"/>
          <p:cNvSpPr txBox="1"/>
          <p:nvPr/>
        </p:nvSpPr>
        <p:spPr>
          <a:xfrm>
            <a:off x="12244808" y="27564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stepdone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uppo 150"/>
          <p:cNvGrpSpPr/>
          <p:nvPr/>
        </p:nvGrpSpPr>
        <p:grpSpPr>
          <a:xfrm flipH="1">
            <a:off x="5655400" y="2774587"/>
            <a:ext cx="844768" cy="342073"/>
            <a:chOff x="8144484" y="4563130"/>
            <a:chExt cx="844768" cy="342073"/>
          </a:xfrm>
        </p:grpSpPr>
        <p:cxnSp>
          <p:nvCxnSpPr>
            <p:cNvPr id="152" name="Connettore 2 151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riangolo isoscele 152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4" name="Connettore 2 153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6" name="CasellaDiTesto 105"/>
          <p:cNvSpPr txBox="1"/>
          <p:nvPr/>
        </p:nvSpPr>
        <p:spPr>
          <a:xfrm>
            <a:off x="118168" y="6508416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icons from flaticon.com</a:t>
            </a:r>
            <a:endParaRPr lang="it-IT" sz="105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7" name="Immagin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1" y="283701"/>
            <a:ext cx="526991" cy="526991"/>
          </a:xfrm>
          <a:prstGeom prst="rect">
            <a:avLst/>
          </a:prstGeom>
        </p:spPr>
      </p:pic>
      <p:pic>
        <p:nvPicPr>
          <p:cNvPr id="108" name="Immagin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1" y="4926706"/>
            <a:ext cx="656452" cy="656452"/>
          </a:xfrm>
          <a:prstGeom prst="rect">
            <a:avLst/>
          </a:prstGeom>
        </p:spPr>
      </p:pic>
      <p:pic>
        <p:nvPicPr>
          <p:cNvPr id="109" name="Immagin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62" y="5831046"/>
            <a:ext cx="656452" cy="656452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33" y="4624329"/>
            <a:ext cx="528643" cy="528643"/>
          </a:xfrm>
          <a:prstGeom prst="rect">
            <a:avLst/>
          </a:prstGeom>
        </p:spPr>
      </p:pic>
      <p:pic>
        <p:nvPicPr>
          <p:cNvPr id="141" name="Immagin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28" y="1527975"/>
            <a:ext cx="656452" cy="656452"/>
          </a:xfrm>
          <a:prstGeom prst="rect">
            <a:avLst/>
          </a:prstGeom>
        </p:spPr>
      </p:pic>
      <p:pic>
        <p:nvPicPr>
          <p:cNvPr id="142" name="Immagine 1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90" y="553144"/>
            <a:ext cx="528643" cy="528643"/>
          </a:xfrm>
          <a:prstGeom prst="rect">
            <a:avLst/>
          </a:prstGeom>
        </p:spPr>
      </p:pic>
      <p:pic>
        <p:nvPicPr>
          <p:cNvPr id="143" name="Immagin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19" y="6487498"/>
            <a:ext cx="534837" cy="5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938</Words>
  <Application>Microsoft Office PowerPoint</Application>
  <PresentationFormat>Widescreen</PresentationFormat>
  <Paragraphs>428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142</cp:revision>
  <dcterms:created xsi:type="dcterms:W3CDTF">2021-03-22T10:16:42Z</dcterms:created>
  <dcterms:modified xsi:type="dcterms:W3CDTF">2021-08-05T12:54:24Z</dcterms:modified>
</cp:coreProperties>
</file>