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3" r:id="rId3"/>
    <p:sldId id="294" r:id="rId4"/>
    <p:sldId id="296" r:id="rId5"/>
    <p:sldId id="297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05/08/2021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90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05/08/2021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039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05/08/2021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102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05/08/2021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367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05/08/2021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90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05/08/2021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177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05/08/2021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840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05/08/2021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060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05/08/2021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791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05/08/2021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71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05/08/2021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606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D5996-1787-4713-9AAF-D983FFC67929}" type="datetimeFigureOut">
              <a:rPr lang="it-IT" smtClean="0"/>
              <a:t>05/08/2021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08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158151" y="155274"/>
            <a:ext cx="11875698" cy="6469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The Mock-Objects</a:t>
            </a:r>
            <a:endParaRPr lang="it-IT" sz="32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92" y="3556963"/>
            <a:ext cx="5166808" cy="3208298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903" y="979463"/>
            <a:ext cx="4152956" cy="2503811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5594" y="979463"/>
            <a:ext cx="1666185" cy="3230228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2430" y="4386897"/>
            <a:ext cx="1992512" cy="222465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8556" y="4385650"/>
            <a:ext cx="1860169" cy="2225897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8556" y="983107"/>
            <a:ext cx="1920432" cy="322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5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158151" y="155274"/>
            <a:ext cx="11875698" cy="6469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The Directional Planner</a:t>
            </a:r>
            <a:endParaRPr lang="it-IT" sz="32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8" name="Gruppo 7"/>
          <p:cNvGrpSpPr/>
          <p:nvPr/>
        </p:nvGrpSpPr>
        <p:grpSpPr>
          <a:xfrm>
            <a:off x="9122163" y="2364799"/>
            <a:ext cx="2502852" cy="3958396"/>
            <a:chOff x="619910" y="1812674"/>
            <a:chExt cx="2502852" cy="3958396"/>
          </a:xfrm>
        </p:grpSpPr>
        <p:sp>
          <p:nvSpPr>
            <p:cNvPr id="6" name="Rettangolo 5"/>
            <p:cNvSpPr/>
            <p:nvPr/>
          </p:nvSpPr>
          <p:spPr>
            <a:xfrm>
              <a:off x="646981" y="2320505"/>
              <a:ext cx="2475781" cy="3450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it-IT" sz="1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home(0, 0, s).</a:t>
              </a:r>
            </a:p>
            <a:p>
              <a:pPr>
                <a:lnSpc>
                  <a:spcPct val="150000"/>
                </a:lnSpc>
              </a:pPr>
              <a:r>
                <a:rPr lang="it-IT" sz="1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indoor(6</a:t>
              </a:r>
              <a:r>
                <a:rPr lang="it-IT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0, n).</a:t>
              </a:r>
            </a:p>
            <a:p>
              <a:pPr>
                <a:lnSpc>
                  <a:spcPct val="150000"/>
                </a:lnSpc>
              </a:pPr>
              <a:r>
                <a:rPr lang="it-IT" sz="1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outdoor(6</a:t>
              </a:r>
              <a:r>
                <a:rPr lang="it-IT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4, s).</a:t>
              </a:r>
            </a:p>
            <a:p>
              <a:pPr>
                <a:lnSpc>
                  <a:spcPct val="150000"/>
                </a:lnSpc>
              </a:pPr>
              <a:r>
                <a:rPr lang="it-IT" sz="1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parking1(1</a:t>
              </a:r>
              <a:r>
                <a:rPr lang="it-IT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1, e).</a:t>
              </a:r>
            </a:p>
            <a:p>
              <a:pPr>
                <a:lnSpc>
                  <a:spcPct val="150000"/>
                </a:lnSpc>
              </a:pPr>
              <a:r>
                <a:rPr lang="it-IT" sz="1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parking2(1</a:t>
              </a:r>
              <a:r>
                <a:rPr lang="it-IT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2, e).</a:t>
              </a:r>
            </a:p>
            <a:p>
              <a:pPr>
                <a:lnSpc>
                  <a:spcPct val="150000"/>
                </a:lnSpc>
              </a:pPr>
              <a:r>
                <a:rPr lang="it-IT" sz="1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parking3(1</a:t>
              </a:r>
              <a:r>
                <a:rPr lang="it-IT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3, e).</a:t>
              </a:r>
            </a:p>
            <a:p>
              <a:pPr>
                <a:lnSpc>
                  <a:spcPct val="150000"/>
                </a:lnSpc>
              </a:pPr>
              <a:r>
                <a:rPr lang="it-IT" sz="1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parking4(4</a:t>
              </a:r>
              <a:r>
                <a:rPr lang="it-IT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1, w).</a:t>
              </a:r>
            </a:p>
            <a:p>
              <a:pPr>
                <a:lnSpc>
                  <a:spcPct val="150000"/>
                </a:lnSpc>
              </a:pPr>
              <a:r>
                <a:rPr lang="it-IT" sz="1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parking5(4</a:t>
              </a:r>
              <a:r>
                <a:rPr lang="it-IT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2, w).</a:t>
              </a:r>
            </a:p>
            <a:p>
              <a:pPr>
                <a:lnSpc>
                  <a:spcPct val="150000"/>
                </a:lnSpc>
              </a:pPr>
              <a:r>
                <a:rPr lang="it-IT" sz="1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parking6(4</a:t>
              </a:r>
              <a:r>
                <a:rPr lang="it-IT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3, w).</a:t>
              </a:r>
            </a:p>
          </p:txBody>
        </p:sp>
        <p:sp>
          <p:nvSpPr>
            <p:cNvPr id="7" name="Rettangolo 6"/>
            <p:cNvSpPr/>
            <p:nvPr/>
          </p:nvSpPr>
          <p:spPr>
            <a:xfrm>
              <a:off x="619910" y="1812674"/>
              <a:ext cx="1705916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t-IT" dirty="0" smtClean="0">
                  <a:latin typeface="Century Schoolbook" panose="02040604050505020304" pitchFamily="18" charset="0"/>
                </a:rPr>
                <a:t>locationsKb.pl</a:t>
              </a:r>
              <a:endParaRPr lang="it-IT" dirty="0">
                <a:latin typeface="Century Schoolbook" panose="02040604050505020304" pitchFamily="18" charset="0"/>
              </a:endParaRPr>
            </a:p>
          </p:txBody>
        </p:sp>
      </p:grpSp>
      <p:sp>
        <p:nvSpPr>
          <p:cNvPr id="14" name="Ovale 13"/>
          <p:cNvSpPr/>
          <p:nvPr/>
        </p:nvSpPr>
        <p:spPr>
          <a:xfrm>
            <a:off x="3956752" y="1804562"/>
            <a:ext cx="1302611" cy="9828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Planner Util</a:t>
            </a:r>
          </a:p>
        </p:txBody>
      </p:sp>
      <p:sp>
        <p:nvSpPr>
          <p:cNvPr id="16" name="Rettangolo arrotondato 15"/>
          <p:cNvSpPr/>
          <p:nvPr/>
        </p:nvSpPr>
        <p:spPr>
          <a:xfrm>
            <a:off x="3801820" y="3373069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Directional Planner</a:t>
            </a:r>
          </a:p>
        </p:txBody>
      </p:sp>
      <p:cxnSp>
        <p:nvCxnSpPr>
          <p:cNvPr id="17" name="Connettore 2 16"/>
          <p:cNvCxnSpPr>
            <a:stCxn id="16" idx="0"/>
          </p:cNvCxnSpPr>
          <p:nvPr/>
        </p:nvCxnSpPr>
        <p:spPr>
          <a:xfrm flipH="1" flipV="1">
            <a:off x="4608059" y="2787662"/>
            <a:ext cx="2157" cy="5854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po 35"/>
          <p:cNvGrpSpPr/>
          <p:nvPr/>
        </p:nvGrpSpPr>
        <p:grpSpPr>
          <a:xfrm>
            <a:off x="3518063" y="4389669"/>
            <a:ext cx="1926426" cy="1214172"/>
            <a:chOff x="402476" y="5184618"/>
            <a:chExt cx="1926426" cy="1214172"/>
          </a:xfrm>
        </p:grpSpPr>
        <p:sp>
          <p:nvSpPr>
            <p:cNvPr id="37" name="Ovale 36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8" name="Triangolo isoscele 37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0" name="Gruppo 39"/>
          <p:cNvGrpSpPr/>
          <p:nvPr/>
        </p:nvGrpSpPr>
        <p:grpSpPr>
          <a:xfrm>
            <a:off x="6493058" y="4343998"/>
            <a:ext cx="1926426" cy="1214172"/>
            <a:chOff x="402476" y="5184618"/>
            <a:chExt cx="1926426" cy="1214172"/>
          </a:xfrm>
        </p:grpSpPr>
        <p:sp>
          <p:nvSpPr>
            <p:cNvPr id="41" name="Ovale 40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Basic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Robot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2" name="Triangolo isoscele 41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Rettangolo 42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4" name="Gruppo 43"/>
          <p:cNvGrpSpPr/>
          <p:nvPr/>
        </p:nvGrpSpPr>
        <p:grpSpPr>
          <a:xfrm>
            <a:off x="5516904" y="4604012"/>
            <a:ext cx="844768" cy="342073"/>
            <a:chOff x="8144484" y="4563130"/>
            <a:chExt cx="844768" cy="342073"/>
          </a:xfrm>
        </p:grpSpPr>
        <p:cxnSp>
          <p:nvCxnSpPr>
            <p:cNvPr id="45" name="Connettore 2 44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riangolo isoscele 45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7" name="Connettore 2 46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riangolo isoscele 47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49" name="Connettore 2 48"/>
          <p:cNvCxnSpPr/>
          <p:nvPr/>
        </p:nvCxnSpPr>
        <p:spPr>
          <a:xfrm>
            <a:off x="5516904" y="5293947"/>
            <a:ext cx="94571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/>
          <p:cNvSpPr txBox="1"/>
          <p:nvPr/>
        </p:nvSpPr>
        <p:spPr>
          <a:xfrm>
            <a:off x="5515650" y="4245427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step( 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335 </a:t>
            </a:r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)</a:t>
            </a:r>
          </a:p>
        </p:txBody>
      </p:sp>
      <p:sp>
        <p:nvSpPr>
          <p:cNvPr id="51" name="CasellaDiTesto 50"/>
          <p:cNvSpPr txBox="1"/>
          <p:nvPr/>
        </p:nvSpPr>
        <p:spPr>
          <a:xfrm>
            <a:off x="5627448" y="537300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cmd( l )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cmd( r )</a:t>
            </a:r>
          </a:p>
        </p:txBody>
      </p:sp>
      <p:cxnSp>
        <p:nvCxnSpPr>
          <p:cNvPr id="52" name="Connettore 2 51"/>
          <p:cNvCxnSpPr>
            <a:stCxn id="38" idx="5"/>
            <a:endCxn id="16" idx="2"/>
          </p:cNvCxnSpPr>
          <p:nvPr/>
        </p:nvCxnSpPr>
        <p:spPr>
          <a:xfrm flipH="1" flipV="1">
            <a:off x="4610216" y="3844649"/>
            <a:ext cx="3801" cy="6191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o 66"/>
          <p:cNvGrpSpPr/>
          <p:nvPr/>
        </p:nvGrpSpPr>
        <p:grpSpPr>
          <a:xfrm>
            <a:off x="235541" y="4389669"/>
            <a:ext cx="1926426" cy="1214172"/>
            <a:chOff x="402476" y="5184618"/>
            <a:chExt cx="1926426" cy="1214172"/>
          </a:xfrm>
        </p:grpSpPr>
        <p:sp>
          <p:nvSpPr>
            <p:cNvPr id="68" name="Ovale 67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9" name="Triangolo isoscele 68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1" name="CasellaDiTesto 70"/>
          <p:cNvSpPr txBox="1"/>
          <p:nvPr/>
        </p:nvSpPr>
        <p:spPr>
          <a:xfrm>
            <a:off x="2277678" y="4547616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goto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PLACE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4A099A57-10E0-4444-B880-8BDB97CEC528}"/>
              </a:ext>
            </a:extLst>
          </p:cNvPr>
          <p:cNvSpPr txBox="1"/>
          <p:nvPr/>
        </p:nvSpPr>
        <p:spPr>
          <a:xfrm>
            <a:off x="2188054" y="5248131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movementDone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BE37B216-493D-4D05-A4A1-43831B1C7A66}"/>
              </a:ext>
            </a:extLst>
          </p:cNvPr>
          <p:cNvCxnSpPr>
            <a:cxnSpLocks/>
          </p:cNvCxnSpPr>
          <p:nvPr/>
        </p:nvCxnSpPr>
        <p:spPr>
          <a:xfrm>
            <a:off x="2389462" y="4918016"/>
            <a:ext cx="93980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>
            <a:extLst>
              <a:ext uri="{FF2B5EF4-FFF2-40B4-BE49-F238E27FC236}">
                <a16:creationId xmlns:a16="http://schemas.microsoft.com/office/drawing/2014/main" id="{DDF4BAC5-C951-40AF-9F3B-573D340AFF4C}"/>
              </a:ext>
            </a:extLst>
          </p:cNvPr>
          <p:cNvCxnSpPr>
            <a:cxnSpLocks/>
          </p:cNvCxnSpPr>
          <p:nvPr/>
        </p:nvCxnSpPr>
        <p:spPr>
          <a:xfrm flipH="1">
            <a:off x="2389462" y="5153088"/>
            <a:ext cx="93980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12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158151" y="155274"/>
            <a:ext cx="11875698" cy="6469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The Web GUIs</a:t>
            </a:r>
            <a:endParaRPr lang="it-IT" sz="32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95"/>
          <a:stretch/>
        </p:blipFill>
        <p:spPr>
          <a:xfrm>
            <a:off x="8612812" y="914400"/>
            <a:ext cx="3421037" cy="3347049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0" y="1487502"/>
            <a:ext cx="8514272" cy="4939177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7" t="7335" b="10590"/>
          <a:stretch/>
        </p:blipFill>
        <p:spPr>
          <a:xfrm>
            <a:off x="8846963" y="4321836"/>
            <a:ext cx="2952733" cy="248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1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158151" y="155274"/>
            <a:ext cx="11875698" cy="6469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The Logical Architecture</a:t>
            </a:r>
            <a:endParaRPr lang="it-IT" sz="32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26" y="871268"/>
            <a:ext cx="10940948" cy="592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4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893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107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2" baseType="lpstr">
      <vt:lpstr>Arial</vt:lpstr>
      <vt:lpstr>Bookman Old Style</vt:lpstr>
      <vt:lpstr>Calibri</vt:lpstr>
      <vt:lpstr>Calibri Light</vt:lpstr>
      <vt:lpstr>Century Schoolbook</vt:lpstr>
      <vt:lpstr>Consolas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Giacomo</dc:creator>
  <cp:lastModifiedBy>Giacomo</cp:lastModifiedBy>
  <cp:revision>153</cp:revision>
  <dcterms:created xsi:type="dcterms:W3CDTF">2021-03-22T10:16:42Z</dcterms:created>
  <dcterms:modified xsi:type="dcterms:W3CDTF">2021-08-05T18:53:08Z</dcterms:modified>
</cp:coreProperties>
</file>